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/>
  </p:normalViewPr>
  <p:slideViewPr>
    <p:cSldViewPr snapToGrid="0">
      <p:cViewPr varScale="1">
        <p:scale>
          <a:sx n="44" d="100"/>
          <a:sy n="44" d="100"/>
        </p:scale>
        <p:origin x="10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Yazar ve Tarih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Yazar ve Tarih</a:t>
            </a:r>
          </a:p>
        </p:txBody>
      </p:sp>
      <p:sp>
        <p:nvSpPr>
          <p:cNvPr id="12" name="Sunu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Sunu Başlığı</a:t>
            </a:r>
          </a:p>
        </p:txBody>
      </p:sp>
      <p:sp>
        <p:nvSpPr>
          <p:cNvPr id="13" name="Gövde Düzeyi Bir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Sunu Alt Başlığı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ap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övde Düzeyi Bir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Rapor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üyük V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övde Düzeyi Bir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%100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Veri bilgisi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Veri bilgisi</a:t>
            </a:r>
          </a:p>
        </p:txBody>
      </p:sp>
      <p:sp>
        <p:nvSpPr>
          <p:cNvPr id="108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İsi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İsim</a:t>
            </a:r>
          </a:p>
        </p:txBody>
      </p:sp>
      <p:sp>
        <p:nvSpPr>
          <p:cNvPr id="116" name="Gövde Düzeyi Bir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“Ünlü Alıntı”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ızarmış pilav, kaynamış yumurta ve salata ile dolu kâse ve yemek çubukları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omon balığı çöreği, salata ve humus ile dolu kâse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Maydanozlu tereyağı, kavrulmuş fındık ve rendelenmiş parmesan peyniriyle bir kâse pappardelle makarna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kızarmış pilav, kaynamış yumurta ve salata ile dolu kâse ve yemek çubukları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adolar ve misket limonları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unu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Sunu Başlığı</a:t>
            </a:r>
          </a:p>
        </p:txBody>
      </p:sp>
      <p:sp>
        <p:nvSpPr>
          <p:cNvPr id="23" name="Yazar ve Tarih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Yazar ve Tarih</a:t>
            </a:r>
          </a:p>
        </p:txBody>
      </p:sp>
      <p:sp>
        <p:nvSpPr>
          <p:cNvPr id="24" name="Gövde Düzeyi Bir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Sunu Alt Başlığı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ternatif 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omon balığı çöreği, salata ve humus ile dolu kâse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ayt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Slayt Başlığı</a:t>
            </a:r>
          </a:p>
        </p:txBody>
      </p:sp>
      <p:sp>
        <p:nvSpPr>
          <p:cNvPr id="34" name="Gövde Düzeyi Bir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Slayt Alt Başlığı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ayt Numarası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ayt Başlığı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Slayt Başlığı</a:t>
            </a:r>
          </a:p>
        </p:txBody>
      </p:sp>
      <p:sp>
        <p:nvSpPr>
          <p:cNvPr id="43" name="Slayt Alt Başlığ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Slayt Alt Başlığı</a:t>
            </a:r>
          </a:p>
        </p:txBody>
      </p:sp>
      <p:sp>
        <p:nvSpPr>
          <p:cNvPr id="44" name="Gövde Düzeyi Bir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övde Düzeyi Bir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şlık, Madde İşaretleri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ayt Alt Başlığ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Slayt Alt Başlığı</a:t>
            </a:r>
          </a:p>
        </p:txBody>
      </p:sp>
      <p:sp>
        <p:nvSpPr>
          <p:cNvPr id="61" name="Gövde Düzeyi Bir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Maydanozlu tereyağı, kavrulmuş fındık ve rendelenmiş parmesan peyniriyle bir kâse pappardelle makarna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ayt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Slayt Başlığı</a:t>
            </a:r>
          </a:p>
        </p:txBody>
      </p:sp>
      <p:sp>
        <p:nvSpPr>
          <p:cNvPr id="64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ölü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ölüm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Bölüm Başlığı</a:t>
            </a:r>
          </a:p>
        </p:txBody>
      </p:sp>
      <p:sp>
        <p:nvSpPr>
          <p:cNvPr id="72" name="Slayt Numarası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ayt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Slayt Başlığı</a:t>
            </a:r>
          </a:p>
        </p:txBody>
      </p:sp>
      <p:sp>
        <p:nvSpPr>
          <p:cNvPr id="80" name="Slayt Alt Başlığ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Slayt Alt Başlığı</a:t>
            </a:r>
          </a:p>
        </p:txBody>
      </p:sp>
      <p:sp>
        <p:nvSpPr>
          <p:cNvPr id="81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j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janda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Ajanda Başlığı</a:t>
            </a:r>
          </a:p>
        </p:txBody>
      </p:sp>
      <p:sp>
        <p:nvSpPr>
          <p:cNvPr id="89" name="Ajanda Alt Başlığ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Ajanda Alt Başlığı</a:t>
            </a:r>
          </a:p>
        </p:txBody>
      </p:sp>
      <p:sp>
        <p:nvSpPr>
          <p:cNvPr id="90" name="Gövde Düzeyi Bir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Ajanda Konuları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ayt Numarası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Başlığı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Slayt Başlığı</a:t>
            </a:r>
          </a:p>
        </p:txBody>
      </p:sp>
      <p:sp>
        <p:nvSpPr>
          <p:cNvPr id="3" name="Gövde Düzeyi Bir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Slayt madde işareti metni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ayt Numarası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Yazar ve Tari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osyal Medya Reklamcılığı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Sosyal Medya Reklamcılığı</a:t>
            </a:r>
          </a:p>
        </p:txBody>
      </p:sp>
      <p:sp>
        <p:nvSpPr>
          <p:cNvPr id="153" name="Sunu Alt Başlığı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Adwords Hesap Açılış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Adwords Hesap Açılışı</a:t>
            </a:r>
          </a:p>
        </p:txBody>
      </p:sp>
      <p:sp>
        <p:nvSpPr>
          <p:cNvPr id="156" name="Slayt Alt Başlığı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Google Adwords hesabı nasıl açılır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Adwords hesabı nasıl açılır?</a:t>
            </a:r>
          </a:p>
          <a:p>
            <a:r>
              <a:t>Google Adwords panel tanıtımı.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Adwords ile kullanılacak araçla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Adwords ile kullanılacak araçlar</a:t>
            </a:r>
          </a:p>
        </p:txBody>
      </p:sp>
      <p:sp>
        <p:nvSpPr>
          <p:cNvPr id="160" name="Slayt Alt Başlığı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Google İşletme Profil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İşletme Profili</a:t>
            </a:r>
          </a:p>
          <a:p>
            <a:r>
              <a:t>Google Analytics</a:t>
            </a:r>
          </a:p>
          <a:p>
            <a:r>
              <a:t>Google Tag Manager</a:t>
            </a:r>
          </a:p>
          <a:p>
            <a:r>
              <a:t>Google Search Console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İşletme Profi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İşletme Profili</a:t>
            </a:r>
          </a:p>
        </p:txBody>
      </p:sp>
      <p:sp>
        <p:nvSpPr>
          <p:cNvPr id="164" name="Slayt Alt Başlığı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Fiziksel mağazınıza veya hizmet bölgenize ait ücretsiz bir İşletme Profiliyle, sizi Google Arama ve Haritalar'da bulan kullanıcıları yeni müşterilere dönüştürün. Profilinizi fotoğraflar, teklifler, yayınlar ve benzer öğelerle kişiselleştiri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Fiziksel mağazınıza veya hizmet bölgenize ait ücretsiz bir İşletme Profiliyle, sizi Google Arama ve Haritalar'da bulan kullanıcıları yeni müşterilere dönüştürün. Profilinizi fotoğraflar, teklifler, yayınlar ve benzer öğelerle kişiselleştirin.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İşletme Profi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İşletme Profili</a:t>
            </a:r>
          </a:p>
        </p:txBody>
      </p:sp>
      <p:sp>
        <p:nvSpPr>
          <p:cNvPr id="168" name="Slayt Alt Başlığı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layt madde işareti metn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0" name="Ekran Resmi 2023-03-12 13.57.56.png" descr="Ekran Resmi 2023-03-12 13.57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38" y="2372141"/>
            <a:ext cx="5693856" cy="1007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Ekran Resmi 2023-03-12 13.59.05.png" descr="Ekran Resmi 2023-03-12 13.59.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75" y="4125228"/>
            <a:ext cx="17345914" cy="7860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Analytics Bağlantıs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Google Analytics Bağlantısı</a:t>
            </a:r>
          </a:p>
        </p:txBody>
      </p:sp>
      <p:sp>
        <p:nvSpPr>
          <p:cNvPr id="174" name="Slayt Alt Başlığı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Google Analytics sayfamıza gelen kullanıcıların sayısı, demografik özellikleri, kurum bilgisi ve kullanıcıların oturum bilgileri verilerini paylaşan bir veri analiz aracıdı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/>
              <a:t>Google Analytics </a:t>
            </a:r>
            <a:r>
              <a:rPr dirty="0" err="1"/>
              <a:t>sayfamıza</a:t>
            </a:r>
            <a:r>
              <a:rPr dirty="0"/>
              <a:t> </a:t>
            </a:r>
            <a:r>
              <a:rPr dirty="0" err="1"/>
              <a:t>gelen</a:t>
            </a:r>
            <a:r>
              <a:rPr dirty="0"/>
              <a:t> </a:t>
            </a:r>
            <a:r>
              <a:rPr dirty="0" err="1"/>
              <a:t>kullanıcıların</a:t>
            </a:r>
            <a:r>
              <a:rPr dirty="0"/>
              <a:t> </a:t>
            </a:r>
            <a:r>
              <a:rPr dirty="0" err="1"/>
              <a:t>sayısı</a:t>
            </a:r>
            <a:r>
              <a:rPr dirty="0"/>
              <a:t>, </a:t>
            </a:r>
            <a:r>
              <a:rPr dirty="0" err="1"/>
              <a:t>demografik</a:t>
            </a:r>
            <a:r>
              <a:rPr dirty="0"/>
              <a:t> </a:t>
            </a:r>
            <a:r>
              <a:rPr dirty="0" err="1"/>
              <a:t>özellikleri</a:t>
            </a:r>
            <a:r>
              <a:rPr dirty="0"/>
              <a:t>, </a:t>
            </a:r>
            <a:r>
              <a:rPr dirty="0" err="1"/>
              <a:t>kurum</a:t>
            </a:r>
            <a:r>
              <a:rPr dirty="0"/>
              <a:t> </a:t>
            </a:r>
            <a:r>
              <a:rPr dirty="0" err="1"/>
              <a:t>bilgisi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kullanıcıların</a:t>
            </a:r>
            <a:r>
              <a:rPr dirty="0"/>
              <a:t> </a:t>
            </a:r>
            <a:r>
              <a:rPr dirty="0" err="1"/>
              <a:t>oturum</a:t>
            </a:r>
            <a:r>
              <a:rPr dirty="0"/>
              <a:t> </a:t>
            </a:r>
            <a:r>
              <a:rPr dirty="0" err="1"/>
              <a:t>bilgileri</a:t>
            </a:r>
            <a:r>
              <a:rPr dirty="0"/>
              <a:t> </a:t>
            </a:r>
            <a:r>
              <a:rPr dirty="0" err="1"/>
              <a:t>verilerini</a:t>
            </a:r>
            <a:r>
              <a:rPr dirty="0"/>
              <a:t> </a:t>
            </a:r>
            <a:r>
              <a:rPr dirty="0" err="1"/>
              <a:t>paylaşan</a:t>
            </a:r>
            <a:r>
              <a:rPr dirty="0"/>
              <a:t> </a:t>
            </a:r>
            <a:r>
              <a:rPr dirty="0" err="1"/>
              <a:t>bir</a:t>
            </a:r>
            <a:r>
              <a:rPr dirty="0"/>
              <a:t> </a:t>
            </a:r>
            <a:r>
              <a:rPr dirty="0" err="1"/>
              <a:t>veri</a:t>
            </a:r>
            <a:r>
              <a:rPr dirty="0"/>
              <a:t> </a:t>
            </a:r>
            <a:r>
              <a:rPr dirty="0" err="1"/>
              <a:t>analiz</a:t>
            </a:r>
            <a:r>
              <a:rPr dirty="0"/>
              <a:t> </a:t>
            </a:r>
            <a:r>
              <a:rPr dirty="0" err="1"/>
              <a:t>aracıdır</a:t>
            </a:r>
            <a:r>
              <a:rPr dirty="0"/>
              <a:t>.</a:t>
            </a:r>
          </a:p>
          <a:p>
            <a:r>
              <a:rPr dirty="0" err="1"/>
              <a:t>Üye</a:t>
            </a:r>
            <a:r>
              <a:rPr dirty="0"/>
              <a:t> </a:t>
            </a:r>
            <a:r>
              <a:rPr dirty="0" err="1"/>
              <a:t>olduktan</a:t>
            </a:r>
            <a:r>
              <a:rPr dirty="0"/>
              <a:t> </a:t>
            </a:r>
            <a:r>
              <a:rPr dirty="0" err="1"/>
              <a:t>sonra</a:t>
            </a:r>
            <a:r>
              <a:rPr dirty="0"/>
              <a:t> </a:t>
            </a:r>
            <a:r>
              <a:rPr dirty="0" err="1"/>
              <a:t>verilen</a:t>
            </a:r>
            <a:r>
              <a:rPr dirty="0"/>
              <a:t> </a:t>
            </a:r>
            <a:r>
              <a:rPr dirty="0" err="1"/>
              <a:t>kodu</a:t>
            </a:r>
            <a:r>
              <a:rPr dirty="0"/>
              <a:t> </a:t>
            </a:r>
            <a:r>
              <a:rPr dirty="0" err="1"/>
              <a:t>sitemizin</a:t>
            </a:r>
            <a:r>
              <a:rPr dirty="0"/>
              <a:t> </a:t>
            </a:r>
            <a:r>
              <a:rPr dirty="0" err="1"/>
              <a:t>tüm</a:t>
            </a:r>
            <a:r>
              <a:rPr dirty="0"/>
              <a:t> </a:t>
            </a:r>
            <a:r>
              <a:rPr dirty="0" err="1"/>
              <a:t>sayfalarına</a:t>
            </a:r>
            <a:r>
              <a:rPr dirty="0"/>
              <a:t> </a:t>
            </a:r>
            <a:r>
              <a:rPr dirty="0" err="1"/>
              <a:t>yükleriz</a:t>
            </a:r>
            <a:r>
              <a:rPr dirty="0"/>
              <a:t>, </a:t>
            </a:r>
            <a:r>
              <a:rPr dirty="0" err="1"/>
              <a:t>sitenin</a:t>
            </a:r>
            <a:r>
              <a:rPr dirty="0"/>
              <a:t> Google Analytics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iletişimini</a:t>
            </a:r>
            <a:r>
              <a:rPr dirty="0"/>
              <a:t> </a:t>
            </a:r>
            <a:r>
              <a:rPr dirty="0" err="1"/>
              <a:t>sağlarız</a:t>
            </a:r>
            <a:r>
              <a:rPr dirty="0"/>
              <a:t>.</a:t>
            </a:r>
          </a:p>
          <a:p>
            <a:r>
              <a:rPr dirty="0"/>
              <a:t>Google Analytics Demo </a:t>
            </a:r>
            <a:r>
              <a:rPr dirty="0" err="1"/>
              <a:t>hesabını</a:t>
            </a:r>
            <a:r>
              <a:rPr dirty="0"/>
              <a:t> </a:t>
            </a:r>
            <a:r>
              <a:rPr dirty="0" err="1"/>
              <a:t>aratın</a:t>
            </a:r>
            <a:r>
              <a:rPr dirty="0"/>
              <a:t>. </a:t>
            </a:r>
            <a:r>
              <a:rPr dirty="0" err="1"/>
              <a:t>Buradan</a:t>
            </a:r>
            <a:r>
              <a:rPr dirty="0"/>
              <a:t> </a:t>
            </a:r>
            <a:r>
              <a:rPr dirty="0" err="1"/>
              <a:t>Google’ın</a:t>
            </a:r>
            <a:r>
              <a:rPr dirty="0"/>
              <a:t> </a:t>
            </a:r>
            <a:r>
              <a:rPr dirty="0" err="1"/>
              <a:t>kendi</a:t>
            </a:r>
            <a:r>
              <a:rPr dirty="0"/>
              <a:t> </a:t>
            </a:r>
            <a:r>
              <a:rPr dirty="0" err="1"/>
              <a:t>sağlamış</a:t>
            </a:r>
            <a:r>
              <a:rPr dirty="0"/>
              <a:t> </a:t>
            </a:r>
            <a:r>
              <a:rPr dirty="0" err="1"/>
              <a:t>olduğu</a:t>
            </a:r>
            <a:r>
              <a:rPr dirty="0"/>
              <a:t> demo </a:t>
            </a:r>
            <a:r>
              <a:rPr dirty="0" err="1"/>
              <a:t>hesapla</a:t>
            </a:r>
            <a:r>
              <a:rPr dirty="0"/>
              <a:t> </a:t>
            </a:r>
            <a:r>
              <a:rPr dirty="0" err="1"/>
              <a:t>paneli</a:t>
            </a:r>
            <a:r>
              <a:rPr dirty="0"/>
              <a:t> </a:t>
            </a:r>
            <a:r>
              <a:rPr dirty="0" err="1"/>
              <a:t>tanımanız</a:t>
            </a:r>
            <a:r>
              <a:rPr dirty="0"/>
              <a:t> </a:t>
            </a:r>
            <a:r>
              <a:rPr dirty="0" err="1"/>
              <a:t>yararlı</a:t>
            </a:r>
            <a:r>
              <a:rPr dirty="0"/>
              <a:t> </a:t>
            </a:r>
            <a:r>
              <a:rPr dirty="0" err="1"/>
              <a:t>olacaktır</a:t>
            </a:r>
            <a:r>
              <a:rPr dirty="0"/>
              <a:t>.</a:t>
            </a:r>
          </a:p>
          <a:p>
            <a:r>
              <a:rPr dirty="0"/>
              <a:t>Her </a:t>
            </a:r>
            <a:r>
              <a:rPr dirty="0" err="1"/>
              <a:t>bilgiyi</a:t>
            </a:r>
            <a:r>
              <a:rPr dirty="0"/>
              <a:t> </a:t>
            </a:r>
            <a:r>
              <a:rPr dirty="0" err="1"/>
              <a:t>bilmeniz</a:t>
            </a:r>
            <a:r>
              <a:rPr dirty="0"/>
              <a:t> </a:t>
            </a:r>
            <a:r>
              <a:rPr dirty="0" err="1"/>
              <a:t>gerekmemektedir</a:t>
            </a:r>
            <a:r>
              <a:rPr dirty="0"/>
              <a:t>. </a:t>
            </a:r>
            <a:r>
              <a:rPr dirty="0" err="1"/>
              <a:t>İlgilendiğiniz</a:t>
            </a:r>
            <a:r>
              <a:rPr dirty="0"/>
              <a:t> </a:t>
            </a:r>
            <a:r>
              <a:rPr dirty="0" err="1"/>
              <a:t>veri</a:t>
            </a:r>
            <a:r>
              <a:rPr dirty="0"/>
              <a:t> </a:t>
            </a:r>
            <a:r>
              <a:rPr dirty="0" err="1"/>
              <a:t>araçlarını</a:t>
            </a:r>
            <a:r>
              <a:rPr dirty="0"/>
              <a:t> </a:t>
            </a:r>
            <a:r>
              <a:rPr dirty="0" err="1"/>
              <a:t>takip</a:t>
            </a:r>
            <a:r>
              <a:rPr dirty="0"/>
              <a:t> </a:t>
            </a:r>
            <a:r>
              <a:rPr dirty="0" err="1"/>
              <a:t>etmeniz</a:t>
            </a:r>
            <a:r>
              <a:rPr dirty="0"/>
              <a:t> </a:t>
            </a:r>
            <a:r>
              <a:rPr dirty="0" err="1"/>
              <a:t>yeterli</a:t>
            </a:r>
            <a:r>
              <a:rPr dirty="0"/>
              <a:t> </a:t>
            </a:r>
            <a:r>
              <a:rPr dirty="0" err="1"/>
              <a:t>olacaktır</a:t>
            </a:r>
            <a:r>
              <a:rPr dirty="0"/>
              <a:t>.</a:t>
            </a:r>
            <a:endParaRPr lang="tr-TR" dirty="0"/>
          </a:p>
          <a:p>
            <a:r>
              <a:rPr lang="tr-TR" dirty="0"/>
              <a:t>Google </a:t>
            </a:r>
            <a:r>
              <a:rPr lang="tr-TR" dirty="0" err="1"/>
              <a:t>Ads</a:t>
            </a:r>
            <a:r>
              <a:rPr lang="tr-TR" dirty="0"/>
              <a:t> hesabını </a:t>
            </a:r>
            <a:r>
              <a:rPr lang="tr-TR" dirty="0" err="1"/>
              <a:t>Analyticse</a:t>
            </a:r>
            <a:r>
              <a:rPr lang="tr-TR" dirty="0"/>
              <a:t> bağlama Araçlar –&gt; Kurulum -&gt; Bağlı Hesaplar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Özel</PresentationFormat>
  <Paragraphs>18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21_BasicWhite</vt:lpstr>
      <vt:lpstr>Sosyal Medya Reklamcılığı</vt:lpstr>
      <vt:lpstr>Google Adwords Hesap Açılışı</vt:lpstr>
      <vt:lpstr>Google Adwords ile kullanılacak araçlar</vt:lpstr>
      <vt:lpstr>Google İşletme Profili</vt:lpstr>
      <vt:lpstr>Google İşletme Profili</vt:lpstr>
      <vt:lpstr>Google Analytics Bağlantısı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Sosyal Medya Reklamcılığı</dc:title>
  <cp:lastModifiedBy>Kemal Gunay</cp:lastModifiedBy>
  <cp:revision>1</cp:revision>
  <dcterms:modified xsi:type="dcterms:W3CDTF">2023-03-22T06:12:07Z</dcterms:modified>
</cp:coreProperties>
</file>