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p:spTree>
      <p:nvGrpSpPr>
        <p:cNvPr id="1" name=""/>
        <p:cNvGrpSpPr/>
        <p:nvPr/>
      </p:nvGrpSpPr>
      <p:grpSpPr>
        <a:xfrm>
          <a:off x="0" y="0"/>
          <a:ext cx="0" cy="0"/>
          <a:chOff x="0" y="0"/>
          <a:chExt cx="0" cy="0"/>
        </a:xfrm>
      </p:grpSpPr>
      <p:sp>
        <p:nvSpPr>
          <p:cNvPr id="11" name="Yazar ve Tarih"/>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Yazar ve Tarih</a:t>
            </a:r>
          </a:p>
        </p:txBody>
      </p:sp>
      <p:sp>
        <p:nvSpPr>
          <p:cNvPr id="12" name="Sunu Başlığı"/>
          <p:cNvSpPr txBox="1"/>
          <p:nvPr>
            <p:ph type="title" hasCustomPrompt="1"/>
          </p:nvPr>
        </p:nvSpPr>
        <p:spPr>
          <a:xfrm>
            <a:off x="1206496" y="2574991"/>
            <a:ext cx="21971004" cy="4648201"/>
          </a:xfrm>
          <a:prstGeom prst="rect">
            <a:avLst/>
          </a:prstGeom>
        </p:spPr>
        <p:txBody>
          <a:bodyPr anchor="b"/>
          <a:lstStyle>
            <a:lvl1pPr>
              <a:defRPr spc="-232" sz="11600"/>
            </a:lvl1pPr>
          </a:lstStyle>
          <a:p>
            <a:pPr/>
            <a:r>
              <a:t>Sunu Başlığı</a:t>
            </a:r>
          </a:p>
        </p:txBody>
      </p:sp>
      <p:sp>
        <p:nvSpPr>
          <p:cNvPr id="13" name="Gövde Düzeyi Bir…"/>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Sunu Alt Başlığı</a:t>
            </a:r>
          </a:p>
          <a:p>
            <a:pPr lvl="1"/>
            <a:r>
              <a:t/>
            </a:r>
          </a:p>
          <a:p>
            <a:pPr lvl="2"/>
            <a:r>
              <a:t/>
            </a:r>
          </a:p>
          <a:p>
            <a:pPr lvl="3"/>
            <a:r>
              <a:t/>
            </a:r>
          </a:p>
          <a:p>
            <a:pPr lvl="4"/>
            <a:r>
              <a:t/>
            </a:r>
          </a:p>
        </p:txBody>
      </p:sp>
      <p:sp>
        <p:nvSpPr>
          <p:cNvPr id="1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apor">
    <p:spTree>
      <p:nvGrpSpPr>
        <p:cNvPr id="1" name=""/>
        <p:cNvGrpSpPr/>
        <p:nvPr/>
      </p:nvGrpSpPr>
      <p:grpSpPr>
        <a:xfrm>
          <a:off x="0" y="0"/>
          <a:ext cx="0" cy="0"/>
          <a:chOff x="0" y="0"/>
          <a:chExt cx="0" cy="0"/>
        </a:xfrm>
      </p:grpSpPr>
      <p:sp>
        <p:nvSpPr>
          <p:cNvPr id="98" name="Gövde Düzeyi Bir…"/>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Rapor</a:t>
            </a:r>
          </a:p>
          <a:p>
            <a:pPr lvl="1"/>
            <a:r>
              <a:t/>
            </a:r>
          </a:p>
          <a:p>
            <a:pPr lvl="2"/>
            <a:r>
              <a:t/>
            </a:r>
          </a:p>
          <a:p>
            <a:pPr lvl="3"/>
            <a:r>
              <a:t/>
            </a:r>
          </a:p>
          <a:p>
            <a:pPr lvl="4"/>
            <a:r>
              <a:t/>
            </a:r>
          </a:p>
        </p:txBody>
      </p:sp>
      <p:sp>
        <p:nvSpPr>
          <p:cNvPr id="9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üyük Veri">
    <p:spTree>
      <p:nvGrpSpPr>
        <p:cNvPr id="1" name=""/>
        <p:cNvGrpSpPr/>
        <p:nvPr/>
      </p:nvGrpSpPr>
      <p:grpSpPr>
        <a:xfrm>
          <a:off x="0" y="0"/>
          <a:ext cx="0" cy="0"/>
          <a:chOff x="0" y="0"/>
          <a:chExt cx="0" cy="0"/>
        </a:xfrm>
      </p:grpSpPr>
      <p:sp>
        <p:nvSpPr>
          <p:cNvPr id="106" name="Gövde Düzeyi Bir…"/>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Veri bilgisi"/>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Veri bilgisi</a:t>
            </a:r>
          </a:p>
        </p:txBody>
      </p:sp>
      <p:sp>
        <p:nvSpPr>
          <p:cNvPr id="10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ıntı">
    <p:spTree>
      <p:nvGrpSpPr>
        <p:cNvPr id="1" name=""/>
        <p:cNvGrpSpPr/>
        <p:nvPr/>
      </p:nvGrpSpPr>
      <p:grpSpPr>
        <a:xfrm>
          <a:off x="0" y="0"/>
          <a:ext cx="0" cy="0"/>
          <a:chOff x="0" y="0"/>
          <a:chExt cx="0" cy="0"/>
        </a:xfrm>
      </p:grpSpPr>
      <p:sp>
        <p:nvSpPr>
          <p:cNvPr id="115" name="İsim"/>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İsim</a:t>
            </a:r>
          </a:p>
        </p:txBody>
      </p:sp>
      <p:sp>
        <p:nvSpPr>
          <p:cNvPr id="116" name="Gövde Düzeyi Bir…"/>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“Ünlü Alıntı”</a:t>
            </a:r>
          </a:p>
          <a:p>
            <a:pPr lvl="1"/>
            <a:r>
              <a:t/>
            </a:r>
          </a:p>
          <a:p>
            <a:pPr lvl="2"/>
            <a:r>
              <a:t/>
            </a:r>
          </a:p>
          <a:p>
            <a:pPr lvl="3"/>
            <a:r>
              <a:t/>
            </a:r>
          </a:p>
          <a:p>
            <a:pPr lvl="4"/>
            <a:r>
              <a:t/>
            </a:r>
          </a:p>
        </p:txBody>
      </p:sp>
      <p:sp>
        <p:nvSpPr>
          <p:cNvPr id="11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3 Yukarı">
    <p:spTree>
      <p:nvGrpSpPr>
        <p:cNvPr id="1" name=""/>
        <p:cNvGrpSpPr/>
        <p:nvPr/>
      </p:nvGrpSpPr>
      <p:grpSpPr>
        <a:xfrm>
          <a:off x="0" y="0"/>
          <a:ext cx="0" cy="0"/>
          <a:chOff x="0" y="0"/>
          <a:chExt cx="0" cy="0"/>
        </a:xfrm>
      </p:grpSpPr>
      <p:sp>
        <p:nvSpPr>
          <p:cNvPr id="124" name="Kızarmış pilav, kaynamış yumurta ve salata ile dolu kâse ve yemek çubukları"/>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Somon balığı çöreği, salata ve humus ile dolu kâse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Maydanozlu tereyağı, kavrulmuş fındık ve rendelenmiş parmesan peyniriyle bir kâse pappardelle makarna"/>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p:spTree>
      <p:nvGrpSpPr>
        <p:cNvPr id="1" name=""/>
        <p:cNvGrpSpPr/>
        <p:nvPr/>
      </p:nvGrpSpPr>
      <p:grpSpPr>
        <a:xfrm>
          <a:off x="0" y="0"/>
          <a:ext cx="0" cy="0"/>
          <a:chOff x="0" y="0"/>
          <a:chExt cx="0" cy="0"/>
        </a:xfrm>
      </p:grpSpPr>
      <p:sp>
        <p:nvSpPr>
          <p:cNvPr id="134" name="kızarmış pilav, kaynamış yumurta ve salata ile dolu kâse ve yemek çubukları"/>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142"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Fotoğraf">
    <p:spTree>
      <p:nvGrpSpPr>
        <p:cNvPr id="1" name=""/>
        <p:cNvGrpSpPr/>
        <p:nvPr/>
      </p:nvGrpSpPr>
      <p:grpSpPr>
        <a:xfrm>
          <a:off x="0" y="0"/>
          <a:ext cx="0" cy="0"/>
          <a:chOff x="0" y="0"/>
          <a:chExt cx="0" cy="0"/>
        </a:xfrm>
      </p:grpSpPr>
      <p:sp>
        <p:nvSpPr>
          <p:cNvPr id="21" name="Avokadolar ve misket limonları"/>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Sunu Başlığı"/>
          <p:cNvSpPr txBox="1"/>
          <p:nvPr>
            <p:ph type="title" hasCustomPrompt="1"/>
          </p:nvPr>
        </p:nvSpPr>
        <p:spPr>
          <a:xfrm>
            <a:off x="1206500" y="7124700"/>
            <a:ext cx="21971000" cy="4648200"/>
          </a:xfrm>
          <a:prstGeom prst="rect">
            <a:avLst/>
          </a:prstGeom>
        </p:spPr>
        <p:txBody>
          <a:bodyPr anchor="b"/>
          <a:lstStyle>
            <a:lvl1pPr>
              <a:defRPr spc="-232" sz="11600"/>
            </a:lvl1pPr>
          </a:lstStyle>
          <a:p>
            <a:pPr/>
            <a:r>
              <a:t>Sunu Başlığı</a:t>
            </a:r>
          </a:p>
        </p:txBody>
      </p:sp>
      <p:sp>
        <p:nvSpPr>
          <p:cNvPr id="23" name="Yazar ve Tarih"/>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Yazar ve Tarih</a:t>
            </a:r>
          </a:p>
        </p:txBody>
      </p:sp>
      <p:sp>
        <p:nvSpPr>
          <p:cNvPr id="24" name="Gövde Düzeyi Bir…"/>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Sunu Alt Başlığı</a:t>
            </a:r>
          </a:p>
          <a:p>
            <a:pPr lvl="1"/>
            <a:r>
              <a:t/>
            </a:r>
          </a:p>
          <a:p>
            <a:pPr lvl="2"/>
            <a:r>
              <a:t/>
            </a:r>
          </a:p>
          <a:p>
            <a:pPr lvl="3"/>
            <a:r>
              <a:t/>
            </a:r>
          </a:p>
          <a:p>
            <a:pPr lvl="4"/>
            <a:r>
              <a:t/>
            </a:r>
          </a:p>
        </p:txBody>
      </p:sp>
      <p:sp>
        <p:nvSpPr>
          <p:cNvPr id="2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ternatif Başlık ve Fotoğraf">
    <p:spTree>
      <p:nvGrpSpPr>
        <p:cNvPr id="1" name=""/>
        <p:cNvGrpSpPr/>
        <p:nvPr/>
      </p:nvGrpSpPr>
      <p:grpSpPr>
        <a:xfrm>
          <a:off x="0" y="0"/>
          <a:ext cx="0" cy="0"/>
          <a:chOff x="0" y="0"/>
          <a:chExt cx="0" cy="0"/>
        </a:xfrm>
      </p:grpSpPr>
      <p:sp>
        <p:nvSpPr>
          <p:cNvPr id="32" name="Somon balığı çöreği, salata ve humus ile dolu kâse"/>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ayt Başlığı"/>
          <p:cNvSpPr txBox="1"/>
          <p:nvPr>
            <p:ph type="title" hasCustomPrompt="1"/>
          </p:nvPr>
        </p:nvSpPr>
        <p:spPr>
          <a:xfrm>
            <a:off x="1206500" y="1270000"/>
            <a:ext cx="9779000" cy="5882273"/>
          </a:xfrm>
          <a:prstGeom prst="rect">
            <a:avLst/>
          </a:prstGeom>
        </p:spPr>
        <p:txBody>
          <a:bodyPr anchor="b"/>
          <a:lstStyle/>
          <a:p>
            <a:pPr/>
            <a:r>
              <a:t>Slayt Başlığı</a:t>
            </a:r>
          </a:p>
        </p:txBody>
      </p:sp>
      <p:sp>
        <p:nvSpPr>
          <p:cNvPr id="34" name="Gövde Düzeyi Bir…"/>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Slayt Alt Başlığı</a:t>
            </a:r>
          </a:p>
          <a:p>
            <a:pPr lvl="1"/>
            <a:r>
              <a:t/>
            </a:r>
          </a:p>
          <a:p>
            <a:pPr lvl="2"/>
            <a:r>
              <a:t/>
            </a:r>
          </a:p>
          <a:p>
            <a:pPr lvl="3"/>
            <a:r>
              <a:t/>
            </a:r>
          </a:p>
          <a:p>
            <a:pPr lvl="4"/>
            <a:r>
              <a:t/>
            </a:r>
          </a:p>
        </p:txBody>
      </p:sp>
      <p:sp>
        <p:nvSpPr>
          <p:cNvPr id="35" name="Slayt Numarası"/>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Madde İşaretleri">
    <p:spTree>
      <p:nvGrpSpPr>
        <p:cNvPr id="1" name=""/>
        <p:cNvGrpSpPr/>
        <p:nvPr/>
      </p:nvGrpSpPr>
      <p:grpSpPr>
        <a:xfrm>
          <a:off x="0" y="0"/>
          <a:ext cx="0" cy="0"/>
          <a:chOff x="0" y="0"/>
          <a:chExt cx="0" cy="0"/>
        </a:xfrm>
      </p:grpSpPr>
      <p:sp>
        <p:nvSpPr>
          <p:cNvPr id="42" name="Slayt Başlığı"/>
          <p:cNvSpPr txBox="1"/>
          <p:nvPr>
            <p:ph type="title" hasCustomPrompt="1"/>
          </p:nvPr>
        </p:nvSpPr>
        <p:spPr>
          <a:prstGeom prst="rect">
            <a:avLst/>
          </a:prstGeom>
        </p:spPr>
        <p:txBody>
          <a:bodyPr/>
          <a:lstStyle/>
          <a:p>
            <a:pPr/>
            <a:r>
              <a:t>Slayt Başlığı</a:t>
            </a:r>
          </a:p>
        </p:txBody>
      </p:sp>
      <p:sp>
        <p:nvSpPr>
          <p:cNvPr id="43" name="Slayt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44" name="Gövde Düzeyi Bir…"/>
          <p:cNvSpPr txBox="1"/>
          <p:nvPr>
            <p:ph type="body" idx="1" hasCustomPrompt="1"/>
          </p:nvPr>
        </p:nvSpPr>
        <p:spPr>
          <a:prstGeom prst="rect">
            <a:avLst/>
          </a:prstGeom>
        </p:spPr>
        <p:txBody>
          <a:bodyPr/>
          <a:lstStyle/>
          <a:p>
            <a:pPr/>
            <a:r>
              <a:t>Slayt madde işareti metni</a:t>
            </a:r>
          </a:p>
          <a:p>
            <a:pPr lvl="1"/>
            <a:r>
              <a:t/>
            </a:r>
          </a:p>
          <a:p>
            <a:pPr lvl="2"/>
            <a:r>
              <a:t/>
            </a:r>
          </a:p>
          <a:p>
            <a:pPr lvl="3"/>
            <a:r>
              <a:t/>
            </a:r>
          </a:p>
          <a:p>
            <a:pPr lvl="4"/>
            <a:r>
              <a:t/>
            </a:r>
          </a:p>
        </p:txBody>
      </p:sp>
      <p:sp>
        <p:nvSpPr>
          <p:cNvPr id="4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dde İşaretleri">
    <p:spTree>
      <p:nvGrpSpPr>
        <p:cNvPr id="1" name=""/>
        <p:cNvGrpSpPr/>
        <p:nvPr/>
      </p:nvGrpSpPr>
      <p:grpSpPr>
        <a:xfrm>
          <a:off x="0" y="0"/>
          <a:ext cx="0" cy="0"/>
          <a:chOff x="0" y="0"/>
          <a:chExt cx="0" cy="0"/>
        </a:xfrm>
      </p:grpSpPr>
      <p:sp>
        <p:nvSpPr>
          <p:cNvPr id="52" name="Gövde Düzeyi Bir…"/>
          <p:cNvSpPr txBox="1"/>
          <p:nvPr>
            <p:ph type="body" idx="1" hasCustomPrompt="1"/>
          </p:nvPr>
        </p:nvSpPr>
        <p:spPr>
          <a:prstGeom prst="rect">
            <a:avLst/>
          </a:prstGeom>
        </p:spPr>
        <p:txBody>
          <a:bodyPr numCol="2" spcCol="1098550"/>
          <a:lstStyle/>
          <a:p>
            <a:pPr/>
            <a:r>
              <a:t>Slayt madde işareti metni</a:t>
            </a:r>
          </a:p>
          <a:p>
            <a:pPr lvl="1"/>
            <a:r>
              <a:t/>
            </a:r>
          </a:p>
          <a:p>
            <a:pPr lvl="2"/>
            <a:r>
              <a:t/>
            </a:r>
          </a:p>
          <a:p>
            <a:pPr lvl="3"/>
            <a:r>
              <a:t/>
            </a:r>
          </a:p>
          <a:p>
            <a:pPr lvl="4"/>
            <a:r>
              <a:t/>
            </a:r>
          </a:p>
        </p:txBody>
      </p:sp>
      <p:sp>
        <p:nvSpPr>
          <p:cNvPr id="5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 İşaretleri ve Fotoğraf">
    <p:spTree>
      <p:nvGrpSpPr>
        <p:cNvPr id="1" name=""/>
        <p:cNvGrpSpPr/>
        <p:nvPr/>
      </p:nvGrpSpPr>
      <p:grpSpPr>
        <a:xfrm>
          <a:off x="0" y="0"/>
          <a:ext cx="0" cy="0"/>
          <a:chOff x="0" y="0"/>
          <a:chExt cx="0" cy="0"/>
        </a:xfrm>
      </p:grpSpPr>
      <p:sp>
        <p:nvSpPr>
          <p:cNvPr id="60" name="Slayt Alt Başlığı"/>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61" name="Gövde Düzeyi Bir…"/>
          <p:cNvSpPr txBox="1"/>
          <p:nvPr>
            <p:ph type="body" sz="half" idx="1" hasCustomPrompt="1"/>
          </p:nvPr>
        </p:nvSpPr>
        <p:spPr>
          <a:xfrm>
            <a:off x="1206500" y="4248504"/>
            <a:ext cx="9779000" cy="8256630"/>
          </a:xfrm>
          <a:prstGeom prst="rect">
            <a:avLst/>
          </a:prstGeom>
        </p:spPr>
        <p:txBody>
          <a:bodyPr/>
          <a:lstStyle/>
          <a:p>
            <a:pPr/>
            <a:r>
              <a:t>Slayt madde işareti metni</a:t>
            </a:r>
          </a:p>
          <a:p>
            <a:pPr lvl="1"/>
            <a:r>
              <a:t/>
            </a:r>
          </a:p>
          <a:p>
            <a:pPr lvl="2"/>
            <a:r>
              <a:t/>
            </a:r>
          </a:p>
          <a:p>
            <a:pPr lvl="3"/>
            <a:r>
              <a:t/>
            </a:r>
          </a:p>
          <a:p>
            <a:pPr lvl="4"/>
            <a:r>
              <a:t/>
            </a:r>
          </a:p>
        </p:txBody>
      </p:sp>
      <p:sp>
        <p:nvSpPr>
          <p:cNvPr id="62" name="Maydanozlu tereyağı, kavrulmuş fındık ve rendelenmiş parmesan peyniriyle bir kâse pappardelle makarna"/>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ayt Başlığı"/>
          <p:cNvSpPr txBox="1"/>
          <p:nvPr>
            <p:ph type="title" hasCustomPrompt="1"/>
          </p:nvPr>
        </p:nvSpPr>
        <p:spPr>
          <a:xfrm>
            <a:off x="1206500" y="1079500"/>
            <a:ext cx="9779000" cy="1435100"/>
          </a:xfrm>
          <a:prstGeom prst="rect">
            <a:avLst/>
          </a:prstGeom>
        </p:spPr>
        <p:txBody>
          <a:bodyPr/>
          <a:lstStyle/>
          <a:p>
            <a:pPr/>
            <a:r>
              <a:t>Slayt Başlığı</a:t>
            </a:r>
          </a:p>
        </p:txBody>
      </p:sp>
      <p:sp>
        <p:nvSpPr>
          <p:cNvPr id="6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ölüm">
    <p:spTree>
      <p:nvGrpSpPr>
        <p:cNvPr id="1" name=""/>
        <p:cNvGrpSpPr/>
        <p:nvPr/>
      </p:nvGrpSpPr>
      <p:grpSpPr>
        <a:xfrm>
          <a:off x="0" y="0"/>
          <a:ext cx="0" cy="0"/>
          <a:chOff x="0" y="0"/>
          <a:chExt cx="0" cy="0"/>
        </a:xfrm>
      </p:grpSpPr>
      <p:sp>
        <p:nvSpPr>
          <p:cNvPr id="71" name="Bölüm Başlığı"/>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Bölüm Başlığı</a:t>
            </a:r>
          </a:p>
        </p:txBody>
      </p:sp>
      <p:sp>
        <p:nvSpPr>
          <p:cNvPr id="72" name="Slayt Numarası"/>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Yalnızca Başlık">
    <p:spTree>
      <p:nvGrpSpPr>
        <p:cNvPr id="1" name=""/>
        <p:cNvGrpSpPr/>
        <p:nvPr/>
      </p:nvGrpSpPr>
      <p:grpSpPr>
        <a:xfrm>
          <a:off x="0" y="0"/>
          <a:ext cx="0" cy="0"/>
          <a:chOff x="0" y="0"/>
          <a:chExt cx="0" cy="0"/>
        </a:xfrm>
      </p:grpSpPr>
      <p:sp>
        <p:nvSpPr>
          <p:cNvPr id="79" name="Slayt Başlığı"/>
          <p:cNvSpPr txBox="1"/>
          <p:nvPr>
            <p:ph type="title" hasCustomPrompt="1"/>
          </p:nvPr>
        </p:nvSpPr>
        <p:spPr>
          <a:xfrm>
            <a:off x="1206500" y="1079500"/>
            <a:ext cx="21971000" cy="1434949"/>
          </a:xfrm>
          <a:prstGeom prst="rect">
            <a:avLst/>
          </a:prstGeom>
        </p:spPr>
        <p:txBody>
          <a:bodyPr/>
          <a:lstStyle/>
          <a:p>
            <a:pPr/>
            <a:r>
              <a:t>Slayt Başlığı</a:t>
            </a:r>
          </a:p>
        </p:txBody>
      </p:sp>
      <p:sp>
        <p:nvSpPr>
          <p:cNvPr id="80" name="Slayt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8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janda">
    <p:spTree>
      <p:nvGrpSpPr>
        <p:cNvPr id="1" name=""/>
        <p:cNvGrpSpPr/>
        <p:nvPr/>
      </p:nvGrpSpPr>
      <p:grpSpPr>
        <a:xfrm>
          <a:off x="0" y="0"/>
          <a:ext cx="0" cy="0"/>
          <a:chOff x="0" y="0"/>
          <a:chExt cx="0" cy="0"/>
        </a:xfrm>
      </p:grpSpPr>
      <p:sp>
        <p:nvSpPr>
          <p:cNvPr id="88" name="Ajanda Başlığı"/>
          <p:cNvSpPr txBox="1"/>
          <p:nvPr>
            <p:ph type="title" hasCustomPrompt="1"/>
          </p:nvPr>
        </p:nvSpPr>
        <p:spPr>
          <a:xfrm>
            <a:off x="1206500" y="1079500"/>
            <a:ext cx="21971000" cy="1435100"/>
          </a:xfrm>
          <a:prstGeom prst="rect">
            <a:avLst/>
          </a:prstGeom>
        </p:spPr>
        <p:txBody>
          <a:bodyPr/>
          <a:lstStyle/>
          <a:p>
            <a:pPr/>
            <a:r>
              <a:t>Ajanda Başlığı</a:t>
            </a:r>
          </a:p>
        </p:txBody>
      </p:sp>
      <p:sp>
        <p:nvSpPr>
          <p:cNvPr id="89" name="Ajanda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Ajanda Alt Başlığı</a:t>
            </a:r>
          </a:p>
        </p:txBody>
      </p:sp>
      <p:sp>
        <p:nvSpPr>
          <p:cNvPr id="90" name="Gövde Düzeyi Bir…"/>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Ajanda Konuları</a:t>
            </a:r>
          </a:p>
          <a:p>
            <a:pPr lvl="1"/>
            <a:r>
              <a:t/>
            </a:r>
          </a:p>
          <a:p>
            <a:pPr lvl="2"/>
            <a:r>
              <a:t/>
            </a:r>
          </a:p>
          <a:p>
            <a:pPr lvl="3"/>
            <a:r>
              <a:t/>
            </a:r>
          </a:p>
          <a:p>
            <a:pPr lvl="4"/>
            <a:r>
              <a:t/>
            </a:r>
          </a:p>
        </p:txBody>
      </p:sp>
      <p:sp>
        <p:nvSpPr>
          <p:cNvPr id="9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ayt Başlığı"/>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Başlığı</a:t>
            </a:r>
          </a:p>
        </p:txBody>
      </p:sp>
      <p:sp>
        <p:nvSpPr>
          <p:cNvPr id="3" name="Gövde Düzeyi Bir…"/>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madde işareti metni</a:t>
            </a:r>
          </a:p>
          <a:p>
            <a:pPr lvl="1"/>
            <a:r>
              <a:t/>
            </a:r>
          </a:p>
          <a:p>
            <a:pPr lvl="2"/>
            <a:r>
              <a:t/>
            </a:r>
          </a:p>
          <a:p>
            <a:pPr lvl="3"/>
            <a:r>
              <a:t/>
            </a:r>
          </a:p>
          <a:p>
            <a:pPr lvl="4"/>
            <a:r>
              <a:t/>
            </a:r>
          </a:p>
        </p:txBody>
      </p:sp>
      <p:sp>
        <p:nvSpPr>
          <p:cNvPr id="4" name="Slayt Numarası"/>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Kemal Guna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Kemal Gunay</a:t>
            </a:r>
          </a:p>
        </p:txBody>
      </p:sp>
      <p:sp>
        <p:nvSpPr>
          <p:cNvPr id="152" name="Yeni Medya Araştırma Yöntemleri"/>
          <p:cNvSpPr txBox="1"/>
          <p:nvPr>
            <p:ph type="ctrTitle"/>
          </p:nvPr>
        </p:nvSpPr>
        <p:spPr>
          <a:prstGeom prst="rect">
            <a:avLst/>
          </a:prstGeom>
        </p:spPr>
        <p:txBody>
          <a:bodyPr/>
          <a:lstStyle/>
          <a:p>
            <a:pPr/>
            <a:r>
              <a:t>Yeni Medya Araştırma Yöntemleri</a:t>
            </a:r>
          </a:p>
        </p:txBody>
      </p:sp>
      <p:sp>
        <p:nvSpPr>
          <p:cNvPr id="153" name="Sunu Alt Başlığı"/>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Yeni Medya Araştırma Yöntemleri"/>
          <p:cNvSpPr txBox="1"/>
          <p:nvPr>
            <p:ph type="title"/>
          </p:nvPr>
        </p:nvSpPr>
        <p:spPr>
          <a:prstGeom prst="rect">
            <a:avLst/>
          </a:prstGeom>
        </p:spPr>
        <p:txBody>
          <a:bodyPr/>
          <a:lstStyle/>
          <a:p>
            <a:pPr/>
            <a:r>
              <a:t>Yeni Medya Araştırma Yöntemleri</a:t>
            </a:r>
          </a:p>
        </p:txBody>
      </p:sp>
      <p:sp>
        <p:nvSpPr>
          <p:cNvPr id="156" name="Slayt Alt Başlığı"/>
          <p:cNvSpPr txBox="1"/>
          <p:nvPr>
            <p:ph type="body" idx="21"/>
          </p:nvPr>
        </p:nvSpPr>
        <p:spPr>
          <a:prstGeom prst="rect">
            <a:avLst/>
          </a:prstGeom>
        </p:spPr>
        <p:txBody>
          <a:bodyPr/>
          <a:lstStyle/>
          <a:p>
            <a:pPr/>
          </a:p>
        </p:txBody>
      </p:sp>
      <p:sp>
        <p:nvSpPr>
          <p:cNvPr id="157" name="Veri tanımı ve veri türleri…"/>
          <p:cNvSpPr txBox="1"/>
          <p:nvPr>
            <p:ph type="body" idx="1"/>
          </p:nvPr>
        </p:nvSpPr>
        <p:spPr>
          <a:prstGeom prst="rect">
            <a:avLst/>
          </a:prstGeom>
        </p:spPr>
        <p:txBody>
          <a:bodyPr/>
          <a:lstStyle/>
          <a:p>
            <a:pPr/>
            <a:r>
              <a:t>Veri tanımı ve veri türleri</a:t>
            </a:r>
          </a:p>
          <a:p>
            <a:pPr/>
            <a:r>
              <a:t>Veri okuryazarlığı</a:t>
            </a:r>
          </a:p>
          <a:p>
            <a:pPr/>
            <a:r>
              <a:t>Popülasyon ve örneklem</a:t>
            </a:r>
          </a:p>
          <a:p>
            <a:pPr/>
            <a:r>
              <a:t>Gözlem birimi</a:t>
            </a:r>
          </a:p>
          <a:p>
            <a:pPr/>
            <a:r>
              <a:t>Değişkenler ve değişken türleri - Nitel, Nicel, Sürekli, Süreksiz, Bağımlı, Bağımsız</a:t>
            </a:r>
          </a:p>
          <a:p>
            <a:pPr/>
            <a:r>
              <a:t>Ölçek türleri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Yeni Medya Araştırma Yöntemleri"/>
          <p:cNvSpPr txBox="1"/>
          <p:nvPr>
            <p:ph type="title"/>
          </p:nvPr>
        </p:nvSpPr>
        <p:spPr>
          <a:prstGeom prst="rect">
            <a:avLst/>
          </a:prstGeom>
        </p:spPr>
        <p:txBody>
          <a:bodyPr/>
          <a:lstStyle/>
          <a:p>
            <a:pPr/>
            <a:r>
              <a:t>Yeni Medya Araştırma Yöntemleri</a:t>
            </a:r>
          </a:p>
        </p:txBody>
      </p:sp>
      <p:sp>
        <p:nvSpPr>
          <p:cNvPr id="160" name="Slayt Alt Başlığı"/>
          <p:cNvSpPr txBox="1"/>
          <p:nvPr>
            <p:ph type="body" idx="21"/>
          </p:nvPr>
        </p:nvSpPr>
        <p:spPr>
          <a:prstGeom prst="rect">
            <a:avLst/>
          </a:prstGeom>
        </p:spPr>
        <p:txBody>
          <a:bodyPr/>
          <a:lstStyle/>
          <a:p>
            <a:pPr/>
          </a:p>
        </p:txBody>
      </p:sp>
      <p:sp>
        <p:nvSpPr>
          <p:cNvPr id="161" name="Geçerlilik &amp; Güvenilirlik…"/>
          <p:cNvSpPr txBox="1"/>
          <p:nvPr>
            <p:ph type="body" idx="1"/>
          </p:nvPr>
        </p:nvSpPr>
        <p:spPr>
          <a:prstGeom prst="rect">
            <a:avLst/>
          </a:prstGeom>
        </p:spPr>
        <p:txBody>
          <a:bodyPr/>
          <a:lstStyle/>
          <a:p>
            <a:pPr/>
            <a:r>
              <a:t>Geçerlilik &amp; Güvenilirlik</a:t>
            </a:r>
          </a:p>
          <a:p>
            <a:pPr/>
            <a:r>
              <a:t>Merkezi eğilim ölçüleri - Aritmetik ortalama</a:t>
            </a:r>
          </a:p>
          <a:p>
            <a:pPr/>
            <a:r>
              <a:t>Merkezi eğilim ölçüleri - Mod</a:t>
            </a:r>
          </a:p>
          <a:p>
            <a:pPr/>
            <a:r>
              <a:t>Merkezi eğilim ölçüleri - Medyan</a:t>
            </a:r>
          </a:p>
          <a:p>
            <a:pPr/>
            <a:r>
              <a:t>Merkezi eğilim ölçüleri - Kartiller</a:t>
            </a:r>
          </a:p>
          <a:p>
            <a:pPr/>
            <a:r>
              <a:t>Merkezi eğilim ölçüleri - Merkezi eğilimin önemini anlamak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Yeni Medya Araştırma Yöntemleri"/>
          <p:cNvSpPr txBox="1"/>
          <p:nvPr>
            <p:ph type="title"/>
          </p:nvPr>
        </p:nvSpPr>
        <p:spPr>
          <a:prstGeom prst="rect">
            <a:avLst/>
          </a:prstGeom>
        </p:spPr>
        <p:txBody>
          <a:bodyPr/>
          <a:lstStyle/>
          <a:p>
            <a:pPr/>
            <a:r>
              <a:t>Yeni Medya Araştırma Yöntemleri</a:t>
            </a:r>
          </a:p>
        </p:txBody>
      </p:sp>
      <p:sp>
        <p:nvSpPr>
          <p:cNvPr id="164" name="Slayt Alt Başlığı"/>
          <p:cNvSpPr txBox="1"/>
          <p:nvPr>
            <p:ph type="body" idx="21"/>
          </p:nvPr>
        </p:nvSpPr>
        <p:spPr>
          <a:prstGeom prst="rect">
            <a:avLst/>
          </a:prstGeom>
        </p:spPr>
        <p:txBody>
          <a:bodyPr/>
          <a:lstStyle/>
          <a:p>
            <a:pPr/>
          </a:p>
        </p:txBody>
      </p:sp>
      <p:sp>
        <p:nvSpPr>
          <p:cNvPr id="165" name="Dağılım ölçüleri - Değişim aralığı…"/>
          <p:cNvSpPr txBox="1"/>
          <p:nvPr>
            <p:ph type="body" idx="1"/>
          </p:nvPr>
        </p:nvSpPr>
        <p:spPr>
          <a:prstGeom prst="rect">
            <a:avLst/>
          </a:prstGeom>
        </p:spPr>
        <p:txBody>
          <a:bodyPr/>
          <a:lstStyle/>
          <a:p>
            <a:pPr/>
            <a:r>
              <a:t>Dağılım ölçüleri - Değişim aralığı</a:t>
            </a:r>
          </a:p>
          <a:p>
            <a:pPr/>
            <a:r>
              <a:t>Dağılım ölçüleri - Standard sapma</a:t>
            </a:r>
          </a:p>
          <a:p>
            <a:pPr/>
            <a:r>
              <a:t>Dağılım ölçüleri - Varyans</a:t>
            </a:r>
          </a:p>
          <a:p>
            <a:pPr/>
            <a:r>
              <a:t>Dağılım ölçüleri - Çarpıklık</a:t>
            </a:r>
          </a:p>
          <a:p>
            <a:pPr/>
            <a:r>
              <a:t>Dağılım ölçüleri - Basıklık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Yeni Medya Araştırma Yöntemleri"/>
          <p:cNvSpPr txBox="1"/>
          <p:nvPr>
            <p:ph type="title"/>
          </p:nvPr>
        </p:nvSpPr>
        <p:spPr>
          <a:prstGeom prst="rect">
            <a:avLst/>
          </a:prstGeom>
        </p:spPr>
        <p:txBody>
          <a:bodyPr/>
          <a:lstStyle/>
          <a:p>
            <a:pPr/>
            <a:r>
              <a:t>Yeni Medya Araştırma Yöntemleri</a:t>
            </a:r>
          </a:p>
        </p:txBody>
      </p:sp>
      <p:sp>
        <p:nvSpPr>
          <p:cNvPr id="168" name="Slayt Alt Başlığı"/>
          <p:cNvSpPr txBox="1"/>
          <p:nvPr>
            <p:ph type="body" idx="21"/>
          </p:nvPr>
        </p:nvSpPr>
        <p:spPr>
          <a:prstGeom prst="rect">
            <a:avLst/>
          </a:prstGeom>
        </p:spPr>
        <p:txBody>
          <a:bodyPr/>
          <a:lstStyle/>
          <a:p>
            <a:pPr/>
          </a:p>
        </p:txBody>
      </p:sp>
      <p:sp>
        <p:nvSpPr>
          <p:cNvPr id="169" name="Verinin tanımlanması…"/>
          <p:cNvSpPr txBox="1"/>
          <p:nvPr>
            <p:ph type="body" idx="1"/>
          </p:nvPr>
        </p:nvSpPr>
        <p:spPr>
          <a:prstGeom prst="rect">
            <a:avLst/>
          </a:prstGeom>
        </p:spPr>
        <p:txBody>
          <a:bodyPr/>
          <a:lstStyle/>
          <a:p>
            <a:pPr/>
            <a:r>
              <a:t>Verinin tanımlanması</a:t>
            </a:r>
          </a:p>
          <a:p>
            <a:pPr/>
            <a:r>
              <a:t>Verinin organize edilmesi ve indirgenmesi</a:t>
            </a:r>
          </a:p>
          <a:p>
            <a:pPr/>
            <a:r>
              <a:t>Verinin gösterimi</a:t>
            </a:r>
          </a:p>
          <a:p>
            <a:pPr/>
            <a:r>
              <a:t>Verinin analiz edilmesi ve yorumlanması</a:t>
            </a:r>
          </a:p>
          <a:p>
            <a:pPr/>
            <a:r>
              <a:t>R programına giriş</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Yeni Medya Araştırma Yöntemleri"/>
          <p:cNvSpPr txBox="1"/>
          <p:nvPr>
            <p:ph type="title"/>
          </p:nvPr>
        </p:nvSpPr>
        <p:spPr>
          <a:prstGeom prst="rect">
            <a:avLst/>
          </a:prstGeom>
        </p:spPr>
        <p:txBody>
          <a:bodyPr/>
          <a:lstStyle/>
          <a:p>
            <a:pPr/>
            <a:r>
              <a:t>Yeni Medya Araştırma Yöntemleri</a:t>
            </a:r>
          </a:p>
        </p:txBody>
      </p:sp>
      <p:sp>
        <p:nvSpPr>
          <p:cNvPr id="172" name="Slayt Alt Başlığı"/>
          <p:cNvSpPr txBox="1"/>
          <p:nvPr>
            <p:ph type="body" idx="21"/>
          </p:nvPr>
        </p:nvSpPr>
        <p:spPr>
          <a:prstGeom prst="rect">
            <a:avLst/>
          </a:prstGeom>
        </p:spPr>
        <p:txBody>
          <a:bodyPr/>
          <a:lstStyle/>
          <a:p>
            <a:pPr/>
          </a:p>
        </p:txBody>
      </p:sp>
      <p:sp>
        <p:nvSpPr>
          <p:cNvPr id="173" name="Veri: bir araştırmada, bir tartışmada, bir akıl yürütmede sonuca ulaşabilmek için gereken ilk bilgi. Veri, en basit tanımıyla “küçük bir bilgi” demektir. Hatta daha yalın haliyle, veri için “bilgi parçacığı” diyebiliriz. Bilgi ise; düşüncelerimiz ve davr"/>
          <p:cNvSpPr txBox="1"/>
          <p:nvPr>
            <p:ph type="body" idx="1"/>
          </p:nvPr>
        </p:nvSpPr>
        <p:spPr>
          <a:prstGeom prst="rect">
            <a:avLst/>
          </a:prstGeom>
        </p:spPr>
        <p:txBody>
          <a:bodyPr/>
          <a:lstStyle/>
          <a:p>
            <a:pPr/>
            <a:r>
              <a:rPr b="1"/>
              <a:t>Veri</a:t>
            </a:r>
            <a:r>
              <a:t>: bir araştırmada, bir tartışmada, bir akıl yürütmede sonuca ulaşabilmek için gereken ilk bilgi. Veri, en basit tanımıyla “küçük bir bilgi” demektir. Hatta daha yalın haliyle, veri için “bilgi parçacığı” diyebiliriz. Bilgi ise; düşüncelerimiz ve davranışlarımız için temel oluşturan, algılanabilen olgulardır.</a:t>
            </a:r>
            <a:endParaRPr sz="1200"/>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