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6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ema Uygulanmış Stil 1 - Vurgu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ema Uygulanmış Stil 1 - Vurgu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ema Uygulanmış Stil 1 - Vurgu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ema Uygulanmış Stil 1 - Vurgu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ema Uygulanmış Stil 2 - Vurgu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ema Uygulanmış Stil 2 - Vurgu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ema Uygulanmış Stil 2 - Vurgu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E78D8-3A83-4AEE-8175-B4030DFE30A5}" type="doc">
      <dgm:prSet loTypeId="urn:microsoft.com/office/officeart/2005/8/layout/vList2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tr-TR"/>
        </a:p>
      </dgm:t>
    </dgm:pt>
    <dgm:pt modelId="{4F51D28C-0FBC-4527-820E-F784867CA84C}">
      <dgm:prSet/>
      <dgm:spPr/>
      <dgm:t>
        <a:bodyPr/>
        <a:lstStyle/>
        <a:p>
          <a:pPr rtl="0"/>
          <a:r>
            <a:rPr lang="tr-TR" smtClean="0"/>
            <a:t>Görüntü şifreleme çözme işlemi </a:t>
          </a:r>
          <a:endParaRPr lang="tr-TR"/>
        </a:p>
      </dgm:t>
    </dgm:pt>
    <dgm:pt modelId="{41E84EEF-0988-4143-BF90-4E823A4DCE0F}" type="parTrans" cxnId="{1E85D4A6-C2F8-443E-832B-CFE6593B22FB}">
      <dgm:prSet/>
      <dgm:spPr/>
      <dgm:t>
        <a:bodyPr/>
        <a:lstStyle/>
        <a:p>
          <a:endParaRPr lang="tr-TR"/>
        </a:p>
      </dgm:t>
    </dgm:pt>
    <dgm:pt modelId="{1A2FCC28-042F-4475-A399-CBE179AEACD5}" type="sibTrans" cxnId="{1E85D4A6-C2F8-443E-832B-CFE6593B22FB}">
      <dgm:prSet/>
      <dgm:spPr/>
      <dgm:t>
        <a:bodyPr/>
        <a:lstStyle/>
        <a:p>
          <a:endParaRPr lang="tr-TR"/>
        </a:p>
      </dgm:t>
    </dgm:pt>
    <dgm:pt modelId="{8C6E5809-E4B6-448B-BB52-3BB3EA7FA3E6}">
      <dgm:prSet/>
      <dgm:spPr/>
      <dgm:t>
        <a:bodyPr/>
        <a:lstStyle/>
        <a:p>
          <a:pPr rtl="0"/>
          <a:r>
            <a:rPr lang="tr-TR" smtClean="0"/>
            <a:t>PDS uzantılı dosyayı analiz edip anlamlandırmaya çalıştım.</a:t>
          </a:r>
          <a:endParaRPr lang="tr-TR"/>
        </a:p>
      </dgm:t>
    </dgm:pt>
    <dgm:pt modelId="{29E23DA4-1AB7-4069-BFCC-A57FB90E0E02}" type="parTrans" cxnId="{DE39E177-22D0-4FD7-9FA5-4220F033D536}">
      <dgm:prSet/>
      <dgm:spPr/>
      <dgm:t>
        <a:bodyPr/>
        <a:lstStyle/>
        <a:p>
          <a:endParaRPr lang="tr-TR"/>
        </a:p>
      </dgm:t>
    </dgm:pt>
    <dgm:pt modelId="{FE37DBFB-5BAE-4750-BA77-212A9763E73C}" type="sibTrans" cxnId="{DE39E177-22D0-4FD7-9FA5-4220F033D536}">
      <dgm:prSet/>
      <dgm:spPr/>
      <dgm:t>
        <a:bodyPr/>
        <a:lstStyle/>
        <a:p>
          <a:endParaRPr lang="tr-TR"/>
        </a:p>
      </dgm:t>
    </dgm:pt>
    <dgm:pt modelId="{B54740B4-5C48-475D-BD13-58FEF4162D7F}">
      <dgm:prSet/>
      <dgm:spPr/>
      <dgm:t>
        <a:bodyPr/>
        <a:lstStyle/>
        <a:p>
          <a:pPr rtl="0"/>
          <a:r>
            <a:rPr lang="tr-TR" dirty="0" smtClean="0"/>
            <a:t>RNN CNN mimarilerini araştırdım</a:t>
          </a:r>
          <a:endParaRPr lang="tr-TR" dirty="0"/>
        </a:p>
      </dgm:t>
    </dgm:pt>
    <dgm:pt modelId="{30CCCF92-7A99-4545-9A9F-E8BA543C045C}" type="parTrans" cxnId="{9BC2B970-6CCD-436A-8526-1CC4F45DD4A6}">
      <dgm:prSet/>
      <dgm:spPr/>
      <dgm:t>
        <a:bodyPr/>
        <a:lstStyle/>
        <a:p>
          <a:endParaRPr lang="tr-TR"/>
        </a:p>
      </dgm:t>
    </dgm:pt>
    <dgm:pt modelId="{220957AD-FB86-402C-B398-E26A57786EEC}" type="sibTrans" cxnId="{9BC2B970-6CCD-436A-8526-1CC4F45DD4A6}">
      <dgm:prSet/>
      <dgm:spPr/>
      <dgm:t>
        <a:bodyPr/>
        <a:lstStyle/>
        <a:p>
          <a:endParaRPr lang="tr-TR"/>
        </a:p>
      </dgm:t>
    </dgm:pt>
    <dgm:pt modelId="{D3331BC6-0EA4-4435-859B-62E40B24A101}">
      <dgm:prSet/>
      <dgm:spPr/>
      <dgm:t>
        <a:bodyPr/>
        <a:lstStyle/>
        <a:p>
          <a:pPr rtl="0"/>
          <a:r>
            <a:rPr lang="tr-TR" smtClean="0"/>
            <a:t>Kaggleden aldığım verisetini sınıflandırdım</a:t>
          </a:r>
          <a:endParaRPr lang="tr-TR"/>
        </a:p>
      </dgm:t>
    </dgm:pt>
    <dgm:pt modelId="{3F4AEDFD-666B-4B6F-8A62-CC997A2A3B90}" type="parTrans" cxnId="{1DA653D8-DBD9-4320-ABEE-F3868B04869A}">
      <dgm:prSet/>
      <dgm:spPr/>
      <dgm:t>
        <a:bodyPr/>
        <a:lstStyle/>
        <a:p>
          <a:endParaRPr lang="tr-TR"/>
        </a:p>
      </dgm:t>
    </dgm:pt>
    <dgm:pt modelId="{AC997598-84F7-4C3C-9C32-7AD50BA90B0A}" type="sibTrans" cxnId="{1DA653D8-DBD9-4320-ABEE-F3868B04869A}">
      <dgm:prSet/>
      <dgm:spPr/>
      <dgm:t>
        <a:bodyPr/>
        <a:lstStyle/>
        <a:p>
          <a:endParaRPr lang="tr-TR"/>
        </a:p>
      </dgm:t>
    </dgm:pt>
    <dgm:pt modelId="{B9BCC3B1-8CD0-40A4-BAA6-417F1D7F3FC1}">
      <dgm:prSet/>
      <dgm:spPr/>
      <dgm:t>
        <a:bodyPr/>
        <a:lstStyle/>
        <a:p>
          <a:pPr rtl="0"/>
          <a:r>
            <a:rPr lang="tr-TR" dirty="0" smtClean="0"/>
            <a:t>Modelime aktivasyon  fonksiyonu yazdım ve entegre edip modeli kaydettim bu modeli daha sonra çağırdım.</a:t>
          </a:r>
          <a:endParaRPr lang="tr-TR" dirty="0"/>
        </a:p>
      </dgm:t>
    </dgm:pt>
    <dgm:pt modelId="{C5643F82-0439-46C5-B2FA-C8CC88AED3E6}" type="parTrans" cxnId="{589716AE-1AC0-4065-A35C-DB8E1E31C110}">
      <dgm:prSet/>
      <dgm:spPr/>
      <dgm:t>
        <a:bodyPr/>
        <a:lstStyle/>
        <a:p>
          <a:endParaRPr lang="tr-TR"/>
        </a:p>
      </dgm:t>
    </dgm:pt>
    <dgm:pt modelId="{AB42EB06-AF0C-4D3A-BD52-2AEF6CAD5E60}" type="sibTrans" cxnId="{589716AE-1AC0-4065-A35C-DB8E1E31C110}">
      <dgm:prSet/>
      <dgm:spPr/>
      <dgm:t>
        <a:bodyPr/>
        <a:lstStyle/>
        <a:p>
          <a:endParaRPr lang="tr-TR"/>
        </a:p>
      </dgm:t>
    </dgm:pt>
    <dgm:pt modelId="{5B14E759-8FC8-4AF5-BBC4-894AC6A8458A}">
      <dgm:prSet/>
      <dgm:spPr/>
      <dgm:t>
        <a:bodyPr/>
        <a:lstStyle/>
        <a:p>
          <a:pPr rtl="0"/>
          <a:r>
            <a:rPr lang="tr-TR" smtClean="0"/>
            <a:t>Convolution matematiksel olarak araştırıp doküman haline getirdim</a:t>
          </a:r>
          <a:endParaRPr lang="tr-TR"/>
        </a:p>
      </dgm:t>
    </dgm:pt>
    <dgm:pt modelId="{9A84D98B-B9C4-4ACB-A676-DC24A7B3543B}" type="parTrans" cxnId="{47CABA8D-21C1-4A4B-97F2-452D60704266}">
      <dgm:prSet/>
      <dgm:spPr/>
      <dgm:t>
        <a:bodyPr/>
        <a:lstStyle/>
        <a:p>
          <a:endParaRPr lang="tr-TR"/>
        </a:p>
      </dgm:t>
    </dgm:pt>
    <dgm:pt modelId="{3296C08F-5619-4224-B013-32291B811A3C}" type="sibTrans" cxnId="{47CABA8D-21C1-4A4B-97F2-452D60704266}">
      <dgm:prSet/>
      <dgm:spPr/>
      <dgm:t>
        <a:bodyPr/>
        <a:lstStyle/>
        <a:p>
          <a:endParaRPr lang="tr-TR"/>
        </a:p>
      </dgm:t>
    </dgm:pt>
    <dgm:pt modelId="{5ED0F2D8-51F8-4059-8506-3DD1F9FABD71}">
      <dgm:prSet/>
      <dgm:spPr/>
      <dgm:t>
        <a:bodyPr/>
        <a:lstStyle/>
        <a:p>
          <a:pPr rtl="0"/>
          <a:r>
            <a:rPr lang="tr-TR" smtClean="0"/>
            <a:t>Avarage pooling i matematiksel olarak matematiksel hesaplamasını ve uygulmasını yaptım dokümanını oluşturdum.</a:t>
          </a:r>
          <a:endParaRPr lang="tr-TR"/>
        </a:p>
      </dgm:t>
    </dgm:pt>
    <dgm:pt modelId="{83B4EAA0-3262-4CC0-9331-2C370DCC74FC}" type="parTrans" cxnId="{CBFC99D1-055C-4CFD-BE64-9643675E0EA3}">
      <dgm:prSet/>
      <dgm:spPr/>
      <dgm:t>
        <a:bodyPr/>
        <a:lstStyle/>
        <a:p>
          <a:endParaRPr lang="tr-TR"/>
        </a:p>
      </dgm:t>
    </dgm:pt>
    <dgm:pt modelId="{7ECE90BA-9261-40CC-955C-FF21BA5FA14A}" type="sibTrans" cxnId="{CBFC99D1-055C-4CFD-BE64-9643675E0EA3}">
      <dgm:prSet/>
      <dgm:spPr/>
      <dgm:t>
        <a:bodyPr/>
        <a:lstStyle/>
        <a:p>
          <a:endParaRPr lang="tr-TR"/>
        </a:p>
      </dgm:t>
    </dgm:pt>
    <mc:AlternateContent xmlns:mc="http://schemas.openxmlformats.org/markup-compatibility/2006" xmlns:a14="http://schemas.microsoft.com/office/drawing/2010/main">
      <mc:Choice Requires="a14">
        <dgm:pt modelId="{43AC96D8-8123-4020-95F7-2EFECF5515BD}">
          <dgm:prSet/>
          <dgm:spPr/>
          <dgm:t>
            <a:bodyPr/>
            <a:lstStyle/>
            <a:p>
              <a:pPr rtl="0"/>
              <a14:m>
                <m:oMath xmlns:m="http://schemas.openxmlformats.org/officeDocument/2006/math">
                  <m:sSub>
                    <m:sSubPr>
                      <m:ctrlPr>
                        <a:rPr lang="tr-TR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tr-TR" b="0" i="1">
                          <a:latin typeface="Cambria Math" panose="02040503050406030204" pitchFamily="18" charset="0"/>
                        </a:rPr>
                        <m:t>𝐿</m:t>
                      </m:r>
                    </m:e>
                    <m:sub>
                      <m:r>
                        <a:rPr lang="tr-TR" b="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tr-TR" b="0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tr-TR" dirty="0"/>
                <a:t>katmanında 4 nöronu olan </a:t>
              </a:r>
              <a14:m>
                <m:oMath xmlns:m="http://schemas.openxmlformats.org/officeDocument/2006/math">
                  <m:sSub>
                    <m:sSubPr>
                      <m:ctrlPr>
                        <a:rPr lang="tr-TR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tr-TR" i="1">
                          <a:latin typeface="Cambria Math" panose="02040503050406030204" pitchFamily="18" charset="0"/>
                        </a:rPr>
                        <m:t>𝐿</m:t>
                      </m:r>
                    </m:e>
                    <m:sub>
                      <m:r>
                        <a:rPr lang="tr-TR" b="0" i="1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a14:m>
              <a:r>
                <a:rPr lang="tr-TR" dirty="0"/>
                <a:t> </a:t>
              </a:r>
              <a:r>
                <a:rPr lang="tr-TR" dirty="0" smtClean="0"/>
                <a:t>katmanında </a:t>
              </a:r>
              <a:r>
                <a:rPr lang="tr-TR" dirty="0"/>
                <a:t>da 2 nöronu olan giriş ve çıkış değerleri belli modeli oluşturdum.</a:t>
              </a:r>
            </a:p>
          </dgm:t>
        </dgm:pt>
      </mc:Choice>
      <mc:Fallback xmlns="">
        <dgm:pt modelId="{43AC96D8-8123-4020-95F7-2EFECF5515BD}">
          <dgm:prSet/>
          <dgm:spPr/>
          <dgm:t>
            <a:bodyPr/>
            <a:lstStyle/>
            <a:p>
              <a:pPr rtl="0"/>
              <a:r>
                <a:rPr lang="tr-TR" b="0" i="0">
                  <a:latin typeface="Cambria Math" panose="02040503050406030204" pitchFamily="18" charset="0"/>
                </a:rPr>
                <a:t>𝐿</a:t>
              </a:r>
              <a:r>
                <a:rPr lang="tr-TR" b="0" i="0" smtClean="0">
                  <a:latin typeface="Cambria Math" panose="02040503050406030204" pitchFamily="18" charset="0"/>
                </a:rPr>
                <a:t>_</a:t>
              </a:r>
              <a:r>
                <a:rPr lang="tr-TR" b="0" i="0">
                  <a:latin typeface="Cambria Math" panose="02040503050406030204" pitchFamily="18" charset="0"/>
                </a:rPr>
                <a:t>1  </a:t>
              </a:r>
              <a:r>
                <a:rPr lang="tr-TR" dirty="0"/>
                <a:t>katmanında 4 nöronu olan </a:t>
              </a:r>
              <a:r>
                <a:rPr lang="tr-TR" i="0">
                  <a:latin typeface="Cambria Math" panose="02040503050406030204" pitchFamily="18" charset="0"/>
                </a:rPr>
                <a:t>𝐿_</a:t>
              </a:r>
              <a:r>
                <a:rPr lang="tr-TR" b="0" i="0">
                  <a:latin typeface="Cambria Math" panose="02040503050406030204" pitchFamily="18" charset="0"/>
                </a:rPr>
                <a:t>2</a:t>
              </a:r>
              <a:r>
                <a:rPr lang="tr-TR" dirty="0"/>
                <a:t> </a:t>
              </a:r>
              <a:r>
                <a:rPr lang="tr-TR" dirty="0" smtClean="0"/>
                <a:t>katmanında </a:t>
              </a:r>
              <a:r>
                <a:rPr lang="tr-TR" dirty="0"/>
                <a:t>da 2 nöronu olan giriş ve çıkış değerleri belli modeli oluşturdum.</a:t>
              </a:r>
            </a:p>
          </dgm:t>
        </dgm:pt>
      </mc:Fallback>
    </mc:AlternateContent>
    <dgm:pt modelId="{F46A08CA-4BFC-438F-90AE-95874619D063}" type="parTrans" cxnId="{479AC734-143B-4916-BCB4-B5B1401F94EC}">
      <dgm:prSet/>
      <dgm:spPr/>
      <dgm:t>
        <a:bodyPr/>
        <a:lstStyle/>
        <a:p>
          <a:endParaRPr lang="tr-TR"/>
        </a:p>
      </dgm:t>
    </dgm:pt>
    <dgm:pt modelId="{14AE25C9-2D03-483E-A3D6-EDCFB865967E}" type="sibTrans" cxnId="{479AC734-143B-4916-BCB4-B5B1401F94EC}">
      <dgm:prSet/>
      <dgm:spPr/>
      <dgm:t>
        <a:bodyPr/>
        <a:lstStyle/>
        <a:p>
          <a:endParaRPr lang="tr-TR"/>
        </a:p>
      </dgm:t>
    </dgm:pt>
    <dgm:pt modelId="{ADE91E8C-A631-4E60-B878-5AF996A18BA7}" type="pres">
      <dgm:prSet presAssocID="{B19E78D8-3A83-4AEE-8175-B4030DFE30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98390967-85FB-48BB-92B2-1D66CB08B1A7}" type="pres">
      <dgm:prSet presAssocID="{4F51D28C-0FBC-4527-820E-F784867CA84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D63AFDD-2AA1-4245-B6CF-DCAF1A58148B}" type="pres">
      <dgm:prSet presAssocID="{1A2FCC28-042F-4475-A399-CBE179AEACD5}" presName="spacer" presStyleCnt="0"/>
      <dgm:spPr/>
    </dgm:pt>
    <dgm:pt modelId="{9E5068E8-8FB5-402C-92F4-1EE45F466178}" type="pres">
      <dgm:prSet presAssocID="{8C6E5809-E4B6-448B-BB52-3BB3EA7FA3E6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3081763-D1A7-49AA-8813-0FB5A2A41F12}" type="pres">
      <dgm:prSet presAssocID="{FE37DBFB-5BAE-4750-BA77-212A9763E73C}" presName="spacer" presStyleCnt="0"/>
      <dgm:spPr/>
    </dgm:pt>
    <dgm:pt modelId="{A7F93FF1-8C87-42BE-822F-DBDE9E3E956F}" type="pres">
      <dgm:prSet presAssocID="{B54740B4-5C48-475D-BD13-58FEF4162D7F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CF19D56-E286-41CF-A443-092A2E1431D5}" type="pres">
      <dgm:prSet presAssocID="{220957AD-FB86-402C-B398-E26A57786EEC}" presName="spacer" presStyleCnt="0"/>
      <dgm:spPr/>
    </dgm:pt>
    <dgm:pt modelId="{FECD30DF-484D-4618-8DFE-B8CEE6504DB1}" type="pres">
      <dgm:prSet presAssocID="{D3331BC6-0EA4-4435-859B-62E40B24A101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66B80FF-EC7D-48F1-863D-9359F96B110A}" type="pres">
      <dgm:prSet presAssocID="{AC997598-84F7-4C3C-9C32-7AD50BA90B0A}" presName="spacer" presStyleCnt="0"/>
      <dgm:spPr/>
    </dgm:pt>
    <dgm:pt modelId="{9F65AB16-B980-49D9-8954-12B8CAEE8DD0}" type="pres">
      <dgm:prSet presAssocID="{B9BCC3B1-8CD0-40A4-BAA6-417F1D7F3FC1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02B1EBB-06AB-4F87-AF91-7AE1E3E6B532}" type="pres">
      <dgm:prSet presAssocID="{AB42EB06-AF0C-4D3A-BD52-2AEF6CAD5E60}" presName="spacer" presStyleCnt="0"/>
      <dgm:spPr/>
    </dgm:pt>
    <dgm:pt modelId="{96CF323E-8AFB-49DB-A20B-C9D1DE576DF5}" type="pres">
      <dgm:prSet presAssocID="{5B14E759-8FC8-4AF5-BBC4-894AC6A8458A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76F34FC-EE1A-4138-BC8E-BF6B6011B820}" type="pres">
      <dgm:prSet presAssocID="{3296C08F-5619-4224-B013-32291B811A3C}" presName="spacer" presStyleCnt="0"/>
      <dgm:spPr/>
    </dgm:pt>
    <dgm:pt modelId="{AFC8AFF9-B807-4B36-BEF6-D58968E78D3C}" type="pres">
      <dgm:prSet presAssocID="{5ED0F2D8-51F8-4059-8506-3DD1F9FABD71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FA3B1B1-710C-4829-9B23-F5DAA07BDD2C}" type="pres">
      <dgm:prSet presAssocID="{7ECE90BA-9261-40CC-955C-FF21BA5FA14A}" presName="spacer" presStyleCnt="0"/>
      <dgm:spPr/>
    </dgm:pt>
    <dgm:pt modelId="{5A54AD37-8C36-4099-A708-27509B265E1B}" type="pres">
      <dgm:prSet presAssocID="{43AC96D8-8123-4020-95F7-2EFECF5515B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AF8EA4D6-B280-4422-8F03-CFC74080232F}" type="presOf" srcId="{43AC96D8-8123-4020-95F7-2EFECF5515BD}" destId="{5A54AD37-8C36-4099-A708-27509B265E1B}" srcOrd="0" destOrd="0" presId="urn:microsoft.com/office/officeart/2005/8/layout/vList2"/>
    <dgm:cxn modelId="{479AC734-143B-4916-BCB4-B5B1401F94EC}" srcId="{B19E78D8-3A83-4AEE-8175-B4030DFE30A5}" destId="{43AC96D8-8123-4020-95F7-2EFECF5515BD}" srcOrd="7" destOrd="0" parTransId="{F46A08CA-4BFC-438F-90AE-95874619D063}" sibTransId="{14AE25C9-2D03-483E-A3D6-EDCFB865967E}"/>
    <dgm:cxn modelId="{D15EB8CE-427A-4FCD-96C6-F29EDDE6B02F}" type="presOf" srcId="{4F51D28C-0FBC-4527-820E-F784867CA84C}" destId="{98390967-85FB-48BB-92B2-1D66CB08B1A7}" srcOrd="0" destOrd="0" presId="urn:microsoft.com/office/officeart/2005/8/layout/vList2"/>
    <dgm:cxn modelId="{9BC2B970-6CCD-436A-8526-1CC4F45DD4A6}" srcId="{B19E78D8-3A83-4AEE-8175-B4030DFE30A5}" destId="{B54740B4-5C48-475D-BD13-58FEF4162D7F}" srcOrd="2" destOrd="0" parTransId="{30CCCF92-7A99-4545-9A9F-E8BA543C045C}" sibTransId="{220957AD-FB86-402C-B398-E26A57786EEC}"/>
    <dgm:cxn modelId="{47CABA8D-21C1-4A4B-97F2-452D60704266}" srcId="{B19E78D8-3A83-4AEE-8175-B4030DFE30A5}" destId="{5B14E759-8FC8-4AF5-BBC4-894AC6A8458A}" srcOrd="5" destOrd="0" parTransId="{9A84D98B-B9C4-4ACB-A676-DC24A7B3543B}" sibTransId="{3296C08F-5619-4224-B013-32291B811A3C}"/>
    <dgm:cxn modelId="{1DA653D8-DBD9-4320-ABEE-F3868B04869A}" srcId="{B19E78D8-3A83-4AEE-8175-B4030DFE30A5}" destId="{D3331BC6-0EA4-4435-859B-62E40B24A101}" srcOrd="3" destOrd="0" parTransId="{3F4AEDFD-666B-4B6F-8A62-CC997A2A3B90}" sibTransId="{AC997598-84F7-4C3C-9C32-7AD50BA90B0A}"/>
    <dgm:cxn modelId="{DE39E177-22D0-4FD7-9FA5-4220F033D536}" srcId="{B19E78D8-3A83-4AEE-8175-B4030DFE30A5}" destId="{8C6E5809-E4B6-448B-BB52-3BB3EA7FA3E6}" srcOrd="1" destOrd="0" parTransId="{29E23DA4-1AB7-4069-BFCC-A57FB90E0E02}" sibTransId="{FE37DBFB-5BAE-4750-BA77-212A9763E73C}"/>
    <dgm:cxn modelId="{8096BDD7-518A-4C5C-8B40-FD0F61BFE11C}" type="presOf" srcId="{B19E78D8-3A83-4AEE-8175-B4030DFE30A5}" destId="{ADE91E8C-A631-4E60-B878-5AF996A18BA7}" srcOrd="0" destOrd="0" presId="urn:microsoft.com/office/officeart/2005/8/layout/vList2"/>
    <dgm:cxn modelId="{CBFC99D1-055C-4CFD-BE64-9643675E0EA3}" srcId="{B19E78D8-3A83-4AEE-8175-B4030DFE30A5}" destId="{5ED0F2D8-51F8-4059-8506-3DD1F9FABD71}" srcOrd="6" destOrd="0" parTransId="{83B4EAA0-3262-4CC0-9331-2C370DCC74FC}" sibTransId="{7ECE90BA-9261-40CC-955C-FF21BA5FA14A}"/>
    <dgm:cxn modelId="{555E3CBA-2B3D-4C17-BCC2-37A1806AC9CF}" type="presOf" srcId="{5B14E759-8FC8-4AF5-BBC4-894AC6A8458A}" destId="{96CF323E-8AFB-49DB-A20B-C9D1DE576DF5}" srcOrd="0" destOrd="0" presId="urn:microsoft.com/office/officeart/2005/8/layout/vList2"/>
    <dgm:cxn modelId="{A214EB1E-821D-4FAA-A3CC-58A9453B9AAD}" type="presOf" srcId="{5ED0F2D8-51F8-4059-8506-3DD1F9FABD71}" destId="{AFC8AFF9-B807-4B36-BEF6-D58968E78D3C}" srcOrd="0" destOrd="0" presId="urn:microsoft.com/office/officeart/2005/8/layout/vList2"/>
    <dgm:cxn modelId="{589716AE-1AC0-4065-A35C-DB8E1E31C110}" srcId="{B19E78D8-3A83-4AEE-8175-B4030DFE30A5}" destId="{B9BCC3B1-8CD0-40A4-BAA6-417F1D7F3FC1}" srcOrd="4" destOrd="0" parTransId="{C5643F82-0439-46C5-B2FA-C8CC88AED3E6}" sibTransId="{AB42EB06-AF0C-4D3A-BD52-2AEF6CAD5E60}"/>
    <dgm:cxn modelId="{8038F74E-493B-4AF7-8E9C-2ADBC1588997}" type="presOf" srcId="{B54740B4-5C48-475D-BD13-58FEF4162D7F}" destId="{A7F93FF1-8C87-42BE-822F-DBDE9E3E956F}" srcOrd="0" destOrd="0" presId="urn:microsoft.com/office/officeart/2005/8/layout/vList2"/>
    <dgm:cxn modelId="{1E85D4A6-C2F8-443E-832B-CFE6593B22FB}" srcId="{B19E78D8-3A83-4AEE-8175-B4030DFE30A5}" destId="{4F51D28C-0FBC-4527-820E-F784867CA84C}" srcOrd="0" destOrd="0" parTransId="{41E84EEF-0988-4143-BF90-4E823A4DCE0F}" sibTransId="{1A2FCC28-042F-4475-A399-CBE179AEACD5}"/>
    <dgm:cxn modelId="{4D4FE819-5411-489F-AD6C-959234D1E749}" type="presOf" srcId="{8C6E5809-E4B6-448B-BB52-3BB3EA7FA3E6}" destId="{9E5068E8-8FB5-402C-92F4-1EE45F466178}" srcOrd="0" destOrd="0" presId="urn:microsoft.com/office/officeart/2005/8/layout/vList2"/>
    <dgm:cxn modelId="{B3519E29-03BF-44C8-A501-2DA7D256324A}" type="presOf" srcId="{D3331BC6-0EA4-4435-859B-62E40B24A101}" destId="{FECD30DF-484D-4618-8DFE-B8CEE6504DB1}" srcOrd="0" destOrd="0" presId="urn:microsoft.com/office/officeart/2005/8/layout/vList2"/>
    <dgm:cxn modelId="{63840894-5C98-41EE-8942-A6E80C05B459}" type="presOf" srcId="{B9BCC3B1-8CD0-40A4-BAA6-417F1D7F3FC1}" destId="{9F65AB16-B980-49D9-8954-12B8CAEE8DD0}" srcOrd="0" destOrd="0" presId="urn:microsoft.com/office/officeart/2005/8/layout/vList2"/>
    <dgm:cxn modelId="{934ED384-23CF-4A74-8459-C432B9DF6F4F}" type="presParOf" srcId="{ADE91E8C-A631-4E60-B878-5AF996A18BA7}" destId="{98390967-85FB-48BB-92B2-1D66CB08B1A7}" srcOrd="0" destOrd="0" presId="urn:microsoft.com/office/officeart/2005/8/layout/vList2"/>
    <dgm:cxn modelId="{B412C170-B2B3-487E-8B0D-EFC6289F8B02}" type="presParOf" srcId="{ADE91E8C-A631-4E60-B878-5AF996A18BA7}" destId="{7D63AFDD-2AA1-4245-B6CF-DCAF1A58148B}" srcOrd="1" destOrd="0" presId="urn:microsoft.com/office/officeart/2005/8/layout/vList2"/>
    <dgm:cxn modelId="{5DC89B8C-04A0-4B9F-919A-4AD44AD0E00E}" type="presParOf" srcId="{ADE91E8C-A631-4E60-B878-5AF996A18BA7}" destId="{9E5068E8-8FB5-402C-92F4-1EE45F466178}" srcOrd="2" destOrd="0" presId="urn:microsoft.com/office/officeart/2005/8/layout/vList2"/>
    <dgm:cxn modelId="{9A833A64-4EC5-4A7D-8417-A1405DC594FE}" type="presParOf" srcId="{ADE91E8C-A631-4E60-B878-5AF996A18BA7}" destId="{A3081763-D1A7-49AA-8813-0FB5A2A41F12}" srcOrd="3" destOrd="0" presId="urn:microsoft.com/office/officeart/2005/8/layout/vList2"/>
    <dgm:cxn modelId="{E1892398-83DD-4281-B5BE-976B0E47B827}" type="presParOf" srcId="{ADE91E8C-A631-4E60-B878-5AF996A18BA7}" destId="{A7F93FF1-8C87-42BE-822F-DBDE9E3E956F}" srcOrd="4" destOrd="0" presId="urn:microsoft.com/office/officeart/2005/8/layout/vList2"/>
    <dgm:cxn modelId="{327E4688-95C7-472C-AD6B-5B9D474CACE7}" type="presParOf" srcId="{ADE91E8C-A631-4E60-B878-5AF996A18BA7}" destId="{5CF19D56-E286-41CF-A443-092A2E1431D5}" srcOrd="5" destOrd="0" presId="urn:microsoft.com/office/officeart/2005/8/layout/vList2"/>
    <dgm:cxn modelId="{977090D3-CA21-42C5-A605-F4C0FF22B0B4}" type="presParOf" srcId="{ADE91E8C-A631-4E60-B878-5AF996A18BA7}" destId="{FECD30DF-484D-4618-8DFE-B8CEE6504DB1}" srcOrd="6" destOrd="0" presId="urn:microsoft.com/office/officeart/2005/8/layout/vList2"/>
    <dgm:cxn modelId="{687A0A48-BD80-404D-B0FD-C850B2E3FEF4}" type="presParOf" srcId="{ADE91E8C-A631-4E60-B878-5AF996A18BA7}" destId="{C66B80FF-EC7D-48F1-863D-9359F96B110A}" srcOrd="7" destOrd="0" presId="urn:microsoft.com/office/officeart/2005/8/layout/vList2"/>
    <dgm:cxn modelId="{BE199FB4-C6BF-4947-9C01-57E9DBA17E5D}" type="presParOf" srcId="{ADE91E8C-A631-4E60-B878-5AF996A18BA7}" destId="{9F65AB16-B980-49D9-8954-12B8CAEE8DD0}" srcOrd="8" destOrd="0" presId="urn:microsoft.com/office/officeart/2005/8/layout/vList2"/>
    <dgm:cxn modelId="{3A342E08-6487-480C-8954-3792B8BC67AD}" type="presParOf" srcId="{ADE91E8C-A631-4E60-B878-5AF996A18BA7}" destId="{E02B1EBB-06AB-4F87-AF91-7AE1E3E6B532}" srcOrd="9" destOrd="0" presId="urn:microsoft.com/office/officeart/2005/8/layout/vList2"/>
    <dgm:cxn modelId="{61F5DE8C-71CF-4CEB-BD4F-36B599693291}" type="presParOf" srcId="{ADE91E8C-A631-4E60-B878-5AF996A18BA7}" destId="{96CF323E-8AFB-49DB-A20B-C9D1DE576DF5}" srcOrd="10" destOrd="0" presId="urn:microsoft.com/office/officeart/2005/8/layout/vList2"/>
    <dgm:cxn modelId="{A6FCCCE1-3C12-4B38-A4A0-DBDE9BBB8669}" type="presParOf" srcId="{ADE91E8C-A631-4E60-B878-5AF996A18BA7}" destId="{576F34FC-EE1A-4138-BC8E-BF6B6011B820}" srcOrd="11" destOrd="0" presId="urn:microsoft.com/office/officeart/2005/8/layout/vList2"/>
    <dgm:cxn modelId="{CE33D4B2-B4BE-4BC9-9891-1F94864D927A}" type="presParOf" srcId="{ADE91E8C-A631-4E60-B878-5AF996A18BA7}" destId="{AFC8AFF9-B807-4B36-BEF6-D58968E78D3C}" srcOrd="12" destOrd="0" presId="urn:microsoft.com/office/officeart/2005/8/layout/vList2"/>
    <dgm:cxn modelId="{B99E08DC-8D3E-42FF-B046-3E1403633616}" type="presParOf" srcId="{ADE91E8C-A631-4E60-B878-5AF996A18BA7}" destId="{9FA3B1B1-710C-4829-9B23-F5DAA07BDD2C}" srcOrd="13" destOrd="0" presId="urn:microsoft.com/office/officeart/2005/8/layout/vList2"/>
    <dgm:cxn modelId="{8902B165-FC7F-4D43-AD22-2D063E928DCE}" type="presParOf" srcId="{ADE91E8C-A631-4E60-B878-5AF996A18BA7}" destId="{5A54AD37-8C36-4099-A708-27509B265E1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F545F5-8F75-4F7D-960D-C00C15DF14C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tr-TR"/>
        </a:p>
      </dgm:t>
    </dgm:pt>
    <dgm:pt modelId="{D99A45E8-D0E8-4DA5-8660-C7E7314EE94E}">
      <dgm:prSet/>
      <dgm:spPr/>
      <dgm:t>
        <a:bodyPr/>
        <a:lstStyle/>
        <a:p>
          <a:pPr rtl="0"/>
          <a:r>
            <a:rPr lang="tr-TR" dirty="0" smtClean="0"/>
            <a:t>İlk başta verilerin boyutunu ve türünü tespit ettim boyutu 11×61 boyutunda matris verileriydi sonra bu verileri </a:t>
          </a:r>
          <a:r>
            <a:rPr lang="tr-TR" b="1" dirty="0" err="1" smtClean="0"/>
            <a:t>Matploitlib</a:t>
          </a:r>
          <a:r>
            <a:rPr lang="tr-TR" b="1" dirty="0" smtClean="0"/>
            <a:t> </a:t>
          </a:r>
          <a:r>
            <a:rPr lang="tr-TR" dirty="0" smtClean="0"/>
            <a:t>kütüphanesi ile </a:t>
          </a:r>
          <a:r>
            <a:rPr lang="tr-TR" b="1" dirty="0" err="1" smtClean="0"/>
            <a:t>imshow</a:t>
          </a:r>
          <a:r>
            <a:rPr lang="tr-TR" b="1" dirty="0" smtClean="0"/>
            <a:t>()</a:t>
          </a:r>
          <a:r>
            <a:rPr lang="tr-TR" dirty="0" smtClean="0"/>
            <a:t> fonksiyonu ile ısı haritası şeklinde gösterildi ve sınıf etiketlerini başlık olarak ekledim.</a:t>
          </a:r>
          <a:endParaRPr lang="tr-TR" dirty="0"/>
        </a:p>
      </dgm:t>
    </dgm:pt>
    <dgm:pt modelId="{5199FECD-3B14-48B2-AA4D-5787E950071E}" type="parTrans" cxnId="{61DB3D66-62C1-4FB0-A8E1-E0EF70267659}">
      <dgm:prSet/>
      <dgm:spPr/>
      <dgm:t>
        <a:bodyPr/>
        <a:lstStyle/>
        <a:p>
          <a:endParaRPr lang="tr-TR"/>
        </a:p>
      </dgm:t>
    </dgm:pt>
    <dgm:pt modelId="{84320B46-D4B4-4D86-9C70-A94C13CACF3C}" type="sibTrans" cxnId="{61DB3D66-62C1-4FB0-A8E1-E0EF70267659}">
      <dgm:prSet/>
      <dgm:spPr/>
      <dgm:t>
        <a:bodyPr/>
        <a:lstStyle/>
        <a:p>
          <a:endParaRPr lang="tr-TR"/>
        </a:p>
      </dgm:t>
    </dgm:pt>
    <dgm:pt modelId="{442E31BF-2BE8-4A76-BB56-A25F43DF6E6F}" type="pres">
      <dgm:prSet presAssocID="{ECF545F5-8F75-4F7D-960D-C00C15DF14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E4C96EF3-C72C-4532-9777-462295D2F91D}" type="pres">
      <dgm:prSet presAssocID="{D99A45E8-D0E8-4DA5-8660-C7E7314EE94E}" presName="parentText" presStyleLbl="node1" presStyleIdx="0" presStyleCnt="1" custScaleY="128401" custLinFactNeighborX="-4195" custLinFactNeighborY="-15865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5EB29F11-A35A-4E3E-A68E-0A61B1F379AF}" type="presOf" srcId="{ECF545F5-8F75-4F7D-960D-C00C15DF14CA}" destId="{442E31BF-2BE8-4A76-BB56-A25F43DF6E6F}" srcOrd="0" destOrd="0" presId="urn:microsoft.com/office/officeart/2005/8/layout/vList2"/>
    <dgm:cxn modelId="{61DB3D66-62C1-4FB0-A8E1-E0EF70267659}" srcId="{ECF545F5-8F75-4F7D-960D-C00C15DF14CA}" destId="{D99A45E8-D0E8-4DA5-8660-C7E7314EE94E}" srcOrd="0" destOrd="0" parTransId="{5199FECD-3B14-48B2-AA4D-5787E950071E}" sibTransId="{84320B46-D4B4-4D86-9C70-A94C13CACF3C}"/>
    <dgm:cxn modelId="{31D0195C-665E-41AF-B2D4-F75DC95CA772}" type="presOf" srcId="{D99A45E8-D0E8-4DA5-8660-C7E7314EE94E}" destId="{E4C96EF3-C72C-4532-9777-462295D2F91D}" srcOrd="0" destOrd="0" presId="urn:microsoft.com/office/officeart/2005/8/layout/vList2"/>
    <dgm:cxn modelId="{DB60D2B1-74F1-49B7-BE8D-7B354C16D0D3}" type="presParOf" srcId="{442E31BF-2BE8-4A76-BB56-A25F43DF6E6F}" destId="{E4C96EF3-C72C-4532-9777-462295D2F9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39AFC81-1A2D-4DCD-B9DF-A6088ADFC8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C58A5A7-04D5-4729-A841-883E52BD626A}">
      <dgm:prSet/>
      <dgm:spPr/>
      <dgm:t>
        <a:bodyPr/>
        <a:lstStyle/>
        <a:p>
          <a:pPr rtl="0"/>
          <a:r>
            <a:rPr lang="tr-TR" smtClean="0"/>
            <a:t>(Data Processing) Verileri görüntüledikten sonra , train_test_split ile verileri %70 eğitim, %15 test , %15 de doğrulama olmak üzere ayırdım.</a:t>
          </a:r>
          <a:endParaRPr lang="tr-TR"/>
        </a:p>
      </dgm:t>
    </dgm:pt>
    <dgm:pt modelId="{42D19D9E-AA9A-449D-A5C5-5E3CCD7AF2D1}" type="parTrans" cxnId="{57BC3683-E66E-409A-9C42-A21359734A61}">
      <dgm:prSet/>
      <dgm:spPr/>
      <dgm:t>
        <a:bodyPr/>
        <a:lstStyle/>
        <a:p>
          <a:endParaRPr lang="tr-TR"/>
        </a:p>
      </dgm:t>
    </dgm:pt>
    <dgm:pt modelId="{506B8BF7-2FCE-4688-B294-32EE03B33946}" type="sibTrans" cxnId="{57BC3683-E66E-409A-9C42-A21359734A61}">
      <dgm:prSet/>
      <dgm:spPr/>
      <dgm:t>
        <a:bodyPr/>
        <a:lstStyle/>
        <a:p>
          <a:endParaRPr lang="tr-TR"/>
        </a:p>
      </dgm:t>
    </dgm:pt>
    <dgm:pt modelId="{B54EAC40-10B0-4668-A37B-EBFAB14BD877}">
      <dgm:prSet/>
      <dgm:spPr/>
      <dgm:t>
        <a:bodyPr/>
        <a:lstStyle/>
        <a:p>
          <a:pPr rtl="0"/>
          <a:r>
            <a:rPr lang="tr-TR" smtClean="0"/>
            <a:t>(Normalizasyon) minmax_scale adındaki fonksiyon ile 0-1 arasına indirgedim.</a:t>
          </a:r>
          <a:endParaRPr lang="tr-TR"/>
        </a:p>
      </dgm:t>
    </dgm:pt>
    <dgm:pt modelId="{092FA01A-C6E4-4798-88AD-7D68B74F51DF}" type="parTrans" cxnId="{B2F88BA2-369D-400F-B9C7-8337497BFB49}">
      <dgm:prSet/>
      <dgm:spPr/>
      <dgm:t>
        <a:bodyPr/>
        <a:lstStyle/>
        <a:p>
          <a:endParaRPr lang="tr-TR"/>
        </a:p>
      </dgm:t>
    </dgm:pt>
    <dgm:pt modelId="{3F04AC62-9A91-4DAC-B57A-1478CFD046B7}" type="sibTrans" cxnId="{B2F88BA2-369D-400F-B9C7-8337497BFB49}">
      <dgm:prSet/>
      <dgm:spPr/>
      <dgm:t>
        <a:bodyPr/>
        <a:lstStyle/>
        <a:p>
          <a:endParaRPr lang="tr-TR"/>
        </a:p>
      </dgm:t>
    </dgm:pt>
    <dgm:pt modelId="{D4671538-164E-4B23-B471-69A4913B023A}">
      <dgm:prSet/>
      <dgm:spPr/>
      <dgm:t>
        <a:bodyPr/>
        <a:lstStyle/>
        <a:p>
          <a:pPr rtl="0"/>
          <a:r>
            <a:rPr lang="tr-TR" smtClean="0"/>
            <a:t>Veri şekillendirme CNN için kanal boyutu eklendi (11,61)</a:t>
          </a:r>
          <a:r>
            <a:rPr lang="tr-TR" smtClean="0">
              <a:sym typeface="Wingdings" panose="05000000000000000000" pitchFamily="2" charset="2"/>
            </a:rPr>
            <a:t></a:t>
          </a:r>
          <a:r>
            <a:rPr lang="tr-TR" smtClean="0"/>
            <a:t>(11,61,1)</a:t>
          </a:r>
          <a:endParaRPr lang="tr-TR"/>
        </a:p>
      </dgm:t>
    </dgm:pt>
    <dgm:pt modelId="{912AAA29-33E4-48B5-BC6B-DD36B8890501}" type="parTrans" cxnId="{A175CD4A-A632-4F2E-8E75-FD736F2C5C11}">
      <dgm:prSet/>
      <dgm:spPr/>
      <dgm:t>
        <a:bodyPr/>
        <a:lstStyle/>
        <a:p>
          <a:endParaRPr lang="tr-TR"/>
        </a:p>
      </dgm:t>
    </dgm:pt>
    <dgm:pt modelId="{AEE2BD72-2737-45BA-8A9E-A9EA4339846A}" type="sibTrans" cxnId="{A175CD4A-A632-4F2E-8E75-FD736F2C5C11}">
      <dgm:prSet/>
      <dgm:spPr/>
      <dgm:t>
        <a:bodyPr/>
        <a:lstStyle/>
        <a:p>
          <a:endParaRPr lang="tr-TR"/>
        </a:p>
      </dgm:t>
    </dgm:pt>
    <dgm:pt modelId="{C8CA3D7E-75C2-4B62-AE0E-37852F454501}">
      <dgm:prSet/>
      <dgm:spPr/>
      <dgm:t>
        <a:bodyPr/>
        <a:lstStyle/>
        <a:p>
          <a:pPr rtl="0"/>
          <a:r>
            <a:rPr lang="tr-TR" smtClean="0"/>
            <a:t>Etiket dönüşümü (one-hot encoding) </a:t>
          </a:r>
          <a:r>
            <a:rPr lang="en-US" smtClean="0"/>
            <a:t>Cars [1, 0, 0]</a:t>
          </a:r>
          <a:r>
            <a:rPr lang="tr-TR" smtClean="0"/>
            <a:t>,</a:t>
          </a:r>
          <a:r>
            <a:rPr lang="en-US" smtClean="0"/>
            <a:t>Drones [0, 1, 0]</a:t>
          </a:r>
          <a:r>
            <a:rPr lang="tr-TR" smtClean="0"/>
            <a:t>,</a:t>
          </a:r>
          <a:r>
            <a:rPr lang="en-US" smtClean="0"/>
            <a:t>People [0, 0, 1]</a:t>
          </a:r>
          <a:endParaRPr lang="tr-TR"/>
        </a:p>
      </dgm:t>
    </dgm:pt>
    <dgm:pt modelId="{63DE689F-7F16-4E62-88BD-71B39C280EEC}" type="parTrans" cxnId="{DDE7C49B-85AF-479E-8D82-F43F56C5F54D}">
      <dgm:prSet/>
      <dgm:spPr/>
      <dgm:t>
        <a:bodyPr/>
        <a:lstStyle/>
        <a:p>
          <a:endParaRPr lang="tr-TR"/>
        </a:p>
      </dgm:t>
    </dgm:pt>
    <dgm:pt modelId="{55EE273E-E05C-4EE6-AAF0-A8B060A71404}" type="sibTrans" cxnId="{DDE7C49B-85AF-479E-8D82-F43F56C5F54D}">
      <dgm:prSet/>
      <dgm:spPr/>
      <dgm:t>
        <a:bodyPr/>
        <a:lstStyle/>
        <a:p>
          <a:endParaRPr lang="tr-TR"/>
        </a:p>
      </dgm:t>
    </dgm:pt>
    <dgm:pt modelId="{09F57336-6223-438C-B3A9-DFE0665C3616}">
      <dgm:prSet/>
      <dgm:spPr/>
      <dgm:t>
        <a:bodyPr/>
        <a:lstStyle/>
        <a:p>
          <a:pPr rtl="0"/>
          <a:r>
            <a:rPr lang="tr-TR" dirty="0" smtClean="0"/>
            <a:t>CNN Model Tasarımı (5 Katman)Conv2D + </a:t>
          </a:r>
          <a:r>
            <a:rPr lang="tr-TR" dirty="0" err="1" smtClean="0"/>
            <a:t>Modified</a:t>
          </a:r>
          <a:r>
            <a:rPr lang="tr-TR" dirty="0" smtClean="0"/>
            <a:t> </a:t>
          </a:r>
          <a:r>
            <a:rPr lang="tr-TR" dirty="0" err="1" smtClean="0"/>
            <a:t>ReLU</a:t>
          </a:r>
          <a:r>
            <a:rPr lang="tr-TR" dirty="0" smtClean="0"/>
            <a:t> (özel aktivasyon)+</a:t>
          </a:r>
          <a:r>
            <a:rPr lang="tr-TR" dirty="0" err="1" smtClean="0"/>
            <a:t>Batch</a:t>
          </a:r>
          <a:r>
            <a:rPr lang="tr-TR" dirty="0" smtClean="0"/>
            <a:t> </a:t>
          </a:r>
          <a:r>
            <a:rPr lang="tr-TR" dirty="0" err="1" smtClean="0"/>
            <a:t>Normalization+MaxPooling+Dense</a:t>
          </a:r>
          <a:r>
            <a:rPr lang="tr-TR" dirty="0" smtClean="0"/>
            <a:t> + </a:t>
          </a:r>
          <a:r>
            <a:rPr lang="tr-TR" dirty="0" err="1" smtClean="0"/>
            <a:t>Dropout+Softmax</a:t>
          </a:r>
          <a:r>
            <a:rPr lang="tr-TR" dirty="0" smtClean="0"/>
            <a:t> çıkış katmanı</a:t>
          </a:r>
          <a:endParaRPr lang="tr-TR" dirty="0"/>
        </a:p>
      </dgm:t>
    </dgm:pt>
    <dgm:pt modelId="{E90CFEF2-0744-4355-9A4F-C84D69AB5A95}" type="parTrans" cxnId="{1BA0BCF2-A36E-48B3-BC65-17ACC6E9A055}">
      <dgm:prSet/>
      <dgm:spPr/>
      <dgm:t>
        <a:bodyPr/>
        <a:lstStyle/>
        <a:p>
          <a:endParaRPr lang="tr-TR"/>
        </a:p>
      </dgm:t>
    </dgm:pt>
    <dgm:pt modelId="{04E09585-BF15-4051-834C-A87F2B5157E3}" type="sibTrans" cxnId="{1BA0BCF2-A36E-48B3-BC65-17ACC6E9A055}">
      <dgm:prSet/>
      <dgm:spPr/>
      <dgm:t>
        <a:bodyPr/>
        <a:lstStyle/>
        <a:p>
          <a:endParaRPr lang="tr-TR"/>
        </a:p>
      </dgm:t>
    </dgm:pt>
    <dgm:pt modelId="{AA63713F-CAF8-442F-87DD-5DFF1B3E8310}" type="pres">
      <dgm:prSet presAssocID="{F39AFC81-1A2D-4DCD-B9DF-A6088ADFC8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7A7FC08C-8BD8-4172-B68F-2BED784BEBD9}" type="pres">
      <dgm:prSet presAssocID="{DC58A5A7-04D5-4729-A841-883E52BD626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A99E7B6-252D-4D98-A6B0-BFC6C19EBD8C}" type="pres">
      <dgm:prSet presAssocID="{506B8BF7-2FCE-4688-B294-32EE03B33946}" presName="spacer" presStyleCnt="0"/>
      <dgm:spPr/>
    </dgm:pt>
    <dgm:pt modelId="{D5D3EE7F-E196-4154-9440-7B607037BD1B}" type="pres">
      <dgm:prSet presAssocID="{B54EAC40-10B0-4668-A37B-EBFAB14BD87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AAAB9B9-B08B-4704-992D-FDCB318A2F24}" type="pres">
      <dgm:prSet presAssocID="{3F04AC62-9A91-4DAC-B57A-1478CFD046B7}" presName="spacer" presStyleCnt="0"/>
      <dgm:spPr/>
    </dgm:pt>
    <dgm:pt modelId="{A729E6A3-EA61-44BA-88D1-6A2C1D529C10}" type="pres">
      <dgm:prSet presAssocID="{D4671538-164E-4B23-B471-69A4913B023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AA94C2B-826D-4BFD-B1D1-FE6A67823450}" type="pres">
      <dgm:prSet presAssocID="{AEE2BD72-2737-45BA-8A9E-A9EA4339846A}" presName="spacer" presStyleCnt="0"/>
      <dgm:spPr/>
    </dgm:pt>
    <dgm:pt modelId="{371A5ABE-02BD-43E1-9F80-C07A3DB246FE}" type="pres">
      <dgm:prSet presAssocID="{C8CA3D7E-75C2-4B62-AE0E-37852F45450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8E245BB-2D5E-49BC-BD59-A6BADA33E8D5}" type="pres">
      <dgm:prSet presAssocID="{55EE273E-E05C-4EE6-AAF0-A8B060A71404}" presName="spacer" presStyleCnt="0"/>
      <dgm:spPr/>
    </dgm:pt>
    <dgm:pt modelId="{8558B796-1E07-400A-B987-787A5C693E1B}" type="pres">
      <dgm:prSet presAssocID="{09F57336-6223-438C-B3A9-DFE0665C361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A175CD4A-A632-4F2E-8E75-FD736F2C5C11}" srcId="{F39AFC81-1A2D-4DCD-B9DF-A6088ADFC8D5}" destId="{D4671538-164E-4B23-B471-69A4913B023A}" srcOrd="2" destOrd="0" parTransId="{912AAA29-33E4-48B5-BC6B-DD36B8890501}" sibTransId="{AEE2BD72-2737-45BA-8A9E-A9EA4339846A}"/>
    <dgm:cxn modelId="{DDE7C49B-85AF-479E-8D82-F43F56C5F54D}" srcId="{F39AFC81-1A2D-4DCD-B9DF-A6088ADFC8D5}" destId="{C8CA3D7E-75C2-4B62-AE0E-37852F454501}" srcOrd="3" destOrd="0" parTransId="{63DE689F-7F16-4E62-88BD-71B39C280EEC}" sibTransId="{55EE273E-E05C-4EE6-AAF0-A8B060A71404}"/>
    <dgm:cxn modelId="{B037702F-1DCD-4301-AC8D-DB286F9CA04A}" type="presOf" srcId="{F39AFC81-1A2D-4DCD-B9DF-A6088ADFC8D5}" destId="{AA63713F-CAF8-442F-87DD-5DFF1B3E8310}" srcOrd="0" destOrd="0" presId="urn:microsoft.com/office/officeart/2005/8/layout/vList2"/>
    <dgm:cxn modelId="{B2F88BA2-369D-400F-B9C7-8337497BFB49}" srcId="{F39AFC81-1A2D-4DCD-B9DF-A6088ADFC8D5}" destId="{B54EAC40-10B0-4668-A37B-EBFAB14BD877}" srcOrd="1" destOrd="0" parTransId="{092FA01A-C6E4-4798-88AD-7D68B74F51DF}" sibTransId="{3F04AC62-9A91-4DAC-B57A-1478CFD046B7}"/>
    <dgm:cxn modelId="{57BC3683-E66E-409A-9C42-A21359734A61}" srcId="{F39AFC81-1A2D-4DCD-B9DF-A6088ADFC8D5}" destId="{DC58A5A7-04D5-4729-A841-883E52BD626A}" srcOrd="0" destOrd="0" parTransId="{42D19D9E-AA9A-449D-A5C5-5E3CCD7AF2D1}" sibTransId="{506B8BF7-2FCE-4688-B294-32EE03B33946}"/>
    <dgm:cxn modelId="{7F95163C-7E91-4E93-8EC2-B220BBE70275}" type="presOf" srcId="{B54EAC40-10B0-4668-A37B-EBFAB14BD877}" destId="{D5D3EE7F-E196-4154-9440-7B607037BD1B}" srcOrd="0" destOrd="0" presId="urn:microsoft.com/office/officeart/2005/8/layout/vList2"/>
    <dgm:cxn modelId="{BC4480B3-7427-4F7D-9CE2-A32988D0BB07}" type="presOf" srcId="{D4671538-164E-4B23-B471-69A4913B023A}" destId="{A729E6A3-EA61-44BA-88D1-6A2C1D529C10}" srcOrd="0" destOrd="0" presId="urn:microsoft.com/office/officeart/2005/8/layout/vList2"/>
    <dgm:cxn modelId="{FFCEC798-07F9-47B1-823D-DB668F50B350}" type="presOf" srcId="{09F57336-6223-438C-B3A9-DFE0665C3616}" destId="{8558B796-1E07-400A-B987-787A5C693E1B}" srcOrd="0" destOrd="0" presId="urn:microsoft.com/office/officeart/2005/8/layout/vList2"/>
    <dgm:cxn modelId="{46A3F603-D165-4C33-9307-28BC60BDEDC0}" type="presOf" srcId="{DC58A5A7-04D5-4729-A841-883E52BD626A}" destId="{7A7FC08C-8BD8-4172-B68F-2BED784BEBD9}" srcOrd="0" destOrd="0" presId="urn:microsoft.com/office/officeart/2005/8/layout/vList2"/>
    <dgm:cxn modelId="{1BA0BCF2-A36E-48B3-BC65-17ACC6E9A055}" srcId="{F39AFC81-1A2D-4DCD-B9DF-A6088ADFC8D5}" destId="{09F57336-6223-438C-B3A9-DFE0665C3616}" srcOrd="4" destOrd="0" parTransId="{E90CFEF2-0744-4355-9A4F-C84D69AB5A95}" sibTransId="{04E09585-BF15-4051-834C-A87F2B5157E3}"/>
    <dgm:cxn modelId="{0AC5CF71-17B5-446A-963B-FB6D059BF17A}" type="presOf" srcId="{C8CA3D7E-75C2-4B62-AE0E-37852F454501}" destId="{371A5ABE-02BD-43E1-9F80-C07A3DB246FE}" srcOrd="0" destOrd="0" presId="urn:microsoft.com/office/officeart/2005/8/layout/vList2"/>
    <dgm:cxn modelId="{617CE03E-F712-490D-8F22-7FC271906723}" type="presParOf" srcId="{AA63713F-CAF8-442F-87DD-5DFF1B3E8310}" destId="{7A7FC08C-8BD8-4172-B68F-2BED784BEBD9}" srcOrd="0" destOrd="0" presId="urn:microsoft.com/office/officeart/2005/8/layout/vList2"/>
    <dgm:cxn modelId="{C18B637E-21F9-4C36-B2C4-331DED97FA8F}" type="presParOf" srcId="{AA63713F-CAF8-442F-87DD-5DFF1B3E8310}" destId="{9A99E7B6-252D-4D98-A6B0-BFC6C19EBD8C}" srcOrd="1" destOrd="0" presId="urn:microsoft.com/office/officeart/2005/8/layout/vList2"/>
    <dgm:cxn modelId="{2BF7B968-7EFA-4E0A-8D41-9FB9304AAC0A}" type="presParOf" srcId="{AA63713F-CAF8-442F-87DD-5DFF1B3E8310}" destId="{D5D3EE7F-E196-4154-9440-7B607037BD1B}" srcOrd="2" destOrd="0" presId="urn:microsoft.com/office/officeart/2005/8/layout/vList2"/>
    <dgm:cxn modelId="{913537C5-CB04-4E79-B2EB-A1F81821D78B}" type="presParOf" srcId="{AA63713F-CAF8-442F-87DD-5DFF1B3E8310}" destId="{8AAAB9B9-B08B-4704-992D-FDCB318A2F24}" srcOrd="3" destOrd="0" presId="urn:microsoft.com/office/officeart/2005/8/layout/vList2"/>
    <dgm:cxn modelId="{7AE378D9-F833-4F5D-8210-62D9C121616E}" type="presParOf" srcId="{AA63713F-CAF8-442F-87DD-5DFF1B3E8310}" destId="{A729E6A3-EA61-44BA-88D1-6A2C1D529C10}" srcOrd="4" destOrd="0" presId="urn:microsoft.com/office/officeart/2005/8/layout/vList2"/>
    <dgm:cxn modelId="{5357C4CD-9C3F-4D97-BEB1-1C4A1ACE41A9}" type="presParOf" srcId="{AA63713F-CAF8-442F-87DD-5DFF1B3E8310}" destId="{4AA94C2B-826D-4BFD-B1D1-FE6A67823450}" srcOrd="5" destOrd="0" presId="urn:microsoft.com/office/officeart/2005/8/layout/vList2"/>
    <dgm:cxn modelId="{0407D293-922F-4E88-A103-56AD587774F4}" type="presParOf" srcId="{AA63713F-CAF8-442F-87DD-5DFF1B3E8310}" destId="{371A5ABE-02BD-43E1-9F80-C07A3DB246FE}" srcOrd="6" destOrd="0" presId="urn:microsoft.com/office/officeart/2005/8/layout/vList2"/>
    <dgm:cxn modelId="{D29276F1-0468-49D0-93D1-F906BEAE7001}" type="presParOf" srcId="{AA63713F-CAF8-442F-87DD-5DFF1B3E8310}" destId="{E8E245BB-2D5E-49BC-BD59-A6BADA33E8D5}" srcOrd="7" destOrd="0" presId="urn:microsoft.com/office/officeart/2005/8/layout/vList2"/>
    <dgm:cxn modelId="{1093D9D9-A821-48D6-A6FB-9CEEB7A8538E}" type="presParOf" srcId="{AA63713F-CAF8-442F-87DD-5DFF1B3E8310}" destId="{8558B796-1E07-400A-B987-787A5C693E1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7166F9C-65ED-4981-AC6B-775636B30CF6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tr-TR"/>
        </a:p>
      </dgm:t>
    </dgm:pt>
    <dgm:pt modelId="{37E1E636-8703-40DA-9F1A-D0276D39AEE7}">
      <dgm:prSet/>
      <dgm:spPr/>
      <dgm:t>
        <a:bodyPr/>
        <a:lstStyle/>
        <a:p>
          <a:pPr rtl="0"/>
          <a:r>
            <a:rPr lang="tr-TR" smtClean="0"/>
            <a:t>*Model Eğitimi</a:t>
          </a:r>
          <a:endParaRPr lang="tr-TR"/>
        </a:p>
      </dgm:t>
    </dgm:pt>
    <dgm:pt modelId="{47EB0989-469E-49D6-8B94-937C6C45ACB7}" type="parTrans" cxnId="{F37ECB06-F9AB-4E45-ABA5-25143E0660B3}">
      <dgm:prSet/>
      <dgm:spPr/>
      <dgm:t>
        <a:bodyPr/>
        <a:lstStyle/>
        <a:p>
          <a:endParaRPr lang="tr-TR"/>
        </a:p>
      </dgm:t>
    </dgm:pt>
    <dgm:pt modelId="{86139FAF-AA39-4643-9897-085D57A6E1EB}" type="sibTrans" cxnId="{F37ECB06-F9AB-4E45-ABA5-25143E0660B3}">
      <dgm:prSet/>
      <dgm:spPr/>
      <dgm:t>
        <a:bodyPr/>
        <a:lstStyle/>
        <a:p>
          <a:endParaRPr lang="tr-TR"/>
        </a:p>
      </dgm:t>
    </dgm:pt>
    <dgm:pt modelId="{3C32C1F0-72BF-41E8-925B-A2291EE29A0A}">
      <dgm:prSet/>
      <dgm:spPr/>
      <dgm:t>
        <a:bodyPr/>
        <a:lstStyle/>
        <a:p>
          <a:pPr rtl="0"/>
          <a:r>
            <a:rPr lang="tr-TR" smtClean="0"/>
            <a:t>Optimizer (Nadam): Öğrenme hızını ayarlayarak ağırlıkları güncelleyen optimizasyon algoritmasıdır.</a:t>
          </a:r>
          <a:endParaRPr lang="tr-TR"/>
        </a:p>
      </dgm:t>
    </dgm:pt>
    <dgm:pt modelId="{448B0989-D158-4A76-BB63-77E12830466E}" type="parTrans" cxnId="{CACA8244-A167-4683-BDD4-60B139322F7F}">
      <dgm:prSet/>
      <dgm:spPr/>
      <dgm:t>
        <a:bodyPr/>
        <a:lstStyle/>
        <a:p>
          <a:endParaRPr lang="tr-TR"/>
        </a:p>
      </dgm:t>
    </dgm:pt>
    <dgm:pt modelId="{298D376E-9977-4C08-B9C7-0B06AC90E326}" type="sibTrans" cxnId="{CACA8244-A167-4683-BDD4-60B139322F7F}">
      <dgm:prSet/>
      <dgm:spPr/>
      <dgm:t>
        <a:bodyPr/>
        <a:lstStyle/>
        <a:p>
          <a:endParaRPr lang="tr-TR"/>
        </a:p>
      </dgm:t>
    </dgm:pt>
    <dgm:pt modelId="{3955C043-B2BC-4A2B-A44D-03BDA0199FB6}">
      <dgm:prSet/>
      <dgm:spPr/>
      <dgm:t>
        <a:bodyPr/>
        <a:lstStyle/>
        <a:p>
          <a:pPr rtl="0"/>
          <a:r>
            <a:rPr lang="tr-TR" dirty="0" err="1" smtClean="0"/>
            <a:t>Loss</a:t>
          </a:r>
          <a:r>
            <a:rPr lang="tr-TR" dirty="0" smtClean="0"/>
            <a:t> (</a:t>
          </a:r>
          <a:r>
            <a:rPr lang="tr-TR" dirty="0" err="1" smtClean="0"/>
            <a:t>Categorical</a:t>
          </a:r>
          <a:r>
            <a:rPr lang="tr-TR" dirty="0" smtClean="0"/>
            <a:t> </a:t>
          </a:r>
          <a:r>
            <a:rPr lang="tr-TR" dirty="0" err="1" smtClean="0"/>
            <a:t>Crossentropy</a:t>
          </a:r>
          <a:r>
            <a:rPr lang="tr-TR" dirty="0" smtClean="0"/>
            <a:t>): Modelin tahminleri ile gerçek etiketler arasındaki farkı ölçen hata fonksiyonudur.</a:t>
          </a:r>
          <a:endParaRPr lang="tr-TR" dirty="0"/>
        </a:p>
      </dgm:t>
    </dgm:pt>
    <dgm:pt modelId="{7303E107-3A9B-4C5F-8919-6AD3653721C2}" type="parTrans" cxnId="{CC56602F-51E6-48E1-B18A-264DAFDDE641}">
      <dgm:prSet/>
      <dgm:spPr/>
      <dgm:t>
        <a:bodyPr/>
        <a:lstStyle/>
        <a:p>
          <a:endParaRPr lang="tr-TR"/>
        </a:p>
      </dgm:t>
    </dgm:pt>
    <dgm:pt modelId="{720C04AF-19AA-4B83-8E97-864D8F4C98BC}" type="sibTrans" cxnId="{CC56602F-51E6-48E1-B18A-264DAFDDE641}">
      <dgm:prSet/>
      <dgm:spPr/>
      <dgm:t>
        <a:bodyPr/>
        <a:lstStyle/>
        <a:p>
          <a:endParaRPr lang="tr-TR"/>
        </a:p>
      </dgm:t>
    </dgm:pt>
    <dgm:pt modelId="{92D77780-4315-480A-923D-EED06DC95A4F}">
      <dgm:prSet/>
      <dgm:spPr/>
      <dgm:t>
        <a:bodyPr/>
        <a:lstStyle/>
        <a:p>
          <a:pPr rtl="0"/>
          <a:r>
            <a:rPr lang="tr-TR" smtClean="0"/>
            <a:t>Epochs (30): Tüm eğitim verisinin modelden geçirilme sayısıdır.</a:t>
          </a:r>
          <a:endParaRPr lang="tr-TR"/>
        </a:p>
      </dgm:t>
    </dgm:pt>
    <dgm:pt modelId="{E0054B64-3C6F-4338-B1C3-A576D741403A}" type="parTrans" cxnId="{5398C92A-D34A-42F9-81C7-AA98A3F6296E}">
      <dgm:prSet/>
      <dgm:spPr/>
      <dgm:t>
        <a:bodyPr/>
        <a:lstStyle/>
        <a:p>
          <a:endParaRPr lang="tr-TR"/>
        </a:p>
      </dgm:t>
    </dgm:pt>
    <dgm:pt modelId="{7AFEF7EB-B602-477C-AE73-7474E5963473}" type="sibTrans" cxnId="{5398C92A-D34A-42F9-81C7-AA98A3F6296E}">
      <dgm:prSet/>
      <dgm:spPr/>
      <dgm:t>
        <a:bodyPr/>
        <a:lstStyle/>
        <a:p>
          <a:endParaRPr lang="tr-TR"/>
        </a:p>
      </dgm:t>
    </dgm:pt>
    <dgm:pt modelId="{FC5F8538-FE19-4F79-93DF-4586C4B92D53}">
      <dgm:prSet/>
      <dgm:spPr/>
      <dgm:t>
        <a:bodyPr/>
        <a:lstStyle/>
        <a:p>
          <a:pPr rtl="0"/>
          <a:r>
            <a:rPr lang="tr-TR" smtClean="0"/>
            <a:t>Batch Size (128): Her adımda işlenen örnek sayısıdır, bellek kullanımını ve öğrenme hızını etkiler.</a:t>
          </a:r>
          <a:endParaRPr lang="tr-TR"/>
        </a:p>
      </dgm:t>
    </dgm:pt>
    <dgm:pt modelId="{42FCCE90-3FE3-47C8-A8B1-7B1672418C97}" type="parTrans" cxnId="{D0BF64A6-2DED-4860-8242-03C866B8B937}">
      <dgm:prSet/>
      <dgm:spPr/>
      <dgm:t>
        <a:bodyPr/>
        <a:lstStyle/>
        <a:p>
          <a:endParaRPr lang="tr-TR"/>
        </a:p>
      </dgm:t>
    </dgm:pt>
    <dgm:pt modelId="{2BEB8D06-664A-4800-A88E-BB96A4CEA576}" type="sibTrans" cxnId="{D0BF64A6-2DED-4860-8242-03C866B8B937}">
      <dgm:prSet/>
      <dgm:spPr/>
      <dgm:t>
        <a:bodyPr/>
        <a:lstStyle/>
        <a:p>
          <a:endParaRPr lang="tr-TR"/>
        </a:p>
      </dgm:t>
    </dgm:pt>
    <dgm:pt modelId="{F40DEE38-A087-48ED-A397-D6BFC35258E3}">
      <dgm:prSet/>
      <dgm:spPr/>
      <dgm:t>
        <a:bodyPr/>
        <a:lstStyle/>
        <a:p>
          <a:pPr rtl="0"/>
          <a:r>
            <a:rPr lang="tr-TR" dirty="0" err="1" smtClean="0"/>
            <a:t>EarlyStopping</a:t>
          </a:r>
          <a:r>
            <a:rPr lang="tr-TR" dirty="0" smtClean="0"/>
            <a:t>: Doğrulama kaybı iyileşmezse eğitimi erken durdurarak </a:t>
          </a:r>
          <a:r>
            <a:rPr lang="tr-TR" dirty="0" err="1" smtClean="0"/>
            <a:t>overfitting’i</a:t>
          </a:r>
          <a:r>
            <a:rPr lang="tr-TR" dirty="0" smtClean="0"/>
            <a:t> engeller.</a:t>
          </a:r>
          <a:endParaRPr lang="tr-TR" dirty="0"/>
        </a:p>
      </dgm:t>
    </dgm:pt>
    <dgm:pt modelId="{744001D8-4BE8-4436-A1A9-A9292C23E4FB}" type="parTrans" cxnId="{8C16A1D8-851C-42BE-98DD-D6048846178E}">
      <dgm:prSet/>
      <dgm:spPr/>
      <dgm:t>
        <a:bodyPr/>
        <a:lstStyle/>
        <a:p>
          <a:endParaRPr lang="tr-TR"/>
        </a:p>
      </dgm:t>
    </dgm:pt>
    <dgm:pt modelId="{049B2B95-AD46-41ED-8AD0-BE845B22643B}" type="sibTrans" cxnId="{8C16A1D8-851C-42BE-98DD-D6048846178E}">
      <dgm:prSet/>
      <dgm:spPr/>
      <dgm:t>
        <a:bodyPr/>
        <a:lstStyle/>
        <a:p>
          <a:endParaRPr lang="tr-TR"/>
        </a:p>
      </dgm:t>
    </dgm:pt>
    <dgm:pt modelId="{F6FBEFC5-3E71-43BD-8EFE-E429AFE8C33A}">
      <dgm:prSet/>
      <dgm:spPr/>
      <dgm:t>
        <a:bodyPr/>
        <a:lstStyle/>
        <a:p>
          <a:pPr rtl="0"/>
          <a:r>
            <a:rPr lang="tr-TR" dirty="0" err="1" smtClean="0"/>
            <a:t>ReduceLROnPlateau</a:t>
          </a:r>
          <a:r>
            <a:rPr lang="tr-TR" dirty="0" smtClean="0"/>
            <a:t>: Hata azalmazsa öğrenme oranını otomatik düşürerek daha iyi optimizasyon sağlar.</a:t>
          </a:r>
          <a:endParaRPr lang="tr-TR" dirty="0"/>
        </a:p>
      </dgm:t>
    </dgm:pt>
    <dgm:pt modelId="{420E98B9-94F4-4D6A-9221-33E40BBB7CF3}" type="parTrans" cxnId="{81084B68-ED32-4A25-A03D-4CB16424B4E7}">
      <dgm:prSet/>
      <dgm:spPr/>
      <dgm:t>
        <a:bodyPr/>
        <a:lstStyle/>
        <a:p>
          <a:endParaRPr lang="tr-TR"/>
        </a:p>
      </dgm:t>
    </dgm:pt>
    <dgm:pt modelId="{27F5A4A2-589E-4701-8FA4-C3E7B8654DF7}" type="sibTrans" cxnId="{81084B68-ED32-4A25-A03D-4CB16424B4E7}">
      <dgm:prSet/>
      <dgm:spPr/>
      <dgm:t>
        <a:bodyPr/>
        <a:lstStyle/>
        <a:p>
          <a:endParaRPr lang="tr-TR"/>
        </a:p>
      </dgm:t>
    </dgm:pt>
    <dgm:pt modelId="{F531E4CB-9D74-4E27-B7DE-D6E7B43DF815}" type="pres">
      <dgm:prSet presAssocID="{F7166F9C-65ED-4981-AC6B-775636B30CF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9BFCB71F-E414-40B1-9FE9-56C5290CDE7B}" type="pres">
      <dgm:prSet presAssocID="{37E1E636-8703-40DA-9F1A-D0276D39AEE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481D567-5CBD-4886-9FDA-CC7F92054C42}" type="pres">
      <dgm:prSet presAssocID="{86139FAF-AA39-4643-9897-085D57A6E1EB}" presName="sibTrans" presStyleLbl="sibTrans2D1" presStyleIdx="0" presStyleCnt="6"/>
      <dgm:spPr/>
      <dgm:t>
        <a:bodyPr/>
        <a:lstStyle/>
        <a:p>
          <a:endParaRPr lang="tr-TR"/>
        </a:p>
      </dgm:t>
    </dgm:pt>
    <dgm:pt modelId="{35AC4E65-CA99-4F74-B318-3E4FDF934121}" type="pres">
      <dgm:prSet presAssocID="{86139FAF-AA39-4643-9897-085D57A6E1EB}" presName="connectorText" presStyleLbl="sibTrans2D1" presStyleIdx="0" presStyleCnt="6"/>
      <dgm:spPr/>
      <dgm:t>
        <a:bodyPr/>
        <a:lstStyle/>
        <a:p>
          <a:endParaRPr lang="tr-TR"/>
        </a:p>
      </dgm:t>
    </dgm:pt>
    <dgm:pt modelId="{1CA733F0-6704-4449-9AB8-81A4426C07C7}" type="pres">
      <dgm:prSet presAssocID="{3C32C1F0-72BF-41E8-925B-A2291EE29A0A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D25653A-0083-427E-BEF1-0D043308CF85}" type="pres">
      <dgm:prSet presAssocID="{298D376E-9977-4C08-B9C7-0B06AC90E326}" presName="sibTrans" presStyleLbl="sibTrans2D1" presStyleIdx="1" presStyleCnt="6"/>
      <dgm:spPr/>
      <dgm:t>
        <a:bodyPr/>
        <a:lstStyle/>
        <a:p>
          <a:endParaRPr lang="tr-TR"/>
        </a:p>
      </dgm:t>
    </dgm:pt>
    <dgm:pt modelId="{146F042E-5A2C-46DC-9266-4CEE95D5F049}" type="pres">
      <dgm:prSet presAssocID="{298D376E-9977-4C08-B9C7-0B06AC90E326}" presName="connectorText" presStyleLbl="sibTrans2D1" presStyleIdx="1" presStyleCnt="6"/>
      <dgm:spPr/>
      <dgm:t>
        <a:bodyPr/>
        <a:lstStyle/>
        <a:p>
          <a:endParaRPr lang="tr-TR"/>
        </a:p>
      </dgm:t>
    </dgm:pt>
    <dgm:pt modelId="{6993BD43-4916-47C7-B4F1-69B5B7A7766A}" type="pres">
      <dgm:prSet presAssocID="{3955C043-B2BC-4A2B-A44D-03BDA0199FB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55624A1-3EA3-44D3-8D86-544515CB25A9}" type="pres">
      <dgm:prSet presAssocID="{720C04AF-19AA-4B83-8E97-864D8F4C98BC}" presName="sibTrans" presStyleLbl="sibTrans2D1" presStyleIdx="2" presStyleCnt="6"/>
      <dgm:spPr/>
      <dgm:t>
        <a:bodyPr/>
        <a:lstStyle/>
        <a:p>
          <a:endParaRPr lang="tr-TR"/>
        </a:p>
      </dgm:t>
    </dgm:pt>
    <dgm:pt modelId="{02807174-E485-4990-88F2-D4F2CE052C8D}" type="pres">
      <dgm:prSet presAssocID="{720C04AF-19AA-4B83-8E97-864D8F4C98BC}" presName="connectorText" presStyleLbl="sibTrans2D1" presStyleIdx="2" presStyleCnt="6"/>
      <dgm:spPr/>
      <dgm:t>
        <a:bodyPr/>
        <a:lstStyle/>
        <a:p>
          <a:endParaRPr lang="tr-TR"/>
        </a:p>
      </dgm:t>
    </dgm:pt>
    <dgm:pt modelId="{0BD8EF13-6F68-43C8-A8EB-5E80BDA4CF01}" type="pres">
      <dgm:prSet presAssocID="{92D77780-4315-480A-923D-EED06DC95A4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626ED08-1B26-4622-A91B-4CD0D7F61AC4}" type="pres">
      <dgm:prSet presAssocID="{7AFEF7EB-B602-477C-AE73-7474E5963473}" presName="sibTrans" presStyleLbl="sibTrans2D1" presStyleIdx="3" presStyleCnt="6"/>
      <dgm:spPr/>
      <dgm:t>
        <a:bodyPr/>
        <a:lstStyle/>
        <a:p>
          <a:endParaRPr lang="tr-TR"/>
        </a:p>
      </dgm:t>
    </dgm:pt>
    <dgm:pt modelId="{3E5B0522-3CD9-4251-AB56-A7597A5D3FA1}" type="pres">
      <dgm:prSet presAssocID="{7AFEF7EB-B602-477C-AE73-7474E5963473}" presName="connectorText" presStyleLbl="sibTrans2D1" presStyleIdx="3" presStyleCnt="6"/>
      <dgm:spPr/>
      <dgm:t>
        <a:bodyPr/>
        <a:lstStyle/>
        <a:p>
          <a:endParaRPr lang="tr-TR"/>
        </a:p>
      </dgm:t>
    </dgm:pt>
    <dgm:pt modelId="{E96678B6-BC06-40C4-B978-44F31C7B6B10}" type="pres">
      <dgm:prSet presAssocID="{FC5F8538-FE19-4F79-93DF-4586C4B92D5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95584C5-4579-4927-9926-144D8284C0A5}" type="pres">
      <dgm:prSet presAssocID="{2BEB8D06-664A-4800-A88E-BB96A4CEA576}" presName="sibTrans" presStyleLbl="sibTrans2D1" presStyleIdx="4" presStyleCnt="6"/>
      <dgm:spPr/>
      <dgm:t>
        <a:bodyPr/>
        <a:lstStyle/>
        <a:p>
          <a:endParaRPr lang="tr-TR"/>
        </a:p>
      </dgm:t>
    </dgm:pt>
    <dgm:pt modelId="{78790832-4937-40B3-A72F-6D46F7975C01}" type="pres">
      <dgm:prSet presAssocID="{2BEB8D06-664A-4800-A88E-BB96A4CEA576}" presName="connectorText" presStyleLbl="sibTrans2D1" presStyleIdx="4" presStyleCnt="6"/>
      <dgm:spPr/>
      <dgm:t>
        <a:bodyPr/>
        <a:lstStyle/>
        <a:p>
          <a:endParaRPr lang="tr-TR"/>
        </a:p>
      </dgm:t>
    </dgm:pt>
    <dgm:pt modelId="{DDA0B7CE-3AD6-4E3D-AFC2-4A2EC3515D21}" type="pres">
      <dgm:prSet presAssocID="{F40DEE38-A087-48ED-A397-D6BFC35258E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E45454B-FB28-40BB-AE6F-E6F993E5C431}" type="pres">
      <dgm:prSet presAssocID="{049B2B95-AD46-41ED-8AD0-BE845B22643B}" presName="sibTrans" presStyleLbl="sibTrans2D1" presStyleIdx="5" presStyleCnt="6"/>
      <dgm:spPr/>
      <dgm:t>
        <a:bodyPr/>
        <a:lstStyle/>
        <a:p>
          <a:endParaRPr lang="tr-TR"/>
        </a:p>
      </dgm:t>
    </dgm:pt>
    <dgm:pt modelId="{1563B4DD-7D6C-437B-8205-83DB4AEC6AA7}" type="pres">
      <dgm:prSet presAssocID="{049B2B95-AD46-41ED-8AD0-BE845B22643B}" presName="connectorText" presStyleLbl="sibTrans2D1" presStyleIdx="5" presStyleCnt="6"/>
      <dgm:spPr/>
      <dgm:t>
        <a:bodyPr/>
        <a:lstStyle/>
        <a:p>
          <a:endParaRPr lang="tr-TR"/>
        </a:p>
      </dgm:t>
    </dgm:pt>
    <dgm:pt modelId="{AA8F7ACF-E316-4672-B762-1D209551D6CA}" type="pres">
      <dgm:prSet presAssocID="{F6FBEFC5-3E71-43BD-8EFE-E429AFE8C33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47C86CDF-A48A-44DA-8B55-F6E67873790C}" type="presOf" srcId="{F7166F9C-65ED-4981-AC6B-775636B30CF6}" destId="{F531E4CB-9D74-4E27-B7DE-D6E7B43DF815}" srcOrd="0" destOrd="0" presId="urn:microsoft.com/office/officeart/2005/8/layout/process5"/>
    <dgm:cxn modelId="{A343728D-25D5-4045-A6A7-6A7D78F4D2D8}" type="presOf" srcId="{37E1E636-8703-40DA-9F1A-D0276D39AEE7}" destId="{9BFCB71F-E414-40B1-9FE9-56C5290CDE7B}" srcOrd="0" destOrd="0" presId="urn:microsoft.com/office/officeart/2005/8/layout/process5"/>
    <dgm:cxn modelId="{3D9974B1-8A58-498C-B118-1EF2C97929C7}" type="presOf" srcId="{2BEB8D06-664A-4800-A88E-BB96A4CEA576}" destId="{78790832-4937-40B3-A72F-6D46F7975C01}" srcOrd="1" destOrd="0" presId="urn:microsoft.com/office/officeart/2005/8/layout/process5"/>
    <dgm:cxn modelId="{CC56602F-51E6-48E1-B18A-264DAFDDE641}" srcId="{F7166F9C-65ED-4981-AC6B-775636B30CF6}" destId="{3955C043-B2BC-4A2B-A44D-03BDA0199FB6}" srcOrd="2" destOrd="0" parTransId="{7303E107-3A9B-4C5F-8919-6AD3653721C2}" sibTransId="{720C04AF-19AA-4B83-8E97-864D8F4C98BC}"/>
    <dgm:cxn modelId="{80B0E8B9-24D2-43D8-8814-B382160B23A0}" type="presOf" srcId="{7AFEF7EB-B602-477C-AE73-7474E5963473}" destId="{2626ED08-1B26-4622-A91B-4CD0D7F61AC4}" srcOrd="0" destOrd="0" presId="urn:microsoft.com/office/officeart/2005/8/layout/process5"/>
    <dgm:cxn modelId="{050F6B2A-CFD6-436F-A7AB-B7C61857D1FD}" type="presOf" srcId="{F40DEE38-A087-48ED-A397-D6BFC35258E3}" destId="{DDA0B7CE-3AD6-4E3D-AFC2-4A2EC3515D21}" srcOrd="0" destOrd="0" presId="urn:microsoft.com/office/officeart/2005/8/layout/process5"/>
    <dgm:cxn modelId="{CACA8244-A167-4683-BDD4-60B139322F7F}" srcId="{F7166F9C-65ED-4981-AC6B-775636B30CF6}" destId="{3C32C1F0-72BF-41E8-925B-A2291EE29A0A}" srcOrd="1" destOrd="0" parTransId="{448B0989-D158-4A76-BB63-77E12830466E}" sibTransId="{298D376E-9977-4C08-B9C7-0B06AC90E326}"/>
    <dgm:cxn modelId="{0C0A40F0-71DF-42FE-AE8A-DF26CAFE5DB8}" type="presOf" srcId="{2BEB8D06-664A-4800-A88E-BB96A4CEA576}" destId="{F95584C5-4579-4927-9926-144D8284C0A5}" srcOrd="0" destOrd="0" presId="urn:microsoft.com/office/officeart/2005/8/layout/process5"/>
    <dgm:cxn modelId="{75F168BB-E6B9-405A-AFCE-7FB37509F474}" type="presOf" srcId="{049B2B95-AD46-41ED-8AD0-BE845B22643B}" destId="{DE45454B-FB28-40BB-AE6F-E6F993E5C431}" srcOrd="0" destOrd="0" presId="urn:microsoft.com/office/officeart/2005/8/layout/process5"/>
    <dgm:cxn modelId="{0BDE7743-7F0C-4BC2-B49E-96B2188E991A}" type="presOf" srcId="{F6FBEFC5-3E71-43BD-8EFE-E429AFE8C33A}" destId="{AA8F7ACF-E316-4672-B762-1D209551D6CA}" srcOrd="0" destOrd="0" presId="urn:microsoft.com/office/officeart/2005/8/layout/process5"/>
    <dgm:cxn modelId="{1FB514EB-5D59-4588-9A50-272B7FFF67BB}" type="presOf" srcId="{720C04AF-19AA-4B83-8E97-864D8F4C98BC}" destId="{055624A1-3EA3-44D3-8D86-544515CB25A9}" srcOrd="0" destOrd="0" presId="urn:microsoft.com/office/officeart/2005/8/layout/process5"/>
    <dgm:cxn modelId="{CB945392-D14A-4A9B-A048-57E138D4E33C}" type="presOf" srcId="{049B2B95-AD46-41ED-8AD0-BE845B22643B}" destId="{1563B4DD-7D6C-437B-8205-83DB4AEC6AA7}" srcOrd="1" destOrd="0" presId="urn:microsoft.com/office/officeart/2005/8/layout/process5"/>
    <dgm:cxn modelId="{6AB332DA-BDB5-4E53-8B7C-2F87CCDD1C97}" type="presOf" srcId="{720C04AF-19AA-4B83-8E97-864D8F4C98BC}" destId="{02807174-E485-4990-88F2-D4F2CE052C8D}" srcOrd="1" destOrd="0" presId="urn:microsoft.com/office/officeart/2005/8/layout/process5"/>
    <dgm:cxn modelId="{5398C92A-D34A-42F9-81C7-AA98A3F6296E}" srcId="{F7166F9C-65ED-4981-AC6B-775636B30CF6}" destId="{92D77780-4315-480A-923D-EED06DC95A4F}" srcOrd="3" destOrd="0" parTransId="{E0054B64-3C6F-4338-B1C3-A576D741403A}" sibTransId="{7AFEF7EB-B602-477C-AE73-7474E5963473}"/>
    <dgm:cxn modelId="{81084B68-ED32-4A25-A03D-4CB16424B4E7}" srcId="{F7166F9C-65ED-4981-AC6B-775636B30CF6}" destId="{F6FBEFC5-3E71-43BD-8EFE-E429AFE8C33A}" srcOrd="6" destOrd="0" parTransId="{420E98B9-94F4-4D6A-9221-33E40BBB7CF3}" sibTransId="{27F5A4A2-589E-4701-8FA4-C3E7B8654DF7}"/>
    <dgm:cxn modelId="{0B69B570-4FAB-4C4D-B514-79B4417CF4CD}" type="presOf" srcId="{298D376E-9977-4C08-B9C7-0B06AC90E326}" destId="{1D25653A-0083-427E-BEF1-0D043308CF85}" srcOrd="0" destOrd="0" presId="urn:microsoft.com/office/officeart/2005/8/layout/process5"/>
    <dgm:cxn modelId="{145C7262-9845-4467-ABDD-EFB660F40F7E}" type="presOf" srcId="{298D376E-9977-4C08-B9C7-0B06AC90E326}" destId="{146F042E-5A2C-46DC-9266-4CEE95D5F049}" srcOrd="1" destOrd="0" presId="urn:microsoft.com/office/officeart/2005/8/layout/process5"/>
    <dgm:cxn modelId="{36C8A31B-8B92-438F-877A-810A2F43580A}" type="presOf" srcId="{FC5F8538-FE19-4F79-93DF-4586C4B92D53}" destId="{E96678B6-BC06-40C4-B978-44F31C7B6B10}" srcOrd="0" destOrd="0" presId="urn:microsoft.com/office/officeart/2005/8/layout/process5"/>
    <dgm:cxn modelId="{6AE3F66E-1285-4ECE-A1D2-B6E388DBABCF}" type="presOf" srcId="{3955C043-B2BC-4A2B-A44D-03BDA0199FB6}" destId="{6993BD43-4916-47C7-B4F1-69B5B7A7766A}" srcOrd="0" destOrd="0" presId="urn:microsoft.com/office/officeart/2005/8/layout/process5"/>
    <dgm:cxn modelId="{604A5CB2-AFF3-4DA7-8165-4EC2F6A6C9F0}" type="presOf" srcId="{86139FAF-AA39-4643-9897-085D57A6E1EB}" destId="{1481D567-5CBD-4886-9FDA-CC7F92054C42}" srcOrd="0" destOrd="0" presId="urn:microsoft.com/office/officeart/2005/8/layout/process5"/>
    <dgm:cxn modelId="{8BF93B02-91A4-4A91-9A49-4A162C7221EC}" type="presOf" srcId="{92D77780-4315-480A-923D-EED06DC95A4F}" destId="{0BD8EF13-6F68-43C8-A8EB-5E80BDA4CF01}" srcOrd="0" destOrd="0" presId="urn:microsoft.com/office/officeart/2005/8/layout/process5"/>
    <dgm:cxn modelId="{8C16A1D8-851C-42BE-98DD-D6048846178E}" srcId="{F7166F9C-65ED-4981-AC6B-775636B30CF6}" destId="{F40DEE38-A087-48ED-A397-D6BFC35258E3}" srcOrd="5" destOrd="0" parTransId="{744001D8-4BE8-4436-A1A9-A9292C23E4FB}" sibTransId="{049B2B95-AD46-41ED-8AD0-BE845B22643B}"/>
    <dgm:cxn modelId="{F37ECB06-F9AB-4E45-ABA5-25143E0660B3}" srcId="{F7166F9C-65ED-4981-AC6B-775636B30CF6}" destId="{37E1E636-8703-40DA-9F1A-D0276D39AEE7}" srcOrd="0" destOrd="0" parTransId="{47EB0989-469E-49D6-8B94-937C6C45ACB7}" sibTransId="{86139FAF-AA39-4643-9897-085D57A6E1EB}"/>
    <dgm:cxn modelId="{D0BF64A6-2DED-4860-8242-03C866B8B937}" srcId="{F7166F9C-65ED-4981-AC6B-775636B30CF6}" destId="{FC5F8538-FE19-4F79-93DF-4586C4B92D53}" srcOrd="4" destOrd="0" parTransId="{42FCCE90-3FE3-47C8-A8B1-7B1672418C97}" sibTransId="{2BEB8D06-664A-4800-A88E-BB96A4CEA576}"/>
    <dgm:cxn modelId="{D3B0448E-E649-4879-85F2-23302DADDC1C}" type="presOf" srcId="{3C32C1F0-72BF-41E8-925B-A2291EE29A0A}" destId="{1CA733F0-6704-4449-9AB8-81A4426C07C7}" srcOrd="0" destOrd="0" presId="urn:microsoft.com/office/officeart/2005/8/layout/process5"/>
    <dgm:cxn modelId="{D1652C5F-9438-49DC-8740-3C4D1F86A65F}" type="presOf" srcId="{86139FAF-AA39-4643-9897-085D57A6E1EB}" destId="{35AC4E65-CA99-4F74-B318-3E4FDF934121}" srcOrd="1" destOrd="0" presId="urn:microsoft.com/office/officeart/2005/8/layout/process5"/>
    <dgm:cxn modelId="{F3BD4DCB-208B-4E54-82F4-F3B76B6C2B23}" type="presOf" srcId="{7AFEF7EB-B602-477C-AE73-7474E5963473}" destId="{3E5B0522-3CD9-4251-AB56-A7597A5D3FA1}" srcOrd="1" destOrd="0" presId="urn:microsoft.com/office/officeart/2005/8/layout/process5"/>
    <dgm:cxn modelId="{465CA453-5E6C-4A81-BAF9-40E2382DEEA7}" type="presParOf" srcId="{F531E4CB-9D74-4E27-B7DE-D6E7B43DF815}" destId="{9BFCB71F-E414-40B1-9FE9-56C5290CDE7B}" srcOrd="0" destOrd="0" presId="urn:microsoft.com/office/officeart/2005/8/layout/process5"/>
    <dgm:cxn modelId="{D2601969-D049-44CE-ADB9-0BA1A592AC21}" type="presParOf" srcId="{F531E4CB-9D74-4E27-B7DE-D6E7B43DF815}" destId="{1481D567-5CBD-4886-9FDA-CC7F92054C42}" srcOrd="1" destOrd="0" presId="urn:microsoft.com/office/officeart/2005/8/layout/process5"/>
    <dgm:cxn modelId="{86A8C7C1-C4A7-406E-8A72-547F3C9CC2CB}" type="presParOf" srcId="{1481D567-5CBD-4886-9FDA-CC7F92054C42}" destId="{35AC4E65-CA99-4F74-B318-3E4FDF934121}" srcOrd="0" destOrd="0" presId="urn:microsoft.com/office/officeart/2005/8/layout/process5"/>
    <dgm:cxn modelId="{207DF166-EAEE-4BBA-95DD-A43110CE6D6D}" type="presParOf" srcId="{F531E4CB-9D74-4E27-B7DE-D6E7B43DF815}" destId="{1CA733F0-6704-4449-9AB8-81A4426C07C7}" srcOrd="2" destOrd="0" presId="urn:microsoft.com/office/officeart/2005/8/layout/process5"/>
    <dgm:cxn modelId="{826D472A-1FD2-41BA-A86D-FE9BDF9C4CEF}" type="presParOf" srcId="{F531E4CB-9D74-4E27-B7DE-D6E7B43DF815}" destId="{1D25653A-0083-427E-BEF1-0D043308CF85}" srcOrd="3" destOrd="0" presId="urn:microsoft.com/office/officeart/2005/8/layout/process5"/>
    <dgm:cxn modelId="{4DE3E8F3-A109-47CD-B011-170F16599EDB}" type="presParOf" srcId="{1D25653A-0083-427E-BEF1-0D043308CF85}" destId="{146F042E-5A2C-46DC-9266-4CEE95D5F049}" srcOrd="0" destOrd="0" presId="urn:microsoft.com/office/officeart/2005/8/layout/process5"/>
    <dgm:cxn modelId="{BC77C5D3-CDB2-44F7-9AEE-84A4EB57CE7F}" type="presParOf" srcId="{F531E4CB-9D74-4E27-B7DE-D6E7B43DF815}" destId="{6993BD43-4916-47C7-B4F1-69B5B7A7766A}" srcOrd="4" destOrd="0" presId="urn:microsoft.com/office/officeart/2005/8/layout/process5"/>
    <dgm:cxn modelId="{F74CE162-8B84-4E1B-8F9A-C4E8263BA38F}" type="presParOf" srcId="{F531E4CB-9D74-4E27-B7DE-D6E7B43DF815}" destId="{055624A1-3EA3-44D3-8D86-544515CB25A9}" srcOrd="5" destOrd="0" presId="urn:microsoft.com/office/officeart/2005/8/layout/process5"/>
    <dgm:cxn modelId="{19D82E6F-B9D0-411C-961B-EC090603163A}" type="presParOf" srcId="{055624A1-3EA3-44D3-8D86-544515CB25A9}" destId="{02807174-E485-4990-88F2-D4F2CE052C8D}" srcOrd="0" destOrd="0" presId="urn:microsoft.com/office/officeart/2005/8/layout/process5"/>
    <dgm:cxn modelId="{3CAFF747-B77E-4554-A913-798E1D21CB34}" type="presParOf" srcId="{F531E4CB-9D74-4E27-B7DE-D6E7B43DF815}" destId="{0BD8EF13-6F68-43C8-A8EB-5E80BDA4CF01}" srcOrd="6" destOrd="0" presId="urn:microsoft.com/office/officeart/2005/8/layout/process5"/>
    <dgm:cxn modelId="{E8ACCE5A-3369-438E-8418-EEB542D70624}" type="presParOf" srcId="{F531E4CB-9D74-4E27-B7DE-D6E7B43DF815}" destId="{2626ED08-1B26-4622-A91B-4CD0D7F61AC4}" srcOrd="7" destOrd="0" presId="urn:microsoft.com/office/officeart/2005/8/layout/process5"/>
    <dgm:cxn modelId="{297ECBCB-F3C7-452D-BEEB-5A497B250BB7}" type="presParOf" srcId="{2626ED08-1B26-4622-A91B-4CD0D7F61AC4}" destId="{3E5B0522-3CD9-4251-AB56-A7597A5D3FA1}" srcOrd="0" destOrd="0" presId="urn:microsoft.com/office/officeart/2005/8/layout/process5"/>
    <dgm:cxn modelId="{DBA47653-DE34-47FB-93E2-F776A71BF433}" type="presParOf" srcId="{F531E4CB-9D74-4E27-B7DE-D6E7B43DF815}" destId="{E96678B6-BC06-40C4-B978-44F31C7B6B10}" srcOrd="8" destOrd="0" presId="urn:microsoft.com/office/officeart/2005/8/layout/process5"/>
    <dgm:cxn modelId="{901B4A10-D670-46B6-9AF4-FD35CF0911A6}" type="presParOf" srcId="{F531E4CB-9D74-4E27-B7DE-D6E7B43DF815}" destId="{F95584C5-4579-4927-9926-144D8284C0A5}" srcOrd="9" destOrd="0" presId="urn:microsoft.com/office/officeart/2005/8/layout/process5"/>
    <dgm:cxn modelId="{293BD97C-A220-49FB-8182-3F2F8B6D4183}" type="presParOf" srcId="{F95584C5-4579-4927-9926-144D8284C0A5}" destId="{78790832-4937-40B3-A72F-6D46F7975C01}" srcOrd="0" destOrd="0" presId="urn:microsoft.com/office/officeart/2005/8/layout/process5"/>
    <dgm:cxn modelId="{97679E0C-0891-4359-94F9-D7178D0EE6BA}" type="presParOf" srcId="{F531E4CB-9D74-4E27-B7DE-D6E7B43DF815}" destId="{DDA0B7CE-3AD6-4E3D-AFC2-4A2EC3515D21}" srcOrd="10" destOrd="0" presId="urn:microsoft.com/office/officeart/2005/8/layout/process5"/>
    <dgm:cxn modelId="{AC34D9E8-C294-43E0-AB22-39D3592E453B}" type="presParOf" srcId="{F531E4CB-9D74-4E27-B7DE-D6E7B43DF815}" destId="{DE45454B-FB28-40BB-AE6F-E6F993E5C431}" srcOrd="11" destOrd="0" presId="urn:microsoft.com/office/officeart/2005/8/layout/process5"/>
    <dgm:cxn modelId="{5084278D-B8B2-4FA8-B53C-C794A0D3FBA0}" type="presParOf" srcId="{DE45454B-FB28-40BB-AE6F-E6F993E5C431}" destId="{1563B4DD-7D6C-437B-8205-83DB4AEC6AA7}" srcOrd="0" destOrd="0" presId="urn:microsoft.com/office/officeart/2005/8/layout/process5"/>
    <dgm:cxn modelId="{2286F974-6F0A-4266-855B-F0BE968771F5}" type="presParOf" srcId="{F531E4CB-9D74-4E27-B7DE-D6E7B43DF815}" destId="{AA8F7ACF-E316-4672-B762-1D209551D6CA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B0A9D2B-8F99-4672-A7F3-6604AD79E39F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tr-TR"/>
        </a:p>
      </dgm:t>
    </dgm:pt>
    <dgm:pt modelId="{DEC0FDE4-4BEB-4D83-9B3B-C7B5A53D284E}">
      <dgm:prSet/>
      <dgm:spPr/>
      <dgm:t>
        <a:bodyPr/>
        <a:lstStyle/>
        <a:p>
          <a:pPr rtl="0"/>
          <a:r>
            <a:rPr lang="tr-TR" smtClean="0"/>
            <a:t>Şimdi ise kendi aktivasyon fonksiyonumu yazacağım modifier_relu , bu fonksiyonu modele entegre edip modeli import ettim.</a:t>
          </a:r>
          <a:endParaRPr lang="tr-TR"/>
        </a:p>
      </dgm:t>
    </dgm:pt>
    <dgm:pt modelId="{0BD316FE-6485-48F1-BAE3-1A2A68387435}" type="parTrans" cxnId="{DCBBDE9A-F5CC-4722-B730-D1BB3A871C90}">
      <dgm:prSet/>
      <dgm:spPr/>
      <dgm:t>
        <a:bodyPr/>
        <a:lstStyle/>
        <a:p>
          <a:endParaRPr lang="tr-TR"/>
        </a:p>
      </dgm:t>
    </dgm:pt>
    <dgm:pt modelId="{794B0BE6-394D-4F12-9C5D-52AB7BCE49BC}" type="sibTrans" cxnId="{DCBBDE9A-F5CC-4722-B730-D1BB3A871C90}">
      <dgm:prSet/>
      <dgm:spPr/>
      <dgm:t>
        <a:bodyPr/>
        <a:lstStyle/>
        <a:p>
          <a:endParaRPr lang="tr-TR"/>
        </a:p>
      </dgm:t>
    </dgm:pt>
    <dgm:pt modelId="{7DBBC3FA-06D9-4C13-BB61-99B832FC66D4}">
      <dgm:prSet/>
      <dgm:spPr/>
      <dgm:t>
        <a:bodyPr/>
        <a:lstStyle/>
        <a:p>
          <a:pPr rtl="0"/>
          <a:r>
            <a:rPr lang="tr-TR" smtClean="0"/>
            <a:t>Bir sorunla karşılaştım yazdığım fonksiyonu keras bir katman olarak görmüyor ve fonksiyonumu tanımıyordu keras katmanı olarak tanıttıktan sonra bu sonra modelimiz hazırdı.</a:t>
          </a:r>
          <a:endParaRPr lang="tr-TR"/>
        </a:p>
      </dgm:t>
    </dgm:pt>
    <dgm:pt modelId="{C466C2A1-8151-4B19-9F2D-8F4834DD4017}" type="parTrans" cxnId="{8C4CECD5-9421-43CF-8BCE-C7C89C4990DB}">
      <dgm:prSet/>
      <dgm:spPr/>
      <dgm:t>
        <a:bodyPr/>
        <a:lstStyle/>
        <a:p>
          <a:endParaRPr lang="tr-TR"/>
        </a:p>
      </dgm:t>
    </dgm:pt>
    <dgm:pt modelId="{BFD1AB63-E43F-40EF-98B6-2961ABB246E7}" type="sibTrans" cxnId="{8C4CECD5-9421-43CF-8BCE-C7C89C4990DB}">
      <dgm:prSet/>
      <dgm:spPr/>
      <dgm:t>
        <a:bodyPr/>
        <a:lstStyle/>
        <a:p>
          <a:endParaRPr lang="tr-TR"/>
        </a:p>
      </dgm:t>
    </dgm:pt>
    <dgm:pt modelId="{2F6EC389-2D5E-4EED-B6C7-92A5824E1B50}" type="pres">
      <dgm:prSet presAssocID="{8B0A9D2B-8F99-4672-A7F3-6604AD79E3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248CA5EF-475B-4719-B493-BC59ABA21CDD}" type="pres">
      <dgm:prSet presAssocID="{DEC0FDE4-4BEB-4D83-9B3B-C7B5A53D284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1CE2299-E9CC-4A29-A76A-4638C3A74BF5}" type="pres">
      <dgm:prSet presAssocID="{794B0BE6-394D-4F12-9C5D-52AB7BCE49BC}" presName="spacer" presStyleCnt="0"/>
      <dgm:spPr/>
    </dgm:pt>
    <dgm:pt modelId="{76DC0A83-5040-43E2-AAA8-E160D40F84F4}" type="pres">
      <dgm:prSet presAssocID="{7DBBC3FA-06D9-4C13-BB61-99B832FC66D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8C4CECD5-9421-43CF-8BCE-C7C89C4990DB}" srcId="{8B0A9D2B-8F99-4672-A7F3-6604AD79E39F}" destId="{7DBBC3FA-06D9-4C13-BB61-99B832FC66D4}" srcOrd="1" destOrd="0" parTransId="{C466C2A1-8151-4B19-9F2D-8F4834DD4017}" sibTransId="{BFD1AB63-E43F-40EF-98B6-2961ABB246E7}"/>
    <dgm:cxn modelId="{85735F2A-7BAA-4FE2-ABC1-22D82E232666}" type="presOf" srcId="{7DBBC3FA-06D9-4C13-BB61-99B832FC66D4}" destId="{76DC0A83-5040-43E2-AAA8-E160D40F84F4}" srcOrd="0" destOrd="0" presId="urn:microsoft.com/office/officeart/2005/8/layout/vList2"/>
    <dgm:cxn modelId="{4973F386-1F03-48F5-93DC-44848E17E378}" type="presOf" srcId="{DEC0FDE4-4BEB-4D83-9B3B-C7B5A53D284E}" destId="{248CA5EF-475B-4719-B493-BC59ABA21CDD}" srcOrd="0" destOrd="0" presId="urn:microsoft.com/office/officeart/2005/8/layout/vList2"/>
    <dgm:cxn modelId="{B03104D3-BD22-4846-BF61-3CF71B71E71F}" type="presOf" srcId="{8B0A9D2B-8F99-4672-A7F3-6604AD79E39F}" destId="{2F6EC389-2D5E-4EED-B6C7-92A5824E1B50}" srcOrd="0" destOrd="0" presId="urn:microsoft.com/office/officeart/2005/8/layout/vList2"/>
    <dgm:cxn modelId="{DCBBDE9A-F5CC-4722-B730-D1BB3A871C90}" srcId="{8B0A9D2B-8F99-4672-A7F3-6604AD79E39F}" destId="{DEC0FDE4-4BEB-4D83-9B3B-C7B5A53D284E}" srcOrd="0" destOrd="0" parTransId="{0BD316FE-6485-48F1-BAE3-1A2A68387435}" sibTransId="{794B0BE6-394D-4F12-9C5D-52AB7BCE49BC}"/>
    <dgm:cxn modelId="{E2DF4469-4D82-41BB-B76D-1DDF3346015A}" type="presParOf" srcId="{2F6EC389-2D5E-4EED-B6C7-92A5824E1B50}" destId="{248CA5EF-475B-4719-B493-BC59ABA21CDD}" srcOrd="0" destOrd="0" presId="urn:microsoft.com/office/officeart/2005/8/layout/vList2"/>
    <dgm:cxn modelId="{60C05200-DED8-4860-ACC2-526B97FE4838}" type="presParOf" srcId="{2F6EC389-2D5E-4EED-B6C7-92A5824E1B50}" destId="{01CE2299-E9CC-4A29-A76A-4638C3A74BF5}" srcOrd="1" destOrd="0" presId="urn:microsoft.com/office/officeart/2005/8/layout/vList2"/>
    <dgm:cxn modelId="{D9E4099D-4DD3-41DD-8760-AF95BD9E62DE}" type="presParOf" srcId="{2F6EC389-2D5E-4EED-B6C7-92A5824E1B50}" destId="{76DC0A83-5040-43E2-AAA8-E160D40F84F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B047AD4-ED4A-4BBF-B29D-64D1E0432B27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tr-TR"/>
        </a:p>
      </dgm:t>
    </dgm:pt>
    <dgm:pt modelId="{3535976F-BBD2-4FAB-A25E-C9771E6CFCF2}">
      <dgm:prSet/>
      <dgm:spPr/>
      <dgm:t>
        <a:bodyPr/>
        <a:lstStyle/>
        <a:p>
          <a:pPr rtl="0"/>
          <a:r>
            <a:rPr lang="tr-TR" dirty="0" err="1" smtClean="0"/>
            <a:t>Convolution’un</a:t>
          </a:r>
          <a:r>
            <a:rPr lang="tr-TR" dirty="0" smtClean="0"/>
            <a:t> Matematiksel </a:t>
          </a:r>
          <a:r>
            <a:rPr lang="tr-TR" dirty="0" err="1" smtClean="0"/>
            <a:t>Açıklaması“Convolution</a:t>
          </a:r>
          <a:r>
            <a:rPr lang="tr-TR" dirty="0" smtClean="0"/>
            <a:t> (</a:t>
          </a:r>
          <a:r>
            <a:rPr lang="tr-TR" dirty="0" err="1" smtClean="0"/>
            <a:t>katmanlama</a:t>
          </a:r>
          <a:r>
            <a:rPr lang="tr-TR" dirty="0" smtClean="0"/>
            <a:t>/katlama), görüntü işleme ve derin öğrenme alanında kullanılan temel bir matematiksel işlemdir.” </a:t>
          </a:r>
          <a:endParaRPr lang="tr-TR" dirty="0"/>
        </a:p>
      </dgm:t>
    </dgm:pt>
    <dgm:pt modelId="{C314C026-713D-4077-88FE-6AC6A0FF8065}" type="parTrans" cxnId="{9CBB5193-30C8-45DA-9E3E-DA58F72A0D0B}">
      <dgm:prSet/>
      <dgm:spPr/>
      <dgm:t>
        <a:bodyPr/>
        <a:lstStyle/>
        <a:p>
          <a:endParaRPr lang="tr-TR"/>
        </a:p>
      </dgm:t>
    </dgm:pt>
    <dgm:pt modelId="{B2C488D0-100B-4119-B92F-54AD89EE497C}" type="sibTrans" cxnId="{9CBB5193-30C8-45DA-9E3E-DA58F72A0D0B}">
      <dgm:prSet/>
      <dgm:spPr/>
      <dgm:t>
        <a:bodyPr/>
        <a:lstStyle/>
        <a:p>
          <a:endParaRPr lang="tr-TR"/>
        </a:p>
      </dgm:t>
    </dgm:pt>
    <dgm:pt modelId="{6B034EE4-8D07-4825-945A-5B4F19AB7606}">
      <dgm:prSet/>
      <dgm:spPr/>
      <dgm:t>
        <a:bodyPr/>
        <a:lstStyle/>
        <a:p>
          <a:pPr rtl="0"/>
          <a:r>
            <a:rPr lang="tr-TR" dirty="0" smtClean="0"/>
            <a:t>Bir girdi (örneğin görüntü) üzerine belirli bir filtre (</a:t>
          </a:r>
          <a:r>
            <a:rPr lang="tr-TR" dirty="0" err="1" smtClean="0"/>
            <a:t>kernel</a:t>
          </a:r>
          <a:r>
            <a:rPr lang="tr-TR" dirty="0" smtClean="0"/>
            <a:t>), tanımlanan </a:t>
          </a:r>
          <a:r>
            <a:rPr lang="tr-TR" dirty="0" err="1" smtClean="0"/>
            <a:t>stride</a:t>
          </a:r>
          <a:r>
            <a:rPr lang="tr-TR" dirty="0" smtClean="0"/>
            <a:t> (ilerleme adımı) ile </a:t>
          </a:r>
          <a:r>
            <a:rPr lang="tr-TR" dirty="0" err="1" smtClean="0"/>
            <a:t>kaydırılır.Her</a:t>
          </a:r>
          <a:r>
            <a:rPr lang="tr-TR" dirty="0" smtClean="0"/>
            <a:t> konumda çarpma–toplama işlemleri yapılır → </a:t>
          </a:r>
          <a:r>
            <a:rPr lang="tr-TR" dirty="0" err="1" smtClean="0"/>
            <a:t>Feature</a:t>
          </a:r>
          <a:r>
            <a:rPr lang="tr-TR" dirty="0" smtClean="0"/>
            <a:t> </a:t>
          </a:r>
          <a:r>
            <a:rPr lang="tr-TR" dirty="0" err="1" smtClean="0"/>
            <a:t>Map</a:t>
          </a:r>
          <a:r>
            <a:rPr lang="tr-TR" dirty="0" smtClean="0"/>
            <a:t> (özellik haritası) üretilir.</a:t>
          </a:r>
          <a:endParaRPr lang="tr-TR" dirty="0"/>
        </a:p>
      </dgm:t>
    </dgm:pt>
    <dgm:pt modelId="{860E6D87-20B9-4D98-AB31-E3086B09C815}" type="parTrans" cxnId="{323B83CD-8949-465B-8D60-0C2FF18A78E7}">
      <dgm:prSet/>
      <dgm:spPr/>
      <dgm:t>
        <a:bodyPr/>
        <a:lstStyle/>
        <a:p>
          <a:endParaRPr lang="tr-TR"/>
        </a:p>
      </dgm:t>
    </dgm:pt>
    <dgm:pt modelId="{38CDF6AF-7472-4D97-A016-34C2BBA3F188}" type="sibTrans" cxnId="{323B83CD-8949-465B-8D60-0C2FF18A78E7}">
      <dgm:prSet/>
      <dgm:spPr/>
      <dgm:t>
        <a:bodyPr/>
        <a:lstStyle/>
        <a:p>
          <a:endParaRPr lang="tr-TR"/>
        </a:p>
      </dgm:t>
    </dgm:pt>
    <dgm:pt modelId="{D1D772B6-52A8-484D-BBC1-8CD52DE0DF61}">
      <dgm:prSet/>
      <dgm:spPr/>
      <dgm:t>
        <a:bodyPr/>
        <a:lstStyle/>
        <a:p>
          <a:pPr rtl="0"/>
          <a:r>
            <a:rPr lang="tr-TR" dirty="0" smtClean="0"/>
            <a:t>Örnek: 10×10 görüntü üzerinde 2×2 </a:t>
          </a:r>
          <a:r>
            <a:rPr lang="tr-TR" dirty="0" err="1" smtClean="0"/>
            <a:t>kernel</a:t>
          </a:r>
          <a:r>
            <a:rPr lang="tr-TR" dirty="0" smtClean="0"/>
            <a:t> gezdirilerek çıktı hesaplanır.</a:t>
          </a:r>
          <a:endParaRPr lang="tr-TR" dirty="0"/>
        </a:p>
      </dgm:t>
    </dgm:pt>
    <dgm:pt modelId="{702AACF8-AFF2-407F-AFE6-38C3DD4FD756}" type="parTrans" cxnId="{6A7DC8C0-D457-4EB1-BE27-D3CA510B1F6D}">
      <dgm:prSet/>
      <dgm:spPr/>
      <dgm:t>
        <a:bodyPr/>
        <a:lstStyle/>
        <a:p>
          <a:endParaRPr lang="tr-TR"/>
        </a:p>
      </dgm:t>
    </dgm:pt>
    <dgm:pt modelId="{1C2CF74D-5DE9-4CBA-B6A8-11A3003FE178}" type="sibTrans" cxnId="{6A7DC8C0-D457-4EB1-BE27-D3CA510B1F6D}">
      <dgm:prSet/>
      <dgm:spPr/>
      <dgm:t>
        <a:bodyPr/>
        <a:lstStyle/>
        <a:p>
          <a:endParaRPr lang="tr-TR"/>
        </a:p>
      </dgm:t>
    </dgm:pt>
    <dgm:pt modelId="{C7A24DD6-605D-44DD-8181-71B9AA9A9B6B}" type="pres">
      <dgm:prSet presAssocID="{FB047AD4-ED4A-4BBF-B29D-64D1E0432B2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2F9300D0-8960-4361-A003-823874EA5061}" type="pres">
      <dgm:prSet presAssocID="{3535976F-BBD2-4FAB-A25E-C9771E6CFCF2}" presName="node" presStyleLbl="node1" presStyleIdx="0" presStyleCnt="3" custLinFactNeighborX="12855" custLinFactNeighborY="-4482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370C9EB-1692-4824-AB53-9815F32CEFCA}" type="pres">
      <dgm:prSet presAssocID="{B2C488D0-100B-4119-B92F-54AD89EE497C}" presName="sibTrans" presStyleLbl="sibTrans2D1" presStyleIdx="0" presStyleCnt="2"/>
      <dgm:spPr/>
      <dgm:t>
        <a:bodyPr/>
        <a:lstStyle/>
        <a:p>
          <a:endParaRPr lang="tr-TR"/>
        </a:p>
      </dgm:t>
    </dgm:pt>
    <dgm:pt modelId="{56585F2E-4DA2-449D-BC95-5285686219E8}" type="pres">
      <dgm:prSet presAssocID="{B2C488D0-100B-4119-B92F-54AD89EE497C}" presName="connectorText" presStyleLbl="sibTrans2D1" presStyleIdx="0" presStyleCnt="2"/>
      <dgm:spPr/>
      <dgm:t>
        <a:bodyPr/>
        <a:lstStyle/>
        <a:p>
          <a:endParaRPr lang="tr-TR"/>
        </a:p>
      </dgm:t>
    </dgm:pt>
    <dgm:pt modelId="{4711BA71-873C-4D91-A4E0-F407CA61F55E}" type="pres">
      <dgm:prSet presAssocID="{6B034EE4-8D07-4825-945A-5B4F19AB7606}" presName="node" presStyleLbl="node1" presStyleIdx="1" presStyleCnt="3" custLinFactNeighborX="0" custLinFactNeighborY="-4482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EB3A6C3-2B42-41C1-9175-FB8D98060DFE}" type="pres">
      <dgm:prSet presAssocID="{38CDF6AF-7472-4D97-A016-34C2BBA3F188}" presName="sibTrans" presStyleLbl="sibTrans2D1" presStyleIdx="1" presStyleCnt="2"/>
      <dgm:spPr/>
      <dgm:t>
        <a:bodyPr/>
        <a:lstStyle/>
        <a:p>
          <a:endParaRPr lang="tr-TR"/>
        </a:p>
      </dgm:t>
    </dgm:pt>
    <dgm:pt modelId="{BE002242-E80B-49DE-AA16-3AC11646B602}" type="pres">
      <dgm:prSet presAssocID="{38CDF6AF-7472-4D97-A016-34C2BBA3F188}" presName="connectorText" presStyleLbl="sibTrans2D1" presStyleIdx="1" presStyleCnt="2"/>
      <dgm:spPr/>
      <dgm:t>
        <a:bodyPr/>
        <a:lstStyle/>
        <a:p>
          <a:endParaRPr lang="tr-TR"/>
        </a:p>
      </dgm:t>
    </dgm:pt>
    <dgm:pt modelId="{024CB01E-1F12-4DE8-856B-1E897B93D268}" type="pres">
      <dgm:prSet presAssocID="{D1D772B6-52A8-484D-BBC1-8CD52DE0DF61}" presName="node" presStyleLbl="node1" presStyleIdx="2" presStyleCnt="3" custScaleX="101687" custScaleY="77100" custLinFactNeighborX="-16066" custLinFactNeighborY="-5312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4FB63AEC-EFE0-48E3-AA48-A7D886C78F0B}" type="presOf" srcId="{B2C488D0-100B-4119-B92F-54AD89EE497C}" destId="{56585F2E-4DA2-449D-BC95-5285686219E8}" srcOrd="1" destOrd="0" presId="urn:microsoft.com/office/officeart/2005/8/layout/process1"/>
    <dgm:cxn modelId="{9CBB5193-30C8-45DA-9E3E-DA58F72A0D0B}" srcId="{FB047AD4-ED4A-4BBF-B29D-64D1E0432B27}" destId="{3535976F-BBD2-4FAB-A25E-C9771E6CFCF2}" srcOrd="0" destOrd="0" parTransId="{C314C026-713D-4077-88FE-6AC6A0FF8065}" sibTransId="{B2C488D0-100B-4119-B92F-54AD89EE497C}"/>
    <dgm:cxn modelId="{6A7DC8C0-D457-4EB1-BE27-D3CA510B1F6D}" srcId="{FB047AD4-ED4A-4BBF-B29D-64D1E0432B27}" destId="{D1D772B6-52A8-484D-BBC1-8CD52DE0DF61}" srcOrd="2" destOrd="0" parTransId="{702AACF8-AFF2-407F-AFE6-38C3DD4FD756}" sibTransId="{1C2CF74D-5DE9-4CBA-B6A8-11A3003FE178}"/>
    <dgm:cxn modelId="{FF4A663D-AEF5-40E2-918E-50E6438F4949}" type="presOf" srcId="{FB047AD4-ED4A-4BBF-B29D-64D1E0432B27}" destId="{C7A24DD6-605D-44DD-8181-71B9AA9A9B6B}" srcOrd="0" destOrd="0" presId="urn:microsoft.com/office/officeart/2005/8/layout/process1"/>
    <dgm:cxn modelId="{3F8C992B-15E7-4CCD-85F6-0BE7E71AA223}" type="presOf" srcId="{38CDF6AF-7472-4D97-A016-34C2BBA3F188}" destId="{CEB3A6C3-2B42-41C1-9175-FB8D98060DFE}" srcOrd="0" destOrd="0" presId="urn:microsoft.com/office/officeart/2005/8/layout/process1"/>
    <dgm:cxn modelId="{D70CA3A2-E4A7-423E-A3C4-9B90E9AFCBD4}" type="presOf" srcId="{D1D772B6-52A8-484D-BBC1-8CD52DE0DF61}" destId="{024CB01E-1F12-4DE8-856B-1E897B93D268}" srcOrd="0" destOrd="0" presId="urn:microsoft.com/office/officeart/2005/8/layout/process1"/>
    <dgm:cxn modelId="{684CF506-C30C-4B4A-A16D-D0F4CF3F7F04}" type="presOf" srcId="{6B034EE4-8D07-4825-945A-5B4F19AB7606}" destId="{4711BA71-873C-4D91-A4E0-F407CA61F55E}" srcOrd="0" destOrd="0" presId="urn:microsoft.com/office/officeart/2005/8/layout/process1"/>
    <dgm:cxn modelId="{323B83CD-8949-465B-8D60-0C2FF18A78E7}" srcId="{FB047AD4-ED4A-4BBF-B29D-64D1E0432B27}" destId="{6B034EE4-8D07-4825-945A-5B4F19AB7606}" srcOrd="1" destOrd="0" parTransId="{860E6D87-20B9-4D98-AB31-E3086B09C815}" sibTransId="{38CDF6AF-7472-4D97-A016-34C2BBA3F188}"/>
    <dgm:cxn modelId="{4A8A7B17-62E1-4C0B-A70D-26747948E308}" type="presOf" srcId="{3535976F-BBD2-4FAB-A25E-C9771E6CFCF2}" destId="{2F9300D0-8960-4361-A003-823874EA5061}" srcOrd="0" destOrd="0" presId="urn:microsoft.com/office/officeart/2005/8/layout/process1"/>
    <dgm:cxn modelId="{90FFCC95-2A0D-46D0-B1B3-1BB12625C916}" type="presOf" srcId="{B2C488D0-100B-4119-B92F-54AD89EE497C}" destId="{8370C9EB-1692-4824-AB53-9815F32CEFCA}" srcOrd="0" destOrd="0" presId="urn:microsoft.com/office/officeart/2005/8/layout/process1"/>
    <dgm:cxn modelId="{3DB0BEF6-7E23-482C-B8DB-EE4D5F6C749F}" type="presOf" srcId="{38CDF6AF-7472-4D97-A016-34C2BBA3F188}" destId="{BE002242-E80B-49DE-AA16-3AC11646B602}" srcOrd="1" destOrd="0" presId="urn:microsoft.com/office/officeart/2005/8/layout/process1"/>
    <dgm:cxn modelId="{6A37807A-41CB-4D0F-A7FF-21BD57E29636}" type="presParOf" srcId="{C7A24DD6-605D-44DD-8181-71B9AA9A9B6B}" destId="{2F9300D0-8960-4361-A003-823874EA5061}" srcOrd="0" destOrd="0" presId="urn:microsoft.com/office/officeart/2005/8/layout/process1"/>
    <dgm:cxn modelId="{4174B5CC-F57D-4B3B-AC0A-D3A5E1BF77BB}" type="presParOf" srcId="{C7A24DD6-605D-44DD-8181-71B9AA9A9B6B}" destId="{8370C9EB-1692-4824-AB53-9815F32CEFCA}" srcOrd="1" destOrd="0" presId="urn:microsoft.com/office/officeart/2005/8/layout/process1"/>
    <dgm:cxn modelId="{01E6B971-5B19-4751-944B-66C41E6535C7}" type="presParOf" srcId="{8370C9EB-1692-4824-AB53-9815F32CEFCA}" destId="{56585F2E-4DA2-449D-BC95-5285686219E8}" srcOrd="0" destOrd="0" presId="urn:microsoft.com/office/officeart/2005/8/layout/process1"/>
    <dgm:cxn modelId="{6B857D83-C90F-4022-BDCA-F883F8CF1025}" type="presParOf" srcId="{C7A24DD6-605D-44DD-8181-71B9AA9A9B6B}" destId="{4711BA71-873C-4D91-A4E0-F407CA61F55E}" srcOrd="2" destOrd="0" presId="urn:microsoft.com/office/officeart/2005/8/layout/process1"/>
    <dgm:cxn modelId="{40B8C51C-5DBB-403D-860C-CD43314103AD}" type="presParOf" srcId="{C7A24DD6-605D-44DD-8181-71B9AA9A9B6B}" destId="{CEB3A6C3-2B42-41C1-9175-FB8D98060DFE}" srcOrd="3" destOrd="0" presId="urn:microsoft.com/office/officeart/2005/8/layout/process1"/>
    <dgm:cxn modelId="{A9626AA4-03EA-4204-B4BA-5AA06AD29F60}" type="presParOf" srcId="{CEB3A6C3-2B42-41C1-9175-FB8D98060DFE}" destId="{BE002242-E80B-49DE-AA16-3AC11646B602}" srcOrd="0" destOrd="0" presId="urn:microsoft.com/office/officeart/2005/8/layout/process1"/>
    <dgm:cxn modelId="{FB8E9995-412D-4072-9D3A-4F05CCF53F60}" type="presParOf" srcId="{C7A24DD6-605D-44DD-8181-71B9AA9A9B6B}" destId="{024CB01E-1F12-4DE8-856B-1E897B93D26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BCF5FAD-E373-4804-AC34-7883B7E71EBA}" type="doc">
      <dgm:prSet loTypeId="urn:microsoft.com/office/officeart/2008/layout/VerticalCircleLis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tr-TR"/>
        </a:p>
      </dgm:t>
    </dgm:pt>
    <dgm:pt modelId="{397D2DA2-C340-48BD-B236-41520BB0B510}">
      <dgm:prSet custT="1"/>
      <dgm:spPr/>
      <dgm:t>
        <a:bodyPr/>
        <a:lstStyle/>
        <a:p>
          <a:pPr algn="l"/>
          <a:r>
            <a:rPr lang="tr-TR" sz="1400" dirty="0" smtClean="0"/>
            <a:t>Bir görüntü veya özellik haritasındaki belirli bir bölgedeki (örneğin 2x2) değerlerin ortalamasını alarak küçültme (</a:t>
          </a:r>
          <a:r>
            <a:rPr lang="tr-TR" sz="1400" dirty="0" err="1" smtClean="0"/>
            <a:t>downsampling</a:t>
          </a:r>
          <a:r>
            <a:rPr lang="tr-TR" sz="1400" dirty="0" smtClean="0"/>
            <a:t>) yapan yöntemdir; boyutu azaltır, önemli bilgileri korur.</a:t>
          </a:r>
          <a:endParaRPr lang="tr-TR" sz="1400" dirty="0"/>
        </a:p>
      </dgm:t>
    </dgm:pt>
    <dgm:pt modelId="{328B98FF-0843-4578-B97B-6BB96651531D}" type="parTrans" cxnId="{FAFE180B-8322-4095-BD17-6ACEA5F7E7EC}">
      <dgm:prSet/>
      <dgm:spPr/>
      <dgm:t>
        <a:bodyPr/>
        <a:lstStyle/>
        <a:p>
          <a:endParaRPr lang="tr-TR"/>
        </a:p>
      </dgm:t>
    </dgm:pt>
    <dgm:pt modelId="{01A7DFB0-BF61-4A7F-AF89-32AAB48DF658}" type="sibTrans" cxnId="{FAFE180B-8322-4095-BD17-6ACEA5F7E7EC}">
      <dgm:prSet/>
      <dgm:spPr/>
      <dgm:t>
        <a:bodyPr/>
        <a:lstStyle/>
        <a:p>
          <a:endParaRPr lang="tr-TR"/>
        </a:p>
      </dgm:t>
    </dgm:pt>
    <dgm:pt modelId="{7BC50217-0D5B-416C-A2ED-F17B53FB1035}" type="pres">
      <dgm:prSet presAssocID="{0BCF5FAD-E373-4804-AC34-7883B7E71EBA}" presName="Name0" presStyleCnt="0">
        <dgm:presLayoutVars>
          <dgm:dir/>
        </dgm:presLayoutVars>
      </dgm:prSet>
      <dgm:spPr/>
      <dgm:t>
        <a:bodyPr/>
        <a:lstStyle/>
        <a:p>
          <a:endParaRPr lang="tr-TR"/>
        </a:p>
      </dgm:t>
    </dgm:pt>
    <dgm:pt modelId="{0A069846-C87E-4CC3-8CC2-407DC3EB5D9D}" type="pres">
      <dgm:prSet presAssocID="{397D2DA2-C340-48BD-B236-41520BB0B510}" presName="noChildren" presStyleCnt="0"/>
      <dgm:spPr/>
    </dgm:pt>
    <dgm:pt modelId="{BC0BA763-3C1E-46E3-8DE3-7489A81906D4}" type="pres">
      <dgm:prSet presAssocID="{397D2DA2-C340-48BD-B236-41520BB0B510}" presName="gap" presStyleCnt="0"/>
      <dgm:spPr/>
    </dgm:pt>
    <dgm:pt modelId="{957AE9BB-9A9C-427D-B946-B17DCA01D685}" type="pres">
      <dgm:prSet presAssocID="{397D2DA2-C340-48BD-B236-41520BB0B510}" presName="medCircle2" presStyleLbl="vennNode1" presStyleIdx="0" presStyleCnt="1" custLinFactNeighborX="-61053" custLinFactNeighborY="-27097"/>
      <dgm:spPr/>
    </dgm:pt>
    <dgm:pt modelId="{5D95EE16-D20A-4F1C-B31B-722E9253B2E4}" type="pres">
      <dgm:prSet presAssocID="{397D2DA2-C340-48BD-B236-41520BB0B510}" presName="txLvlOnly1" presStyleLbl="revTx" presStyleIdx="0" presStyleCnt="1" custLinFactNeighborX="-11443" custLinFactNeighborY="-2294"/>
      <dgm:spPr/>
      <dgm:t>
        <a:bodyPr/>
        <a:lstStyle/>
        <a:p>
          <a:endParaRPr lang="tr-TR"/>
        </a:p>
      </dgm:t>
    </dgm:pt>
  </dgm:ptLst>
  <dgm:cxnLst>
    <dgm:cxn modelId="{D8A381BC-E74C-4288-B00D-9D7C0DF24FCE}" type="presOf" srcId="{0BCF5FAD-E373-4804-AC34-7883B7E71EBA}" destId="{7BC50217-0D5B-416C-A2ED-F17B53FB1035}" srcOrd="0" destOrd="0" presId="urn:microsoft.com/office/officeart/2008/layout/VerticalCircleList"/>
    <dgm:cxn modelId="{FAFE180B-8322-4095-BD17-6ACEA5F7E7EC}" srcId="{0BCF5FAD-E373-4804-AC34-7883B7E71EBA}" destId="{397D2DA2-C340-48BD-B236-41520BB0B510}" srcOrd="0" destOrd="0" parTransId="{328B98FF-0843-4578-B97B-6BB96651531D}" sibTransId="{01A7DFB0-BF61-4A7F-AF89-32AAB48DF658}"/>
    <dgm:cxn modelId="{EC753444-0763-406C-B492-4043366011FA}" type="presOf" srcId="{397D2DA2-C340-48BD-B236-41520BB0B510}" destId="{5D95EE16-D20A-4F1C-B31B-722E9253B2E4}" srcOrd="0" destOrd="0" presId="urn:microsoft.com/office/officeart/2008/layout/VerticalCircleList"/>
    <dgm:cxn modelId="{8165CA3D-6F28-4452-9B43-98706A702499}" type="presParOf" srcId="{7BC50217-0D5B-416C-A2ED-F17B53FB1035}" destId="{0A069846-C87E-4CC3-8CC2-407DC3EB5D9D}" srcOrd="0" destOrd="0" presId="urn:microsoft.com/office/officeart/2008/layout/VerticalCircleList"/>
    <dgm:cxn modelId="{DF8B2DB4-AD99-4F39-85FF-DA849BB57BDA}" type="presParOf" srcId="{0A069846-C87E-4CC3-8CC2-407DC3EB5D9D}" destId="{BC0BA763-3C1E-46E3-8DE3-7489A81906D4}" srcOrd="0" destOrd="0" presId="urn:microsoft.com/office/officeart/2008/layout/VerticalCircleList"/>
    <dgm:cxn modelId="{080681A5-A91D-4AB9-ABF7-891EF6C5875F}" type="presParOf" srcId="{0A069846-C87E-4CC3-8CC2-407DC3EB5D9D}" destId="{957AE9BB-9A9C-427D-B946-B17DCA01D685}" srcOrd="1" destOrd="0" presId="urn:microsoft.com/office/officeart/2008/layout/VerticalCircleList"/>
    <dgm:cxn modelId="{CCB58510-EA60-453C-A260-92606805A058}" type="presParOf" srcId="{0A069846-C87E-4CC3-8CC2-407DC3EB5D9D}" destId="{5D95EE16-D20A-4F1C-B31B-722E9253B2E4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F3F8494-8B0D-4326-AF90-1677BD015B3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tr-TR"/>
        </a:p>
      </dgm:t>
    </dgm:pt>
    <dgm:pt modelId="{0DD66CF1-1E1A-4AB5-B96E-C9252D938FFD}">
      <dgm:prSet/>
      <dgm:spPr/>
      <dgm:t>
        <a:bodyPr/>
        <a:lstStyle/>
        <a:p>
          <a:pPr rtl="0"/>
          <a:r>
            <a:rPr lang="tr-TR" dirty="0" smtClean="0"/>
            <a:t>Amaç: Basit bir veri seti üzerinde yapay sinir ağı kurmak</a:t>
          </a:r>
          <a:endParaRPr lang="tr-TR" dirty="0"/>
        </a:p>
      </dgm:t>
    </dgm:pt>
    <dgm:pt modelId="{A30F475A-B617-45AA-B3A6-3BF71B269FD0}" type="parTrans" cxnId="{B10C3C2D-F316-4B54-AED0-00DDF55B3C4A}">
      <dgm:prSet/>
      <dgm:spPr/>
      <dgm:t>
        <a:bodyPr/>
        <a:lstStyle/>
        <a:p>
          <a:endParaRPr lang="tr-TR"/>
        </a:p>
      </dgm:t>
    </dgm:pt>
    <dgm:pt modelId="{52A6A268-710A-4EAE-82BC-5583F3D09494}" type="sibTrans" cxnId="{B10C3C2D-F316-4B54-AED0-00DDF55B3C4A}">
      <dgm:prSet/>
      <dgm:spPr/>
      <dgm:t>
        <a:bodyPr/>
        <a:lstStyle/>
        <a:p>
          <a:endParaRPr lang="tr-TR"/>
        </a:p>
      </dgm:t>
    </dgm:pt>
    <dgm:pt modelId="{4C2FD3ED-5976-4AAD-A4DF-E70E380CA518}">
      <dgm:prSet/>
      <dgm:spPr/>
      <dgm:t>
        <a:bodyPr/>
        <a:lstStyle/>
        <a:p>
          <a:pPr rtl="0"/>
          <a:r>
            <a:rPr lang="tr-TR" dirty="0" smtClean="0"/>
            <a:t>Kullanılan kütüphaneler: </a:t>
          </a:r>
          <a:r>
            <a:rPr lang="tr-TR" dirty="0" err="1" smtClean="0"/>
            <a:t>NumPy</a:t>
          </a:r>
          <a:r>
            <a:rPr lang="tr-TR" dirty="0" smtClean="0"/>
            <a:t>, </a:t>
          </a:r>
          <a:r>
            <a:rPr lang="tr-TR" dirty="0" err="1" smtClean="0"/>
            <a:t>TensorFlow</a:t>
          </a:r>
          <a:r>
            <a:rPr lang="tr-TR" dirty="0" smtClean="0"/>
            <a:t>/</a:t>
          </a:r>
          <a:r>
            <a:rPr lang="tr-TR" dirty="0" err="1" smtClean="0"/>
            <a:t>Keras</a:t>
          </a:r>
          <a:endParaRPr lang="tr-TR" dirty="0"/>
        </a:p>
      </dgm:t>
    </dgm:pt>
    <dgm:pt modelId="{5B2F8227-E7D4-48F4-A41A-902D9B635B73}" type="parTrans" cxnId="{7156D511-D6DD-4C29-B955-9E266122F77D}">
      <dgm:prSet/>
      <dgm:spPr/>
      <dgm:t>
        <a:bodyPr/>
        <a:lstStyle/>
        <a:p>
          <a:endParaRPr lang="tr-TR"/>
        </a:p>
      </dgm:t>
    </dgm:pt>
    <dgm:pt modelId="{40E35D1D-1C9C-4AFB-A0BF-CBC952797E5E}" type="sibTrans" cxnId="{7156D511-D6DD-4C29-B955-9E266122F77D}">
      <dgm:prSet/>
      <dgm:spPr/>
      <dgm:t>
        <a:bodyPr/>
        <a:lstStyle/>
        <a:p>
          <a:endParaRPr lang="tr-TR"/>
        </a:p>
      </dgm:t>
    </dgm:pt>
    <dgm:pt modelId="{FCEEFBD2-7521-4355-B940-FA530D0FF4FE}">
      <dgm:prSet/>
      <dgm:spPr/>
      <dgm:t>
        <a:bodyPr/>
        <a:lstStyle/>
        <a:p>
          <a:pPr rtl="0"/>
          <a:r>
            <a:rPr lang="tr-TR" smtClean="0"/>
            <a:t>Model yapısı: L1 → 4 nöron, L2 → 2 nöron</a:t>
          </a:r>
          <a:endParaRPr lang="tr-TR"/>
        </a:p>
      </dgm:t>
    </dgm:pt>
    <dgm:pt modelId="{1EA09661-7D49-4D62-A0B6-4E7C64611EF9}" type="parTrans" cxnId="{4FE29577-7774-401C-8AD5-64C9606DBECF}">
      <dgm:prSet/>
      <dgm:spPr/>
      <dgm:t>
        <a:bodyPr/>
        <a:lstStyle/>
        <a:p>
          <a:endParaRPr lang="tr-TR"/>
        </a:p>
      </dgm:t>
    </dgm:pt>
    <dgm:pt modelId="{F39B5534-FB99-4180-ADD3-6242079B23A9}" type="sibTrans" cxnId="{4FE29577-7774-401C-8AD5-64C9606DBECF}">
      <dgm:prSet/>
      <dgm:spPr/>
      <dgm:t>
        <a:bodyPr/>
        <a:lstStyle/>
        <a:p>
          <a:endParaRPr lang="tr-TR"/>
        </a:p>
      </dgm:t>
    </dgm:pt>
    <dgm:pt modelId="{C1EB21D5-C02E-4803-B8CF-79FA067B840E}">
      <dgm:prSet/>
      <dgm:spPr/>
      <dgm:t>
        <a:bodyPr/>
        <a:lstStyle/>
        <a:p>
          <a:pPr rtl="0"/>
          <a:r>
            <a:rPr lang="tr-TR" smtClean="0"/>
            <a:t>Aktivasyon: ReLU</a:t>
          </a:r>
          <a:endParaRPr lang="tr-TR"/>
        </a:p>
      </dgm:t>
    </dgm:pt>
    <dgm:pt modelId="{34528583-09A6-4F8B-B930-44A0E3A53603}" type="parTrans" cxnId="{3853A260-EB57-4EB3-834E-2C8A6C44673A}">
      <dgm:prSet/>
      <dgm:spPr/>
      <dgm:t>
        <a:bodyPr/>
        <a:lstStyle/>
        <a:p>
          <a:endParaRPr lang="tr-TR"/>
        </a:p>
      </dgm:t>
    </dgm:pt>
    <dgm:pt modelId="{72EA1ED2-DEC0-4811-A6AB-1532B5EFEE69}" type="sibTrans" cxnId="{3853A260-EB57-4EB3-834E-2C8A6C44673A}">
      <dgm:prSet/>
      <dgm:spPr/>
      <dgm:t>
        <a:bodyPr/>
        <a:lstStyle/>
        <a:p>
          <a:endParaRPr lang="tr-TR"/>
        </a:p>
      </dgm:t>
    </dgm:pt>
    <dgm:pt modelId="{ABE1A325-BB30-42D5-B613-6CEC2D4D599D}" type="pres">
      <dgm:prSet presAssocID="{EF3F8494-8B0D-4326-AF90-1677BD015B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69EF4970-63B7-4E02-831F-EA13C1BFB244}" type="pres">
      <dgm:prSet presAssocID="{0DD66CF1-1E1A-4AB5-B96E-C9252D938FFD}" presName="hierRoot1" presStyleCnt="0">
        <dgm:presLayoutVars>
          <dgm:hierBranch val="init"/>
        </dgm:presLayoutVars>
      </dgm:prSet>
      <dgm:spPr/>
    </dgm:pt>
    <dgm:pt modelId="{98513714-F5B4-43BF-AB5D-469F28F7B24C}" type="pres">
      <dgm:prSet presAssocID="{0DD66CF1-1E1A-4AB5-B96E-C9252D938FFD}" presName="rootComposite1" presStyleCnt="0"/>
      <dgm:spPr/>
    </dgm:pt>
    <dgm:pt modelId="{B2FE5A72-A723-4793-ABBE-EAB354EE09AF}" type="pres">
      <dgm:prSet presAssocID="{0DD66CF1-1E1A-4AB5-B96E-C9252D938FFD}" presName="rootText1" presStyleLbl="node0" presStyleIdx="0" presStyleCnt="4" custLinFactY="-41646" custLinFactNeighborX="-240" custLinFactNeighborY="-10000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024F50A-A05A-45B7-A10D-8995834A7948}" type="pres">
      <dgm:prSet presAssocID="{0DD66CF1-1E1A-4AB5-B96E-C9252D938FFD}" presName="rootConnector1" presStyleLbl="node1" presStyleIdx="0" presStyleCnt="0"/>
      <dgm:spPr/>
      <dgm:t>
        <a:bodyPr/>
        <a:lstStyle/>
        <a:p>
          <a:endParaRPr lang="tr-TR"/>
        </a:p>
      </dgm:t>
    </dgm:pt>
    <dgm:pt modelId="{73D4B27D-D6A4-4F9B-8D0B-4DBCBF2B1CEB}" type="pres">
      <dgm:prSet presAssocID="{0DD66CF1-1E1A-4AB5-B96E-C9252D938FFD}" presName="hierChild2" presStyleCnt="0"/>
      <dgm:spPr/>
    </dgm:pt>
    <dgm:pt modelId="{C9150AAC-5E7C-424F-A069-2600410B6C32}" type="pres">
      <dgm:prSet presAssocID="{0DD66CF1-1E1A-4AB5-B96E-C9252D938FFD}" presName="hierChild3" presStyleCnt="0"/>
      <dgm:spPr/>
    </dgm:pt>
    <dgm:pt modelId="{185888A7-027D-4B40-9DB9-CDCEFB1CECCC}" type="pres">
      <dgm:prSet presAssocID="{4C2FD3ED-5976-4AAD-A4DF-E70E380CA518}" presName="hierRoot1" presStyleCnt="0">
        <dgm:presLayoutVars>
          <dgm:hierBranch val="init"/>
        </dgm:presLayoutVars>
      </dgm:prSet>
      <dgm:spPr/>
    </dgm:pt>
    <dgm:pt modelId="{064FCDBA-AC03-4BCB-8DA6-A2EE1B4999F3}" type="pres">
      <dgm:prSet presAssocID="{4C2FD3ED-5976-4AAD-A4DF-E70E380CA518}" presName="rootComposite1" presStyleCnt="0"/>
      <dgm:spPr/>
    </dgm:pt>
    <dgm:pt modelId="{42C3FCED-BCFF-4B7F-BD7F-0CA49A2C59D1}" type="pres">
      <dgm:prSet presAssocID="{4C2FD3ED-5976-4AAD-A4DF-E70E380CA518}" presName="rootText1" presStyleLbl="node0" presStyleIdx="1" presStyleCnt="4" custLinFactY="-40863" custLinFactNeighborX="-5478" custLinFactNeighborY="-10000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C8023EC9-BE49-4724-A102-78A59EE9912F}" type="pres">
      <dgm:prSet presAssocID="{4C2FD3ED-5976-4AAD-A4DF-E70E380CA518}" presName="rootConnector1" presStyleLbl="node1" presStyleIdx="0" presStyleCnt="0"/>
      <dgm:spPr/>
      <dgm:t>
        <a:bodyPr/>
        <a:lstStyle/>
        <a:p>
          <a:endParaRPr lang="tr-TR"/>
        </a:p>
      </dgm:t>
    </dgm:pt>
    <dgm:pt modelId="{9D7AD2B6-1AAC-46BA-AEAC-576CED1795B3}" type="pres">
      <dgm:prSet presAssocID="{4C2FD3ED-5976-4AAD-A4DF-E70E380CA518}" presName="hierChild2" presStyleCnt="0"/>
      <dgm:spPr/>
    </dgm:pt>
    <dgm:pt modelId="{E1EA4F49-7926-4A49-A90F-EEDD5B5C425E}" type="pres">
      <dgm:prSet presAssocID="{4C2FD3ED-5976-4AAD-A4DF-E70E380CA518}" presName="hierChild3" presStyleCnt="0"/>
      <dgm:spPr/>
    </dgm:pt>
    <dgm:pt modelId="{6BD4D468-2D56-43FF-B7D7-8A9CF36DD4C1}" type="pres">
      <dgm:prSet presAssocID="{FCEEFBD2-7521-4355-B940-FA530D0FF4FE}" presName="hierRoot1" presStyleCnt="0">
        <dgm:presLayoutVars>
          <dgm:hierBranch val="init"/>
        </dgm:presLayoutVars>
      </dgm:prSet>
      <dgm:spPr/>
    </dgm:pt>
    <dgm:pt modelId="{72E56CB2-93E0-42FE-8026-B358D1090EC1}" type="pres">
      <dgm:prSet presAssocID="{FCEEFBD2-7521-4355-B940-FA530D0FF4FE}" presName="rootComposite1" presStyleCnt="0"/>
      <dgm:spPr/>
    </dgm:pt>
    <dgm:pt modelId="{5F829B28-56F8-446B-8028-D91EB84C46FE}" type="pres">
      <dgm:prSet presAssocID="{FCEEFBD2-7521-4355-B940-FA530D0FF4FE}" presName="rootText1" presStyleLbl="node0" presStyleIdx="2" presStyleCnt="4" custLinFactY="-40863" custLinFactNeighborX="783" custLinFactNeighborY="-10000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2BE855A2-EB3F-41BC-9534-600F5C22578A}" type="pres">
      <dgm:prSet presAssocID="{FCEEFBD2-7521-4355-B940-FA530D0FF4FE}" presName="rootConnector1" presStyleLbl="node1" presStyleIdx="0" presStyleCnt="0"/>
      <dgm:spPr/>
      <dgm:t>
        <a:bodyPr/>
        <a:lstStyle/>
        <a:p>
          <a:endParaRPr lang="tr-TR"/>
        </a:p>
      </dgm:t>
    </dgm:pt>
    <dgm:pt modelId="{6D38C780-AD67-4133-8C1C-B4BE4FE9B7E3}" type="pres">
      <dgm:prSet presAssocID="{FCEEFBD2-7521-4355-B940-FA530D0FF4FE}" presName="hierChild2" presStyleCnt="0"/>
      <dgm:spPr/>
    </dgm:pt>
    <dgm:pt modelId="{70885B14-9B5B-47AB-8628-258F4B9792CA}" type="pres">
      <dgm:prSet presAssocID="{FCEEFBD2-7521-4355-B940-FA530D0FF4FE}" presName="hierChild3" presStyleCnt="0"/>
      <dgm:spPr/>
    </dgm:pt>
    <dgm:pt modelId="{787E516C-17E3-468C-8ADF-C5635459CCBB}" type="pres">
      <dgm:prSet presAssocID="{C1EB21D5-C02E-4803-B8CF-79FA067B840E}" presName="hierRoot1" presStyleCnt="0">
        <dgm:presLayoutVars>
          <dgm:hierBranch val="init"/>
        </dgm:presLayoutVars>
      </dgm:prSet>
      <dgm:spPr/>
    </dgm:pt>
    <dgm:pt modelId="{4C92BA20-19C4-4BD3-B44E-F090491ADE56}" type="pres">
      <dgm:prSet presAssocID="{C1EB21D5-C02E-4803-B8CF-79FA067B840E}" presName="rootComposite1" presStyleCnt="0"/>
      <dgm:spPr/>
    </dgm:pt>
    <dgm:pt modelId="{27485A40-CF83-4A8B-84E3-5B0102C5600A}" type="pres">
      <dgm:prSet presAssocID="{C1EB21D5-C02E-4803-B8CF-79FA067B840E}" presName="rootText1" presStyleLbl="node0" presStyleIdx="3" presStyleCnt="4" custLinFactY="-42428" custLinFactNeighborX="-5271" custLinFactNeighborY="-10000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312EBE9E-2AFD-4054-9F1A-8BC2821F2DB6}" type="pres">
      <dgm:prSet presAssocID="{C1EB21D5-C02E-4803-B8CF-79FA067B840E}" presName="rootConnector1" presStyleLbl="node1" presStyleIdx="0" presStyleCnt="0"/>
      <dgm:spPr/>
      <dgm:t>
        <a:bodyPr/>
        <a:lstStyle/>
        <a:p>
          <a:endParaRPr lang="tr-TR"/>
        </a:p>
      </dgm:t>
    </dgm:pt>
    <dgm:pt modelId="{075C71D2-3143-40EB-BD4C-06E5DAD121E9}" type="pres">
      <dgm:prSet presAssocID="{C1EB21D5-C02E-4803-B8CF-79FA067B840E}" presName="hierChild2" presStyleCnt="0"/>
      <dgm:spPr/>
    </dgm:pt>
    <dgm:pt modelId="{89214AA4-861F-438D-BB47-57D3C3227ED6}" type="pres">
      <dgm:prSet presAssocID="{C1EB21D5-C02E-4803-B8CF-79FA067B840E}" presName="hierChild3" presStyleCnt="0"/>
      <dgm:spPr/>
    </dgm:pt>
  </dgm:ptLst>
  <dgm:cxnLst>
    <dgm:cxn modelId="{3853A260-EB57-4EB3-834E-2C8A6C44673A}" srcId="{EF3F8494-8B0D-4326-AF90-1677BD015B3A}" destId="{C1EB21D5-C02E-4803-B8CF-79FA067B840E}" srcOrd="3" destOrd="0" parTransId="{34528583-09A6-4F8B-B930-44A0E3A53603}" sibTransId="{72EA1ED2-DEC0-4811-A6AB-1532B5EFEE69}"/>
    <dgm:cxn modelId="{6B3F743F-8E58-4B0A-92A0-1EBF74F50909}" type="presOf" srcId="{C1EB21D5-C02E-4803-B8CF-79FA067B840E}" destId="{27485A40-CF83-4A8B-84E3-5B0102C5600A}" srcOrd="0" destOrd="0" presId="urn:microsoft.com/office/officeart/2005/8/layout/orgChart1"/>
    <dgm:cxn modelId="{E7399CAA-2D3A-4F4C-A347-F540E8BEBCBC}" type="presOf" srcId="{4C2FD3ED-5976-4AAD-A4DF-E70E380CA518}" destId="{C8023EC9-BE49-4724-A102-78A59EE9912F}" srcOrd="1" destOrd="0" presId="urn:microsoft.com/office/officeart/2005/8/layout/orgChart1"/>
    <dgm:cxn modelId="{3C625F45-E712-4D17-92A7-886CAF6B0D88}" type="presOf" srcId="{FCEEFBD2-7521-4355-B940-FA530D0FF4FE}" destId="{5F829B28-56F8-446B-8028-D91EB84C46FE}" srcOrd="0" destOrd="0" presId="urn:microsoft.com/office/officeart/2005/8/layout/orgChart1"/>
    <dgm:cxn modelId="{4FE29577-7774-401C-8AD5-64C9606DBECF}" srcId="{EF3F8494-8B0D-4326-AF90-1677BD015B3A}" destId="{FCEEFBD2-7521-4355-B940-FA530D0FF4FE}" srcOrd="2" destOrd="0" parTransId="{1EA09661-7D49-4D62-A0B6-4E7C64611EF9}" sibTransId="{F39B5534-FB99-4180-ADD3-6242079B23A9}"/>
    <dgm:cxn modelId="{76772C0A-C05E-44A7-B9CD-05C9F8851D1D}" type="presOf" srcId="{0DD66CF1-1E1A-4AB5-B96E-C9252D938FFD}" destId="{B2FE5A72-A723-4793-ABBE-EAB354EE09AF}" srcOrd="0" destOrd="0" presId="urn:microsoft.com/office/officeart/2005/8/layout/orgChart1"/>
    <dgm:cxn modelId="{8682DB11-CAEB-4573-B015-5EE1B2FE08BB}" type="presOf" srcId="{0DD66CF1-1E1A-4AB5-B96E-C9252D938FFD}" destId="{D024F50A-A05A-45B7-A10D-8995834A7948}" srcOrd="1" destOrd="0" presId="urn:microsoft.com/office/officeart/2005/8/layout/orgChart1"/>
    <dgm:cxn modelId="{CD5DE33D-8E80-40DA-B9CA-C1D4EF276461}" type="presOf" srcId="{EF3F8494-8B0D-4326-AF90-1677BD015B3A}" destId="{ABE1A325-BB30-42D5-B613-6CEC2D4D599D}" srcOrd="0" destOrd="0" presId="urn:microsoft.com/office/officeart/2005/8/layout/orgChart1"/>
    <dgm:cxn modelId="{B10C3C2D-F316-4B54-AED0-00DDF55B3C4A}" srcId="{EF3F8494-8B0D-4326-AF90-1677BD015B3A}" destId="{0DD66CF1-1E1A-4AB5-B96E-C9252D938FFD}" srcOrd="0" destOrd="0" parTransId="{A30F475A-B617-45AA-B3A6-3BF71B269FD0}" sibTransId="{52A6A268-710A-4EAE-82BC-5583F3D09494}"/>
    <dgm:cxn modelId="{7156D511-D6DD-4C29-B955-9E266122F77D}" srcId="{EF3F8494-8B0D-4326-AF90-1677BD015B3A}" destId="{4C2FD3ED-5976-4AAD-A4DF-E70E380CA518}" srcOrd="1" destOrd="0" parTransId="{5B2F8227-E7D4-48F4-A41A-902D9B635B73}" sibTransId="{40E35D1D-1C9C-4AFB-A0BF-CBC952797E5E}"/>
    <dgm:cxn modelId="{3809CC19-C5A2-4514-A313-D4001CE599BA}" type="presOf" srcId="{C1EB21D5-C02E-4803-B8CF-79FA067B840E}" destId="{312EBE9E-2AFD-4054-9F1A-8BC2821F2DB6}" srcOrd="1" destOrd="0" presId="urn:microsoft.com/office/officeart/2005/8/layout/orgChart1"/>
    <dgm:cxn modelId="{392AD439-7A81-4AD3-B3BA-E6E1ACD8D95A}" type="presOf" srcId="{FCEEFBD2-7521-4355-B940-FA530D0FF4FE}" destId="{2BE855A2-EB3F-41BC-9534-600F5C22578A}" srcOrd="1" destOrd="0" presId="urn:microsoft.com/office/officeart/2005/8/layout/orgChart1"/>
    <dgm:cxn modelId="{4033201B-861E-4928-BB97-404FD7C5EDD7}" type="presOf" srcId="{4C2FD3ED-5976-4AAD-A4DF-E70E380CA518}" destId="{42C3FCED-BCFF-4B7F-BD7F-0CA49A2C59D1}" srcOrd="0" destOrd="0" presId="urn:microsoft.com/office/officeart/2005/8/layout/orgChart1"/>
    <dgm:cxn modelId="{6771B3EA-A6B5-42FC-9975-A8B519DB0BE9}" type="presParOf" srcId="{ABE1A325-BB30-42D5-B613-6CEC2D4D599D}" destId="{69EF4970-63B7-4E02-831F-EA13C1BFB244}" srcOrd="0" destOrd="0" presId="urn:microsoft.com/office/officeart/2005/8/layout/orgChart1"/>
    <dgm:cxn modelId="{DF9975B5-D300-4786-9CDF-039E1389E679}" type="presParOf" srcId="{69EF4970-63B7-4E02-831F-EA13C1BFB244}" destId="{98513714-F5B4-43BF-AB5D-469F28F7B24C}" srcOrd="0" destOrd="0" presId="urn:microsoft.com/office/officeart/2005/8/layout/orgChart1"/>
    <dgm:cxn modelId="{7FDFE476-5E1B-4151-AED8-75AE3E394423}" type="presParOf" srcId="{98513714-F5B4-43BF-AB5D-469F28F7B24C}" destId="{B2FE5A72-A723-4793-ABBE-EAB354EE09AF}" srcOrd="0" destOrd="0" presId="urn:microsoft.com/office/officeart/2005/8/layout/orgChart1"/>
    <dgm:cxn modelId="{21361758-D9CA-4A84-9248-4727A72E463E}" type="presParOf" srcId="{98513714-F5B4-43BF-AB5D-469F28F7B24C}" destId="{D024F50A-A05A-45B7-A10D-8995834A7948}" srcOrd="1" destOrd="0" presId="urn:microsoft.com/office/officeart/2005/8/layout/orgChart1"/>
    <dgm:cxn modelId="{2B4EF4B3-09F1-400C-A277-693453481F00}" type="presParOf" srcId="{69EF4970-63B7-4E02-831F-EA13C1BFB244}" destId="{73D4B27D-D6A4-4F9B-8D0B-4DBCBF2B1CEB}" srcOrd="1" destOrd="0" presId="urn:microsoft.com/office/officeart/2005/8/layout/orgChart1"/>
    <dgm:cxn modelId="{1E9E47C1-45F0-4118-86FD-8BE8940F64AF}" type="presParOf" srcId="{69EF4970-63B7-4E02-831F-EA13C1BFB244}" destId="{C9150AAC-5E7C-424F-A069-2600410B6C32}" srcOrd="2" destOrd="0" presId="urn:microsoft.com/office/officeart/2005/8/layout/orgChart1"/>
    <dgm:cxn modelId="{1FE85602-1115-4555-A667-CDE26B124144}" type="presParOf" srcId="{ABE1A325-BB30-42D5-B613-6CEC2D4D599D}" destId="{185888A7-027D-4B40-9DB9-CDCEFB1CECCC}" srcOrd="1" destOrd="0" presId="urn:microsoft.com/office/officeart/2005/8/layout/orgChart1"/>
    <dgm:cxn modelId="{A0103B84-496E-4834-A9CD-34EE42F92854}" type="presParOf" srcId="{185888A7-027D-4B40-9DB9-CDCEFB1CECCC}" destId="{064FCDBA-AC03-4BCB-8DA6-A2EE1B4999F3}" srcOrd="0" destOrd="0" presId="urn:microsoft.com/office/officeart/2005/8/layout/orgChart1"/>
    <dgm:cxn modelId="{364737A3-B6C7-4885-B66C-17B626BAAEBF}" type="presParOf" srcId="{064FCDBA-AC03-4BCB-8DA6-A2EE1B4999F3}" destId="{42C3FCED-BCFF-4B7F-BD7F-0CA49A2C59D1}" srcOrd="0" destOrd="0" presId="urn:microsoft.com/office/officeart/2005/8/layout/orgChart1"/>
    <dgm:cxn modelId="{0E31B958-3A0A-439B-BBA6-D80377F6A3A0}" type="presParOf" srcId="{064FCDBA-AC03-4BCB-8DA6-A2EE1B4999F3}" destId="{C8023EC9-BE49-4724-A102-78A59EE9912F}" srcOrd="1" destOrd="0" presId="urn:microsoft.com/office/officeart/2005/8/layout/orgChart1"/>
    <dgm:cxn modelId="{E6DB99F9-0667-46CD-872C-A6BB0376BD9C}" type="presParOf" srcId="{185888A7-027D-4B40-9DB9-CDCEFB1CECCC}" destId="{9D7AD2B6-1AAC-46BA-AEAC-576CED1795B3}" srcOrd="1" destOrd="0" presId="urn:microsoft.com/office/officeart/2005/8/layout/orgChart1"/>
    <dgm:cxn modelId="{6B16027A-C49F-4EB5-BB57-4437C28D431E}" type="presParOf" srcId="{185888A7-027D-4B40-9DB9-CDCEFB1CECCC}" destId="{E1EA4F49-7926-4A49-A90F-EEDD5B5C425E}" srcOrd="2" destOrd="0" presId="urn:microsoft.com/office/officeart/2005/8/layout/orgChart1"/>
    <dgm:cxn modelId="{401992CC-608B-43F3-A327-751FEBAF1113}" type="presParOf" srcId="{ABE1A325-BB30-42D5-B613-6CEC2D4D599D}" destId="{6BD4D468-2D56-43FF-B7D7-8A9CF36DD4C1}" srcOrd="2" destOrd="0" presId="urn:microsoft.com/office/officeart/2005/8/layout/orgChart1"/>
    <dgm:cxn modelId="{3C0FAB65-CFCB-4486-B9AC-09B988830B04}" type="presParOf" srcId="{6BD4D468-2D56-43FF-B7D7-8A9CF36DD4C1}" destId="{72E56CB2-93E0-42FE-8026-B358D1090EC1}" srcOrd="0" destOrd="0" presId="urn:microsoft.com/office/officeart/2005/8/layout/orgChart1"/>
    <dgm:cxn modelId="{D87CD6A6-7538-4673-BDA5-6A1FEE89D2B2}" type="presParOf" srcId="{72E56CB2-93E0-42FE-8026-B358D1090EC1}" destId="{5F829B28-56F8-446B-8028-D91EB84C46FE}" srcOrd="0" destOrd="0" presId="urn:microsoft.com/office/officeart/2005/8/layout/orgChart1"/>
    <dgm:cxn modelId="{71223545-8A62-4D01-B538-C7B0AEDF39E9}" type="presParOf" srcId="{72E56CB2-93E0-42FE-8026-B358D1090EC1}" destId="{2BE855A2-EB3F-41BC-9534-600F5C22578A}" srcOrd="1" destOrd="0" presId="urn:microsoft.com/office/officeart/2005/8/layout/orgChart1"/>
    <dgm:cxn modelId="{585DDBC0-5987-478A-BE44-EB0E49956BE4}" type="presParOf" srcId="{6BD4D468-2D56-43FF-B7D7-8A9CF36DD4C1}" destId="{6D38C780-AD67-4133-8C1C-B4BE4FE9B7E3}" srcOrd="1" destOrd="0" presId="urn:microsoft.com/office/officeart/2005/8/layout/orgChart1"/>
    <dgm:cxn modelId="{4A6F641B-8352-409D-B165-7AC0F86EBED6}" type="presParOf" srcId="{6BD4D468-2D56-43FF-B7D7-8A9CF36DD4C1}" destId="{70885B14-9B5B-47AB-8628-258F4B9792CA}" srcOrd="2" destOrd="0" presId="urn:microsoft.com/office/officeart/2005/8/layout/orgChart1"/>
    <dgm:cxn modelId="{733B3843-EB07-423A-AE49-D1625AB1DA04}" type="presParOf" srcId="{ABE1A325-BB30-42D5-B613-6CEC2D4D599D}" destId="{787E516C-17E3-468C-8ADF-C5635459CCBB}" srcOrd="3" destOrd="0" presId="urn:microsoft.com/office/officeart/2005/8/layout/orgChart1"/>
    <dgm:cxn modelId="{5FE12FF2-0741-473C-B401-223FCBAE607A}" type="presParOf" srcId="{787E516C-17E3-468C-8ADF-C5635459CCBB}" destId="{4C92BA20-19C4-4BD3-B44E-F090491ADE56}" srcOrd="0" destOrd="0" presId="urn:microsoft.com/office/officeart/2005/8/layout/orgChart1"/>
    <dgm:cxn modelId="{D8BD4518-6F3F-4F47-AF31-5717DD81F495}" type="presParOf" srcId="{4C92BA20-19C4-4BD3-B44E-F090491ADE56}" destId="{27485A40-CF83-4A8B-84E3-5B0102C5600A}" srcOrd="0" destOrd="0" presId="urn:microsoft.com/office/officeart/2005/8/layout/orgChart1"/>
    <dgm:cxn modelId="{B356FA4A-3BFE-4975-B7ED-8193E7DB8920}" type="presParOf" srcId="{4C92BA20-19C4-4BD3-B44E-F090491ADE56}" destId="{312EBE9E-2AFD-4054-9F1A-8BC2821F2DB6}" srcOrd="1" destOrd="0" presId="urn:microsoft.com/office/officeart/2005/8/layout/orgChart1"/>
    <dgm:cxn modelId="{276B51EB-0D9F-47AA-92E3-D6DB551F938E}" type="presParOf" srcId="{787E516C-17E3-468C-8ADF-C5635459CCBB}" destId="{075C71D2-3143-40EB-BD4C-06E5DAD121E9}" srcOrd="1" destOrd="0" presId="urn:microsoft.com/office/officeart/2005/8/layout/orgChart1"/>
    <dgm:cxn modelId="{A2929CD7-3E28-4E65-BC54-B0663CC66E99}" type="presParOf" srcId="{787E516C-17E3-468C-8ADF-C5635459CCBB}" destId="{89214AA4-861F-438D-BB47-57D3C3227E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E78D8-3A83-4AEE-8175-B4030DFE30A5}" type="doc">
      <dgm:prSet loTypeId="urn:microsoft.com/office/officeart/2005/8/layout/vList2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tr-TR"/>
        </a:p>
      </dgm:t>
    </dgm:pt>
    <dgm:pt modelId="{4F51D28C-0FBC-4527-820E-F784867CA84C}">
      <dgm:prSet/>
      <dgm:spPr/>
      <dgm:t>
        <a:bodyPr/>
        <a:lstStyle/>
        <a:p>
          <a:pPr rtl="0"/>
          <a:r>
            <a:rPr lang="tr-TR" smtClean="0"/>
            <a:t>Görüntü şifreleme çözme işlemi </a:t>
          </a:r>
          <a:endParaRPr lang="tr-TR"/>
        </a:p>
      </dgm:t>
    </dgm:pt>
    <dgm:pt modelId="{41E84EEF-0988-4143-BF90-4E823A4DCE0F}" type="parTrans" cxnId="{1E85D4A6-C2F8-443E-832B-CFE6593B22FB}">
      <dgm:prSet/>
      <dgm:spPr/>
      <dgm:t>
        <a:bodyPr/>
        <a:lstStyle/>
        <a:p>
          <a:endParaRPr lang="tr-TR"/>
        </a:p>
      </dgm:t>
    </dgm:pt>
    <dgm:pt modelId="{1A2FCC28-042F-4475-A399-CBE179AEACD5}" type="sibTrans" cxnId="{1E85D4A6-C2F8-443E-832B-CFE6593B22FB}">
      <dgm:prSet/>
      <dgm:spPr/>
      <dgm:t>
        <a:bodyPr/>
        <a:lstStyle/>
        <a:p>
          <a:endParaRPr lang="tr-TR"/>
        </a:p>
      </dgm:t>
    </dgm:pt>
    <dgm:pt modelId="{8C6E5809-E4B6-448B-BB52-3BB3EA7FA3E6}">
      <dgm:prSet/>
      <dgm:spPr/>
      <dgm:t>
        <a:bodyPr/>
        <a:lstStyle/>
        <a:p>
          <a:pPr rtl="0"/>
          <a:r>
            <a:rPr lang="tr-TR" smtClean="0"/>
            <a:t>PDS uzantılı dosyayı analiz edip anlamlandırmaya çalıştım.</a:t>
          </a:r>
          <a:endParaRPr lang="tr-TR"/>
        </a:p>
      </dgm:t>
    </dgm:pt>
    <dgm:pt modelId="{29E23DA4-1AB7-4069-BFCC-A57FB90E0E02}" type="parTrans" cxnId="{DE39E177-22D0-4FD7-9FA5-4220F033D536}">
      <dgm:prSet/>
      <dgm:spPr/>
      <dgm:t>
        <a:bodyPr/>
        <a:lstStyle/>
        <a:p>
          <a:endParaRPr lang="tr-TR"/>
        </a:p>
      </dgm:t>
    </dgm:pt>
    <dgm:pt modelId="{FE37DBFB-5BAE-4750-BA77-212A9763E73C}" type="sibTrans" cxnId="{DE39E177-22D0-4FD7-9FA5-4220F033D536}">
      <dgm:prSet/>
      <dgm:spPr/>
      <dgm:t>
        <a:bodyPr/>
        <a:lstStyle/>
        <a:p>
          <a:endParaRPr lang="tr-TR"/>
        </a:p>
      </dgm:t>
    </dgm:pt>
    <dgm:pt modelId="{B54740B4-5C48-475D-BD13-58FEF4162D7F}">
      <dgm:prSet/>
      <dgm:spPr/>
      <dgm:t>
        <a:bodyPr/>
        <a:lstStyle/>
        <a:p>
          <a:pPr rtl="0"/>
          <a:r>
            <a:rPr lang="tr-TR" dirty="0" smtClean="0"/>
            <a:t>RNN CNN </a:t>
          </a:r>
          <a:r>
            <a:rPr lang="tr-TR" dirty="0" smtClean="0"/>
            <a:t>mimarilerini </a:t>
          </a:r>
          <a:r>
            <a:rPr lang="tr-TR" dirty="0" smtClean="0"/>
            <a:t>araştırdım</a:t>
          </a:r>
          <a:endParaRPr lang="tr-TR" dirty="0"/>
        </a:p>
      </dgm:t>
    </dgm:pt>
    <dgm:pt modelId="{30CCCF92-7A99-4545-9A9F-E8BA543C045C}" type="parTrans" cxnId="{9BC2B970-6CCD-436A-8526-1CC4F45DD4A6}">
      <dgm:prSet/>
      <dgm:spPr/>
      <dgm:t>
        <a:bodyPr/>
        <a:lstStyle/>
        <a:p>
          <a:endParaRPr lang="tr-TR"/>
        </a:p>
      </dgm:t>
    </dgm:pt>
    <dgm:pt modelId="{220957AD-FB86-402C-B398-E26A57786EEC}" type="sibTrans" cxnId="{9BC2B970-6CCD-436A-8526-1CC4F45DD4A6}">
      <dgm:prSet/>
      <dgm:spPr/>
      <dgm:t>
        <a:bodyPr/>
        <a:lstStyle/>
        <a:p>
          <a:endParaRPr lang="tr-TR"/>
        </a:p>
      </dgm:t>
    </dgm:pt>
    <dgm:pt modelId="{D3331BC6-0EA4-4435-859B-62E40B24A101}">
      <dgm:prSet/>
      <dgm:spPr/>
      <dgm:t>
        <a:bodyPr/>
        <a:lstStyle/>
        <a:p>
          <a:pPr rtl="0"/>
          <a:r>
            <a:rPr lang="tr-TR" smtClean="0"/>
            <a:t>Kaggleden aldığım verisetini sınıflandırdım</a:t>
          </a:r>
          <a:endParaRPr lang="tr-TR"/>
        </a:p>
      </dgm:t>
    </dgm:pt>
    <dgm:pt modelId="{3F4AEDFD-666B-4B6F-8A62-CC997A2A3B90}" type="parTrans" cxnId="{1DA653D8-DBD9-4320-ABEE-F3868B04869A}">
      <dgm:prSet/>
      <dgm:spPr/>
      <dgm:t>
        <a:bodyPr/>
        <a:lstStyle/>
        <a:p>
          <a:endParaRPr lang="tr-TR"/>
        </a:p>
      </dgm:t>
    </dgm:pt>
    <dgm:pt modelId="{AC997598-84F7-4C3C-9C32-7AD50BA90B0A}" type="sibTrans" cxnId="{1DA653D8-DBD9-4320-ABEE-F3868B04869A}">
      <dgm:prSet/>
      <dgm:spPr/>
      <dgm:t>
        <a:bodyPr/>
        <a:lstStyle/>
        <a:p>
          <a:endParaRPr lang="tr-TR"/>
        </a:p>
      </dgm:t>
    </dgm:pt>
    <dgm:pt modelId="{B9BCC3B1-8CD0-40A4-BAA6-417F1D7F3FC1}">
      <dgm:prSet/>
      <dgm:spPr/>
      <dgm:t>
        <a:bodyPr/>
        <a:lstStyle/>
        <a:p>
          <a:pPr rtl="0"/>
          <a:r>
            <a:rPr lang="tr-TR" dirty="0" smtClean="0"/>
            <a:t>Modelime aktivasyon  fonksiyonu yazdım ve entegre edip modeli kaydettim bu modeli daha sonra çağırdım.</a:t>
          </a:r>
          <a:endParaRPr lang="tr-TR" dirty="0"/>
        </a:p>
      </dgm:t>
    </dgm:pt>
    <dgm:pt modelId="{C5643F82-0439-46C5-B2FA-C8CC88AED3E6}" type="parTrans" cxnId="{589716AE-1AC0-4065-A35C-DB8E1E31C110}">
      <dgm:prSet/>
      <dgm:spPr/>
      <dgm:t>
        <a:bodyPr/>
        <a:lstStyle/>
        <a:p>
          <a:endParaRPr lang="tr-TR"/>
        </a:p>
      </dgm:t>
    </dgm:pt>
    <dgm:pt modelId="{AB42EB06-AF0C-4D3A-BD52-2AEF6CAD5E60}" type="sibTrans" cxnId="{589716AE-1AC0-4065-A35C-DB8E1E31C110}">
      <dgm:prSet/>
      <dgm:spPr/>
      <dgm:t>
        <a:bodyPr/>
        <a:lstStyle/>
        <a:p>
          <a:endParaRPr lang="tr-TR"/>
        </a:p>
      </dgm:t>
    </dgm:pt>
    <dgm:pt modelId="{5B14E759-8FC8-4AF5-BBC4-894AC6A8458A}">
      <dgm:prSet/>
      <dgm:spPr/>
      <dgm:t>
        <a:bodyPr/>
        <a:lstStyle/>
        <a:p>
          <a:pPr rtl="0"/>
          <a:r>
            <a:rPr lang="tr-TR" smtClean="0"/>
            <a:t>Convolution matematiksel olarak araştırıp doküman haline getirdim</a:t>
          </a:r>
          <a:endParaRPr lang="tr-TR"/>
        </a:p>
      </dgm:t>
    </dgm:pt>
    <dgm:pt modelId="{9A84D98B-B9C4-4ACB-A676-DC24A7B3543B}" type="parTrans" cxnId="{47CABA8D-21C1-4A4B-97F2-452D60704266}">
      <dgm:prSet/>
      <dgm:spPr/>
      <dgm:t>
        <a:bodyPr/>
        <a:lstStyle/>
        <a:p>
          <a:endParaRPr lang="tr-TR"/>
        </a:p>
      </dgm:t>
    </dgm:pt>
    <dgm:pt modelId="{3296C08F-5619-4224-B013-32291B811A3C}" type="sibTrans" cxnId="{47CABA8D-21C1-4A4B-97F2-452D60704266}">
      <dgm:prSet/>
      <dgm:spPr/>
      <dgm:t>
        <a:bodyPr/>
        <a:lstStyle/>
        <a:p>
          <a:endParaRPr lang="tr-TR"/>
        </a:p>
      </dgm:t>
    </dgm:pt>
    <dgm:pt modelId="{5ED0F2D8-51F8-4059-8506-3DD1F9FABD71}">
      <dgm:prSet/>
      <dgm:spPr/>
      <dgm:t>
        <a:bodyPr/>
        <a:lstStyle/>
        <a:p>
          <a:pPr rtl="0"/>
          <a:r>
            <a:rPr lang="tr-TR" smtClean="0"/>
            <a:t>Avarage pooling i matematiksel olarak matematiksel hesaplamasını ve uygulmasını yaptım dokümanını oluşturdum.</a:t>
          </a:r>
          <a:endParaRPr lang="tr-TR"/>
        </a:p>
      </dgm:t>
    </dgm:pt>
    <dgm:pt modelId="{83B4EAA0-3262-4CC0-9331-2C370DCC74FC}" type="parTrans" cxnId="{CBFC99D1-055C-4CFD-BE64-9643675E0EA3}">
      <dgm:prSet/>
      <dgm:spPr/>
      <dgm:t>
        <a:bodyPr/>
        <a:lstStyle/>
        <a:p>
          <a:endParaRPr lang="tr-TR"/>
        </a:p>
      </dgm:t>
    </dgm:pt>
    <dgm:pt modelId="{7ECE90BA-9261-40CC-955C-FF21BA5FA14A}" type="sibTrans" cxnId="{CBFC99D1-055C-4CFD-BE64-9643675E0EA3}">
      <dgm:prSet/>
      <dgm:spPr/>
      <dgm:t>
        <a:bodyPr/>
        <a:lstStyle/>
        <a:p>
          <a:endParaRPr lang="tr-TR"/>
        </a:p>
      </dgm:t>
    </dgm:pt>
    <dgm:pt modelId="{43AC96D8-8123-4020-95F7-2EFECF5515BD}">
      <dgm:prSet/>
      <dgm:spPr>
        <a:blipFill>
          <a:blip xmlns:r="http://schemas.openxmlformats.org/officeDocument/2006/relationships" r:embed="rId1"/>
          <a:stretch>
            <a:fillRect b="-8696"/>
          </a:stretch>
        </a:blipFill>
      </dgm:spPr>
      <dgm:t>
        <a:bodyPr/>
        <a:lstStyle/>
        <a:p>
          <a:r>
            <a:rPr lang="tr-TR">
              <a:noFill/>
            </a:rPr>
            <a:t> </a:t>
          </a:r>
        </a:p>
      </dgm:t>
    </dgm:pt>
    <dgm:pt modelId="{F46A08CA-4BFC-438F-90AE-95874619D063}" type="parTrans" cxnId="{479AC734-143B-4916-BCB4-B5B1401F94EC}">
      <dgm:prSet/>
      <dgm:spPr/>
      <dgm:t>
        <a:bodyPr/>
        <a:lstStyle/>
        <a:p>
          <a:endParaRPr lang="tr-TR"/>
        </a:p>
      </dgm:t>
    </dgm:pt>
    <dgm:pt modelId="{14AE25C9-2D03-483E-A3D6-EDCFB865967E}" type="sibTrans" cxnId="{479AC734-143B-4916-BCB4-B5B1401F94EC}">
      <dgm:prSet/>
      <dgm:spPr/>
      <dgm:t>
        <a:bodyPr/>
        <a:lstStyle/>
        <a:p>
          <a:endParaRPr lang="tr-TR"/>
        </a:p>
      </dgm:t>
    </dgm:pt>
    <dgm:pt modelId="{ADE91E8C-A631-4E60-B878-5AF996A18BA7}" type="pres">
      <dgm:prSet presAssocID="{B19E78D8-3A83-4AEE-8175-B4030DFE30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98390967-85FB-48BB-92B2-1D66CB08B1A7}" type="pres">
      <dgm:prSet presAssocID="{4F51D28C-0FBC-4527-820E-F784867CA84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D63AFDD-2AA1-4245-B6CF-DCAF1A58148B}" type="pres">
      <dgm:prSet presAssocID="{1A2FCC28-042F-4475-A399-CBE179AEACD5}" presName="spacer" presStyleCnt="0"/>
      <dgm:spPr/>
    </dgm:pt>
    <dgm:pt modelId="{9E5068E8-8FB5-402C-92F4-1EE45F466178}" type="pres">
      <dgm:prSet presAssocID="{8C6E5809-E4B6-448B-BB52-3BB3EA7FA3E6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3081763-D1A7-49AA-8813-0FB5A2A41F12}" type="pres">
      <dgm:prSet presAssocID="{FE37DBFB-5BAE-4750-BA77-212A9763E73C}" presName="spacer" presStyleCnt="0"/>
      <dgm:spPr/>
    </dgm:pt>
    <dgm:pt modelId="{A7F93FF1-8C87-42BE-822F-DBDE9E3E956F}" type="pres">
      <dgm:prSet presAssocID="{B54740B4-5C48-475D-BD13-58FEF4162D7F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CF19D56-E286-41CF-A443-092A2E1431D5}" type="pres">
      <dgm:prSet presAssocID="{220957AD-FB86-402C-B398-E26A57786EEC}" presName="spacer" presStyleCnt="0"/>
      <dgm:spPr/>
    </dgm:pt>
    <dgm:pt modelId="{FECD30DF-484D-4618-8DFE-B8CEE6504DB1}" type="pres">
      <dgm:prSet presAssocID="{D3331BC6-0EA4-4435-859B-62E40B24A101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66B80FF-EC7D-48F1-863D-9359F96B110A}" type="pres">
      <dgm:prSet presAssocID="{AC997598-84F7-4C3C-9C32-7AD50BA90B0A}" presName="spacer" presStyleCnt="0"/>
      <dgm:spPr/>
    </dgm:pt>
    <dgm:pt modelId="{9F65AB16-B980-49D9-8954-12B8CAEE8DD0}" type="pres">
      <dgm:prSet presAssocID="{B9BCC3B1-8CD0-40A4-BAA6-417F1D7F3FC1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02B1EBB-06AB-4F87-AF91-7AE1E3E6B532}" type="pres">
      <dgm:prSet presAssocID="{AB42EB06-AF0C-4D3A-BD52-2AEF6CAD5E60}" presName="spacer" presStyleCnt="0"/>
      <dgm:spPr/>
    </dgm:pt>
    <dgm:pt modelId="{96CF323E-8AFB-49DB-A20B-C9D1DE576DF5}" type="pres">
      <dgm:prSet presAssocID="{5B14E759-8FC8-4AF5-BBC4-894AC6A8458A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76F34FC-EE1A-4138-BC8E-BF6B6011B820}" type="pres">
      <dgm:prSet presAssocID="{3296C08F-5619-4224-B013-32291B811A3C}" presName="spacer" presStyleCnt="0"/>
      <dgm:spPr/>
    </dgm:pt>
    <dgm:pt modelId="{AFC8AFF9-B807-4B36-BEF6-D58968E78D3C}" type="pres">
      <dgm:prSet presAssocID="{5ED0F2D8-51F8-4059-8506-3DD1F9FABD71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FA3B1B1-710C-4829-9B23-F5DAA07BDD2C}" type="pres">
      <dgm:prSet presAssocID="{7ECE90BA-9261-40CC-955C-FF21BA5FA14A}" presName="spacer" presStyleCnt="0"/>
      <dgm:spPr/>
    </dgm:pt>
    <dgm:pt modelId="{5A54AD37-8C36-4099-A708-27509B265E1B}" type="pres">
      <dgm:prSet presAssocID="{43AC96D8-8123-4020-95F7-2EFECF5515B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555E3CBA-2B3D-4C17-BCC2-37A1806AC9CF}" type="presOf" srcId="{5B14E759-8FC8-4AF5-BBC4-894AC6A8458A}" destId="{96CF323E-8AFB-49DB-A20B-C9D1DE576DF5}" srcOrd="0" destOrd="0" presId="urn:microsoft.com/office/officeart/2005/8/layout/vList2"/>
    <dgm:cxn modelId="{D15EB8CE-427A-4FCD-96C6-F29EDDE6B02F}" type="presOf" srcId="{4F51D28C-0FBC-4527-820E-F784867CA84C}" destId="{98390967-85FB-48BB-92B2-1D66CB08B1A7}" srcOrd="0" destOrd="0" presId="urn:microsoft.com/office/officeart/2005/8/layout/vList2"/>
    <dgm:cxn modelId="{47CABA8D-21C1-4A4B-97F2-452D60704266}" srcId="{B19E78D8-3A83-4AEE-8175-B4030DFE30A5}" destId="{5B14E759-8FC8-4AF5-BBC4-894AC6A8458A}" srcOrd="5" destOrd="0" parTransId="{9A84D98B-B9C4-4ACB-A676-DC24A7B3543B}" sibTransId="{3296C08F-5619-4224-B013-32291B811A3C}"/>
    <dgm:cxn modelId="{9BC2B970-6CCD-436A-8526-1CC4F45DD4A6}" srcId="{B19E78D8-3A83-4AEE-8175-B4030DFE30A5}" destId="{B54740B4-5C48-475D-BD13-58FEF4162D7F}" srcOrd="2" destOrd="0" parTransId="{30CCCF92-7A99-4545-9A9F-E8BA543C045C}" sibTransId="{220957AD-FB86-402C-B398-E26A57786EEC}"/>
    <dgm:cxn modelId="{63840894-5C98-41EE-8942-A6E80C05B459}" type="presOf" srcId="{B9BCC3B1-8CD0-40A4-BAA6-417F1D7F3FC1}" destId="{9F65AB16-B980-49D9-8954-12B8CAEE8DD0}" srcOrd="0" destOrd="0" presId="urn:microsoft.com/office/officeart/2005/8/layout/vList2"/>
    <dgm:cxn modelId="{8038F74E-493B-4AF7-8E9C-2ADBC1588997}" type="presOf" srcId="{B54740B4-5C48-475D-BD13-58FEF4162D7F}" destId="{A7F93FF1-8C87-42BE-822F-DBDE9E3E956F}" srcOrd="0" destOrd="0" presId="urn:microsoft.com/office/officeart/2005/8/layout/vList2"/>
    <dgm:cxn modelId="{AF8EA4D6-B280-4422-8F03-CFC74080232F}" type="presOf" srcId="{43AC96D8-8123-4020-95F7-2EFECF5515BD}" destId="{5A54AD37-8C36-4099-A708-27509B265E1B}" srcOrd="0" destOrd="0" presId="urn:microsoft.com/office/officeart/2005/8/layout/vList2"/>
    <dgm:cxn modelId="{1DA653D8-DBD9-4320-ABEE-F3868B04869A}" srcId="{B19E78D8-3A83-4AEE-8175-B4030DFE30A5}" destId="{D3331BC6-0EA4-4435-859B-62E40B24A101}" srcOrd="3" destOrd="0" parTransId="{3F4AEDFD-666B-4B6F-8A62-CC997A2A3B90}" sibTransId="{AC997598-84F7-4C3C-9C32-7AD50BA90B0A}"/>
    <dgm:cxn modelId="{B3519E29-03BF-44C8-A501-2DA7D256324A}" type="presOf" srcId="{D3331BC6-0EA4-4435-859B-62E40B24A101}" destId="{FECD30DF-484D-4618-8DFE-B8CEE6504DB1}" srcOrd="0" destOrd="0" presId="urn:microsoft.com/office/officeart/2005/8/layout/vList2"/>
    <dgm:cxn modelId="{CBFC99D1-055C-4CFD-BE64-9643675E0EA3}" srcId="{B19E78D8-3A83-4AEE-8175-B4030DFE30A5}" destId="{5ED0F2D8-51F8-4059-8506-3DD1F9FABD71}" srcOrd="6" destOrd="0" parTransId="{83B4EAA0-3262-4CC0-9331-2C370DCC74FC}" sibTransId="{7ECE90BA-9261-40CC-955C-FF21BA5FA14A}"/>
    <dgm:cxn modelId="{A214EB1E-821D-4FAA-A3CC-58A9453B9AAD}" type="presOf" srcId="{5ED0F2D8-51F8-4059-8506-3DD1F9FABD71}" destId="{AFC8AFF9-B807-4B36-BEF6-D58968E78D3C}" srcOrd="0" destOrd="0" presId="urn:microsoft.com/office/officeart/2005/8/layout/vList2"/>
    <dgm:cxn modelId="{589716AE-1AC0-4065-A35C-DB8E1E31C110}" srcId="{B19E78D8-3A83-4AEE-8175-B4030DFE30A5}" destId="{B9BCC3B1-8CD0-40A4-BAA6-417F1D7F3FC1}" srcOrd="4" destOrd="0" parTransId="{C5643F82-0439-46C5-B2FA-C8CC88AED3E6}" sibTransId="{AB42EB06-AF0C-4D3A-BD52-2AEF6CAD5E60}"/>
    <dgm:cxn modelId="{8096BDD7-518A-4C5C-8B40-FD0F61BFE11C}" type="presOf" srcId="{B19E78D8-3A83-4AEE-8175-B4030DFE30A5}" destId="{ADE91E8C-A631-4E60-B878-5AF996A18BA7}" srcOrd="0" destOrd="0" presId="urn:microsoft.com/office/officeart/2005/8/layout/vList2"/>
    <dgm:cxn modelId="{1E85D4A6-C2F8-443E-832B-CFE6593B22FB}" srcId="{B19E78D8-3A83-4AEE-8175-B4030DFE30A5}" destId="{4F51D28C-0FBC-4527-820E-F784867CA84C}" srcOrd="0" destOrd="0" parTransId="{41E84EEF-0988-4143-BF90-4E823A4DCE0F}" sibTransId="{1A2FCC28-042F-4475-A399-CBE179AEACD5}"/>
    <dgm:cxn modelId="{DE39E177-22D0-4FD7-9FA5-4220F033D536}" srcId="{B19E78D8-3A83-4AEE-8175-B4030DFE30A5}" destId="{8C6E5809-E4B6-448B-BB52-3BB3EA7FA3E6}" srcOrd="1" destOrd="0" parTransId="{29E23DA4-1AB7-4069-BFCC-A57FB90E0E02}" sibTransId="{FE37DBFB-5BAE-4750-BA77-212A9763E73C}"/>
    <dgm:cxn modelId="{4D4FE819-5411-489F-AD6C-959234D1E749}" type="presOf" srcId="{8C6E5809-E4B6-448B-BB52-3BB3EA7FA3E6}" destId="{9E5068E8-8FB5-402C-92F4-1EE45F466178}" srcOrd="0" destOrd="0" presId="urn:microsoft.com/office/officeart/2005/8/layout/vList2"/>
    <dgm:cxn modelId="{479AC734-143B-4916-BCB4-B5B1401F94EC}" srcId="{B19E78D8-3A83-4AEE-8175-B4030DFE30A5}" destId="{43AC96D8-8123-4020-95F7-2EFECF5515BD}" srcOrd="7" destOrd="0" parTransId="{F46A08CA-4BFC-438F-90AE-95874619D063}" sibTransId="{14AE25C9-2D03-483E-A3D6-EDCFB865967E}"/>
    <dgm:cxn modelId="{934ED384-23CF-4A74-8459-C432B9DF6F4F}" type="presParOf" srcId="{ADE91E8C-A631-4E60-B878-5AF996A18BA7}" destId="{98390967-85FB-48BB-92B2-1D66CB08B1A7}" srcOrd="0" destOrd="0" presId="urn:microsoft.com/office/officeart/2005/8/layout/vList2"/>
    <dgm:cxn modelId="{B412C170-B2B3-487E-8B0D-EFC6289F8B02}" type="presParOf" srcId="{ADE91E8C-A631-4E60-B878-5AF996A18BA7}" destId="{7D63AFDD-2AA1-4245-B6CF-DCAF1A58148B}" srcOrd="1" destOrd="0" presId="urn:microsoft.com/office/officeart/2005/8/layout/vList2"/>
    <dgm:cxn modelId="{5DC89B8C-04A0-4B9F-919A-4AD44AD0E00E}" type="presParOf" srcId="{ADE91E8C-A631-4E60-B878-5AF996A18BA7}" destId="{9E5068E8-8FB5-402C-92F4-1EE45F466178}" srcOrd="2" destOrd="0" presId="urn:microsoft.com/office/officeart/2005/8/layout/vList2"/>
    <dgm:cxn modelId="{9A833A64-4EC5-4A7D-8417-A1405DC594FE}" type="presParOf" srcId="{ADE91E8C-A631-4E60-B878-5AF996A18BA7}" destId="{A3081763-D1A7-49AA-8813-0FB5A2A41F12}" srcOrd="3" destOrd="0" presId="urn:microsoft.com/office/officeart/2005/8/layout/vList2"/>
    <dgm:cxn modelId="{E1892398-83DD-4281-B5BE-976B0E47B827}" type="presParOf" srcId="{ADE91E8C-A631-4E60-B878-5AF996A18BA7}" destId="{A7F93FF1-8C87-42BE-822F-DBDE9E3E956F}" srcOrd="4" destOrd="0" presId="urn:microsoft.com/office/officeart/2005/8/layout/vList2"/>
    <dgm:cxn modelId="{327E4688-95C7-472C-AD6B-5B9D474CACE7}" type="presParOf" srcId="{ADE91E8C-A631-4E60-B878-5AF996A18BA7}" destId="{5CF19D56-E286-41CF-A443-092A2E1431D5}" srcOrd="5" destOrd="0" presId="urn:microsoft.com/office/officeart/2005/8/layout/vList2"/>
    <dgm:cxn modelId="{977090D3-CA21-42C5-A605-F4C0FF22B0B4}" type="presParOf" srcId="{ADE91E8C-A631-4E60-B878-5AF996A18BA7}" destId="{FECD30DF-484D-4618-8DFE-B8CEE6504DB1}" srcOrd="6" destOrd="0" presId="urn:microsoft.com/office/officeart/2005/8/layout/vList2"/>
    <dgm:cxn modelId="{687A0A48-BD80-404D-B0FD-C850B2E3FEF4}" type="presParOf" srcId="{ADE91E8C-A631-4E60-B878-5AF996A18BA7}" destId="{C66B80FF-EC7D-48F1-863D-9359F96B110A}" srcOrd="7" destOrd="0" presId="urn:microsoft.com/office/officeart/2005/8/layout/vList2"/>
    <dgm:cxn modelId="{BE199FB4-C6BF-4947-9C01-57E9DBA17E5D}" type="presParOf" srcId="{ADE91E8C-A631-4E60-B878-5AF996A18BA7}" destId="{9F65AB16-B980-49D9-8954-12B8CAEE8DD0}" srcOrd="8" destOrd="0" presId="urn:microsoft.com/office/officeart/2005/8/layout/vList2"/>
    <dgm:cxn modelId="{3A342E08-6487-480C-8954-3792B8BC67AD}" type="presParOf" srcId="{ADE91E8C-A631-4E60-B878-5AF996A18BA7}" destId="{E02B1EBB-06AB-4F87-AF91-7AE1E3E6B532}" srcOrd="9" destOrd="0" presId="urn:microsoft.com/office/officeart/2005/8/layout/vList2"/>
    <dgm:cxn modelId="{61F5DE8C-71CF-4CEB-BD4F-36B599693291}" type="presParOf" srcId="{ADE91E8C-A631-4E60-B878-5AF996A18BA7}" destId="{96CF323E-8AFB-49DB-A20B-C9D1DE576DF5}" srcOrd="10" destOrd="0" presId="urn:microsoft.com/office/officeart/2005/8/layout/vList2"/>
    <dgm:cxn modelId="{A6FCCCE1-3C12-4B38-A4A0-DBDE9BBB8669}" type="presParOf" srcId="{ADE91E8C-A631-4E60-B878-5AF996A18BA7}" destId="{576F34FC-EE1A-4138-BC8E-BF6B6011B820}" srcOrd="11" destOrd="0" presId="urn:microsoft.com/office/officeart/2005/8/layout/vList2"/>
    <dgm:cxn modelId="{CE33D4B2-B4BE-4BC9-9891-1F94864D927A}" type="presParOf" srcId="{ADE91E8C-A631-4E60-B878-5AF996A18BA7}" destId="{AFC8AFF9-B807-4B36-BEF6-D58968E78D3C}" srcOrd="12" destOrd="0" presId="urn:microsoft.com/office/officeart/2005/8/layout/vList2"/>
    <dgm:cxn modelId="{B99E08DC-8D3E-42FF-B046-3E1403633616}" type="presParOf" srcId="{ADE91E8C-A631-4E60-B878-5AF996A18BA7}" destId="{9FA3B1B1-710C-4829-9B23-F5DAA07BDD2C}" srcOrd="13" destOrd="0" presId="urn:microsoft.com/office/officeart/2005/8/layout/vList2"/>
    <dgm:cxn modelId="{8902B165-FC7F-4D43-AD22-2D063E928DCE}" type="presParOf" srcId="{ADE91E8C-A631-4E60-B878-5AF996A18BA7}" destId="{5A54AD37-8C36-4099-A708-27509B265E1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368378-0784-4C5C-84C5-0B427C27C20F}" type="doc">
      <dgm:prSet loTypeId="urn:microsoft.com/office/officeart/2008/layout/TitledPictureBlocks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tr-TR"/>
        </a:p>
      </dgm:t>
    </dgm:pt>
    <dgm:pt modelId="{842AF192-5AAE-4D67-B71D-F45E0983CF9C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 rtl="0"/>
          <a:r>
            <a:rPr lang="tr-TR" b="1" dirty="0" smtClean="0"/>
            <a:t>Görüntü </a:t>
          </a:r>
          <a:r>
            <a:rPr lang="tr-TR" b="1" dirty="0" err="1" smtClean="0"/>
            <a:t>Encode</a:t>
          </a:r>
          <a:r>
            <a:rPr lang="tr-TR" b="1" dirty="0" smtClean="0"/>
            <a:t> &amp; </a:t>
          </a:r>
          <a:r>
            <a:rPr lang="tr-TR" b="1" dirty="0" err="1" smtClean="0"/>
            <a:t>Decode</a:t>
          </a:r>
          <a:r>
            <a:rPr lang="tr-TR" b="1" dirty="0" smtClean="0"/>
            <a:t> Süreci</a:t>
          </a:r>
          <a:endParaRPr lang="tr-TR" dirty="0"/>
        </a:p>
      </dgm:t>
    </dgm:pt>
    <dgm:pt modelId="{C167E546-5F6B-4281-9955-4BAFA14C6906}" type="parTrans" cxnId="{764F009F-B280-4590-8CB8-C73931A2187D}">
      <dgm:prSet/>
      <dgm:spPr/>
      <dgm:t>
        <a:bodyPr/>
        <a:lstStyle/>
        <a:p>
          <a:endParaRPr lang="tr-TR"/>
        </a:p>
      </dgm:t>
    </dgm:pt>
    <dgm:pt modelId="{CC752F50-BA83-4D3C-B346-6B84C31C2F5C}" type="sibTrans" cxnId="{764F009F-B280-4590-8CB8-C73931A2187D}">
      <dgm:prSet/>
      <dgm:spPr/>
      <dgm:t>
        <a:bodyPr/>
        <a:lstStyle/>
        <a:p>
          <a:endParaRPr lang="tr-TR"/>
        </a:p>
      </dgm:t>
    </dgm:pt>
    <dgm:pt modelId="{4119CF06-F259-45F8-BA21-1B781B7EBFFD}">
      <dgm:prSet/>
      <dgm:spPr/>
      <dgm:t>
        <a:bodyPr/>
        <a:lstStyle/>
        <a:p>
          <a:pPr rtl="0"/>
          <a:r>
            <a:rPr lang="tr-TR" b="1" smtClean="0"/>
            <a:t>1. Encode (Şifreleme)</a:t>
          </a:r>
          <a:endParaRPr lang="tr-TR"/>
        </a:p>
      </dgm:t>
    </dgm:pt>
    <dgm:pt modelId="{07C5F76D-980C-47FE-BC50-24393879C94D}" type="parTrans" cxnId="{C915F569-1CC0-4BD9-AE42-90B9F783990C}">
      <dgm:prSet/>
      <dgm:spPr/>
      <dgm:t>
        <a:bodyPr/>
        <a:lstStyle/>
        <a:p>
          <a:endParaRPr lang="tr-TR"/>
        </a:p>
      </dgm:t>
    </dgm:pt>
    <dgm:pt modelId="{A1CC2738-2335-479A-A2B7-277532DA482C}" type="sibTrans" cxnId="{C915F569-1CC0-4BD9-AE42-90B9F783990C}">
      <dgm:prSet/>
      <dgm:spPr/>
      <dgm:t>
        <a:bodyPr/>
        <a:lstStyle/>
        <a:p>
          <a:endParaRPr lang="tr-TR"/>
        </a:p>
      </dgm:t>
    </dgm:pt>
    <dgm:pt modelId="{1819751D-EC69-4C87-A466-0BC0762A5429}">
      <dgm:prSet/>
      <dgm:spPr/>
      <dgm:t>
        <a:bodyPr/>
        <a:lstStyle/>
        <a:p>
          <a:pPr rtl="0"/>
          <a:r>
            <a:rPr lang="tr-TR" smtClean="0"/>
            <a:t>Her pikselin R, G, B değeri anahtar ile XOR’lanır </a:t>
          </a:r>
          <a:endParaRPr lang="tr-TR"/>
        </a:p>
      </dgm:t>
    </dgm:pt>
    <dgm:pt modelId="{22722098-07F8-4C07-8454-7B214731422A}" type="parTrans" cxnId="{32EC7580-2C09-44B1-ACF0-845759A79F56}">
      <dgm:prSet/>
      <dgm:spPr/>
      <dgm:t>
        <a:bodyPr/>
        <a:lstStyle/>
        <a:p>
          <a:endParaRPr lang="tr-TR"/>
        </a:p>
      </dgm:t>
    </dgm:pt>
    <dgm:pt modelId="{68A3F732-6B6C-4BA2-811C-3B1087DB811A}" type="sibTrans" cxnId="{32EC7580-2C09-44B1-ACF0-845759A79F56}">
      <dgm:prSet/>
      <dgm:spPr/>
      <dgm:t>
        <a:bodyPr/>
        <a:lstStyle/>
        <a:p>
          <a:endParaRPr lang="tr-TR"/>
        </a:p>
      </dgm:t>
    </dgm:pt>
    <dgm:pt modelId="{A4FA32B3-4F8A-4358-8D1E-9C030D550B94}">
      <dgm:prSet/>
      <dgm:spPr/>
      <dgm:t>
        <a:bodyPr/>
        <a:lstStyle/>
        <a:p>
          <a:pPr rtl="0"/>
          <a:r>
            <a:rPr lang="tr-TR" b="1" smtClean="0"/>
            <a:t>2. Decode (Çözme)</a:t>
          </a:r>
          <a:endParaRPr lang="tr-TR"/>
        </a:p>
      </dgm:t>
    </dgm:pt>
    <dgm:pt modelId="{38356656-010D-4591-8485-4B0F1AB154DA}" type="parTrans" cxnId="{5B943578-7916-49F7-8525-6A4DE2FB49F3}">
      <dgm:prSet/>
      <dgm:spPr/>
      <dgm:t>
        <a:bodyPr/>
        <a:lstStyle/>
        <a:p>
          <a:endParaRPr lang="tr-TR"/>
        </a:p>
      </dgm:t>
    </dgm:pt>
    <dgm:pt modelId="{EC82FA23-0156-49C9-93CA-1C2627AD74E0}" type="sibTrans" cxnId="{5B943578-7916-49F7-8525-6A4DE2FB49F3}">
      <dgm:prSet/>
      <dgm:spPr/>
      <dgm:t>
        <a:bodyPr/>
        <a:lstStyle/>
        <a:p>
          <a:endParaRPr lang="tr-TR"/>
        </a:p>
      </dgm:t>
    </dgm:pt>
    <dgm:pt modelId="{90473020-6055-4EB2-8EF0-09DB25985D36}">
      <dgm:prSet/>
      <dgm:spPr/>
      <dgm:t>
        <a:bodyPr/>
        <a:lstStyle/>
        <a:p>
          <a:pPr rtl="0"/>
          <a:r>
            <a:rPr lang="tr-TR" dirty="0" smtClean="0"/>
            <a:t>Aynı anahtar ile </a:t>
          </a:r>
          <a:r>
            <a:rPr lang="tr-TR" dirty="0" err="1" smtClean="0"/>
            <a:t>encode</a:t>
          </a:r>
          <a:r>
            <a:rPr lang="tr-TR" dirty="0" smtClean="0"/>
            <a:t> yani şifrelenmiş görsele XOR işlemi uygulanır</a:t>
          </a:r>
          <a:endParaRPr lang="tr-TR" dirty="0"/>
        </a:p>
      </dgm:t>
    </dgm:pt>
    <dgm:pt modelId="{9F4D6299-30A7-49B0-BFA6-FA319756C189}" type="parTrans" cxnId="{03F296A8-1C05-4C53-A11D-932E06FCDE0C}">
      <dgm:prSet/>
      <dgm:spPr/>
      <dgm:t>
        <a:bodyPr/>
        <a:lstStyle/>
        <a:p>
          <a:endParaRPr lang="tr-TR"/>
        </a:p>
      </dgm:t>
    </dgm:pt>
    <dgm:pt modelId="{CB46A464-0EE1-48FF-A3EE-B569B9A639D8}" type="sibTrans" cxnId="{03F296A8-1C05-4C53-A11D-932E06FCDE0C}">
      <dgm:prSet/>
      <dgm:spPr/>
      <dgm:t>
        <a:bodyPr/>
        <a:lstStyle/>
        <a:p>
          <a:endParaRPr lang="tr-TR"/>
        </a:p>
      </dgm:t>
    </dgm:pt>
    <dgm:pt modelId="{E43DEBDB-FB57-4F84-8EAD-1168CF9CF882}" type="pres">
      <dgm:prSet presAssocID="{9D368378-0784-4C5C-84C5-0B427C27C20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tr-TR"/>
        </a:p>
      </dgm:t>
    </dgm:pt>
    <dgm:pt modelId="{985FF072-D75B-445B-8956-622725A77653}" type="pres">
      <dgm:prSet presAssocID="{842AF192-5AAE-4D67-B71D-F45E0983CF9C}" presName="composite" presStyleCnt="0"/>
      <dgm:spPr/>
    </dgm:pt>
    <dgm:pt modelId="{2AE0ACBC-862F-4EA9-AE5E-14238153F51A}" type="pres">
      <dgm:prSet presAssocID="{842AF192-5AAE-4D67-B71D-F45E0983CF9C}" presName="ParentText" presStyleLbl="node1" presStyleIdx="0" presStyleCnt="3" custScaleX="127152" custScaleY="151631" custLinFactX="74393" custLinFactY="-71230" custLinFactNeighborX="100000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7393AD7-D603-441B-B17D-55A88938310A}" type="pres">
      <dgm:prSet presAssocID="{842AF192-5AAE-4D67-B71D-F45E0983CF9C}" presName="Image" presStyleLbl="bgImgPlace1" presStyleIdx="0" presStyleCnt="3"/>
      <dgm:spPr>
        <a:solidFill>
          <a:schemeClr val="bg1"/>
        </a:solidFill>
      </dgm:spPr>
    </dgm:pt>
    <dgm:pt modelId="{F33D178A-3EC0-4B57-A04A-9F456CA7F867}" type="pres">
      <dgm:prSet presAssocID="{842AF192-5AAE-4D67-B71D-F45E0983CF9C}" presName="ChildText" presStyleLbl="fgAcc1" presStyleIdx="0" presStyleCnt="2">
        <dgm:presLayoutVars>
          <dgm:chMax val="0"/>
          <dgm:chPref val="0"/>
          <dgm:bulletEnabled val="1"/>
        </dgm:presLayoutVars>
      </dgm:prSet>
      <dgm:spPr/>
    </dgm:pt>
    <dgm:pt modelId="{A2328960-2052-44F1-B42F-5AD669A77FC2}" type="pres">
      <dgm:prSet presAssocID="{CC752F50-BA83-4D3C-B346-6B84C31C2F5C}" presName="sibTrans" presStyleCnt="0"/>
      <dgm:spPr/>
    </dgm:pt>
    <dgm:pt modelId="{D9CBD41D-F8CE-40EA-A5F1-8B4DDAE8C4B0}" type="pres">
      <dgm:prSet presAssocID="{4119CF06-F259-45F8-BA21-1B781B7EBFFD}" presName="composite" presStyleCnt="0"/>
      <dgm:spPr/>
    </dgm:pt>
    <dgm:pt modelId="{8F8C6225-F5E0-4133-9CDC-321E5EF57D70}" type="pres">
      <dgm:prSet presAssocID="{4119CF06-F259-45F8-BA21-1B781B7EBFFD}" presName="ParentText" presStyleLbl="node1" presStyleIdx="1" presStyleCnt="3" custLinFactX="-21577" custLinFactNeighborX="-100000" custLinFactNeighborY="418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68FBF0D-AA0E-470C-B18A-A283C2CA52A4}" type="pres">
      <dgm:prSet presAssocID="{4119CF06-F259-45F8-BA21-1B781B7EBFFD}" presName="Image" presStyleLbl="bgImgPlace1" presStyleIdx="1" presStyleCnt="3" custLinFactX="-21196" custLinFactNeighborX="-100000" custLinFactNeighborY="7197"/>
      <dgm:spPr/>
    </dgm:pt>
    <dgm:pt modelId="{D999F0EB-91EE-40DE-A3DC-D467CDE7BDDA}" type="pres">
      <dgm:prSet presAssocID="{4119CF06-F259-45F8-BA21-1B781B7EBFFD}" presName="ChildText" presStyleLbl="fgAcc1" presStyleIdx="0" presStyleCnt="2" custScaleX="145655" custLinFactX="-71015" custLinFactNeighborX="-100000" custLinFactNeighborY="-1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C7906AE-0B95-49DB-B935-0651B0E4F9EF}" type="pres">
      <dgm:prSet presAssocID="{A1CC2738-2335-479A-A2B7-277532DA482C}" presName="sibTrans" presStyleCnt="0"/>
      <dgm:spPr/>
    </dgm:pt>
    <dgm:pt modelId="{70DC4D61-B0D3-43E2-A131-2B42D3B4C4FA}" type="pres">
      <dgm:prSet presAssocID="{A4FA32B3-4F8A-4358-8D1E-9C030D550B94}" presName="composite" presStyleCnt="0"/>
      <dgm:spPr/>
    </dgm:pt>
    <dgm:pt modelId="{7C122359-EABB-4BE9-A216-3760590E4E59}" type="pres">
      <dgm:prSet presAssocID="{A4FA32B3-4F8A-4358-8D1E-9C030D550B94}" presName="ParentText" presStyleLbl="node1" presStyleIdx="2" presStyleCnt="3" custLinFactNeighborX="-16769" custLinFactNeighborY="1148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B7CCFB9-4B33-4C9F-BA01-514A1FD6502A}" type="pres">
      <dgm:prSet presAssocID="{A4FA32B3-4F8A-4358-8D1E-9C030D550B94}" presName="Image" presStyleLbl="bgImgPlace1" presStyleIdx="2" presStyleCnt="3" custScaleY="97704" custLinFactNeighborX="-23702" custLinFactNeighborY="4516"/>
      <dgm:spPr>
        <a:solidFill>
          <a:schemeClr val="bg1"/>
        </a:solidFill>
      </dgm:spPr>
    </dgm:pt>
    <dgm:pt modelId="{6C991F47-707F-4A2B-89C6-31796BF79653}" type="pres">
      <dgm:prSet presAssocID="{A4FA32B3-4F8A-4358-8D1E-9C030D550B94}" presName="ChildText" presStyleLbl="fgAcc1" presStyleIdx="1" presStyleCnt="2" custScaleX="149316" custLinFactX="-169439" custLinFactNeighborX="-200000" custLinFactNeighborY="-20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00C9ECE4-414C-452E-98BC-6A5FAE88E456}" type="presOf" srcId="{9D368378-0784-4C5C-84C5-0B427C27C20F}" destId="{E43DEBDB-FB57-4F84-8EAD-1168CF9CF882}" srcOrd="0" destOrd="0" presId="urn:microsoft.com/office/officeart/2008/layout/TitledPictureBlocks"/>
    <dgm:cxn modelId="{408EDC82-3D3C-4B5E-9B42-42CB3685A7F4}" type="presOf" srcId="{4119CF06-F259-45F8-BA21-1B781B7EBFFD}" destId="{8F8C6225-F5E0-4133-9CDC-321E5EF57D70}" srcOrd="0" destOrd="0" presId="urn:microsoft.com/office/officeart/2008/layout/TitledPictureBlocks"/>
    <dgm:cxn modelId="{764F009F-B280-4590-8CB8-C73931A2187D}" srcId="{9D368378-0784-4C5C-84C5-0B427C27C20F}" destId="{842AF192-5AAE-4D67-B71D-F45E0983CF9C}" srcOrd="0" destOrd="0" parTransId="{C167E546-5F6B-4281-9955-4BAFA14C6906}" sibTransId="{CC752F50-BA83-4D3C-B346-6B84C31C2F5C}"/>
    <dgm:cxn modelId="{5B943578-7916-49F7-8525-6A4DE2FB49F3}" srcId="{9D368378-0784-4C5C-84C5-0B427C27C20F}" destId="{A4FA32B3-4F8A-4358-8D1E-9C030D550B94}" srcOrd="2" destOrd="0" parTransId="{38356656-010D-4591-8485-4B0F1AB154DA}" sibTransId="{EC82FA23-0156-49C9-93CA-1C2627AD74E0}"/>
    <dgm:cxn modelId="{32EC7580-2C09-44B1-ACF0-845759A79F56}" srcId="{4119CF06-F259-45F8-BA21-1B781B7EBFFD}" destId="{1819751D-EC69-4C87-A466-0BC0762A5429}" srcOrd="0" destOrd="0" parTransId="{22722098-07F8-4C07-8454-7B214731422A}" sibTransId="{68A3F732-6B6C-4BA2-811C-3B1087DB811A}"/>
    <dgm:cxn modelId="{90E077CF-601B-4D4E-80D4-A2CB54159ECA}" type="presOf" srcId="{1819751D-EC69-4C87-A466-0BC0762A5429}" destId="{D999F0EB-91EE-40DE-A3DC-D467CDE7BDDA}" srcOrd="0" destOrd="0" presId="urn:microsoft.com/office/officeart/2008/layout/TitledPictureBlocks"/>
    <dgm:cxn modelId="{7ECB3EA8-C76B-49A9-8A14-BDBFA278710C}" type="presOf" srcId="{842AF192-5AAE-4D67-B71D-F45E0983CF9C}" destId="{2AE0ACBC-862F-4EA9-AE5E-14238153F51A}" srcOrd="0" destOrd="0" presId="urn:microsoft.com/office/officeart/2008/layout/TitledPictureBlocks"/>
    <dgm:cxn modelId="{57CBFB99-F79F-41AB-B4C0-45DDDE91973B}" type="presOf" srcId="{A4FA32B3-4F8A-4358-8D1E-9C030D550B94}" destId="{7C122359-EABB-4BE9-A216-3760590E4E59}" srcOrd="0" destOrd="0" presId="urn:microsoft.com/office/officeart/2008/layout/TitledPictureBlocks"/>
    <dgm:cxn modelId="{C915F569-1CC0-4BD9-AE42-90B9F783990C}" srcId="{9D368378-0784-4C5C-84C5-0B427C27C20F}" destId="{4119CF06-F259-45F8-BA21-1B781B7EBFFD}" srcOrd="1" destOrd="0" parTransId="{07C5F76D-980C-47FE-BC50-24393879C94D}" sibTransId="{A1CC2738-2335-479A-A2B7-277532DA482C}"/>
    <dgm:cxn modelId="{C739553F-79DF-4E6F-A420-2F7C713E1693}" type="presOf" srcId="{90473020-6055-4EB2-8EF0-09DB25985D36}" destId="{6C991F47-707F-4A2B-89C6-31796BF79653}" srcOrd="0" destOrd="0" presId="urn:microsoft.com/office/officeart/2008/layout/TitledPictureBlocks"/>
    <dgm:cxn modelId="{03F296A8-1C05-4C53-A11D-932E06FCDE0C}" srcId="{A4FA32B3-4F8A-4358-8D1E-9C030D550B94}" destId="{90473020-6055-4EB2-8EF0-09DB25985D36}" srcOrd="0" destOrd="0" parTransId="{9F4D6299-30A7-49B0-BFA6-FA319756C189}" sibTransId="{CB46A464-0EE1-48FF-A3EE-B569B9A639D8}"/>
    <dgm:cxn modelId="{9FEE8791-E65C-426D-B14D-68688F544DF6}" type="presParOf" srcId="{E43DEBDB-FB57-4F84-8EAD-1168CF9CF882}" destId="{985FF072-D75B-445B-8956-622725A77653}" srcOrd="0" destOrd="0" presId="urn:microsoft.com/office/officeart/2008/layout/TitledPictureBlocks"/>
    <dgm:cxn modelId="{4A719767-BF1D-463B-A377-05AB86357A80}" type="presParOf" srcId="{985FF072-D75B-445B-8956-622725A77653}" destId="{2AE0ACBC-862F-4EA9-AE5E-14238153F51A}" srcOrd="0" destOrd="0" presId="urn:microsoft.com/office/officeart/2008/layout/TitledPictureBlocks"/>
    <dgm:cxn modelId="{7A79D270-1398-49EA-BCED-1D7E0618FAFA}" type="presParOf" srcId="{985FF072-D75B-445B-8956-622725A77653}" destId="{97393AD7-D603-441B-B17D-55A88938310A}" srcOrd="1" destOrd="0" presId="urn:microsoft.com/office/officeart/2008/layout/TitledPictureBlocks"/>
    <dgm:cxn modelId="{98D16F4C-8CDA-4DBF-9EC1-D18A4C515154}" type="presParOf" srcId="{985FF072-D75B-445B-8956-622725A77653}" destId="{F33D178A-3EC0-4B57-A04A-9F456CA7F867}" srcOrd="2" destOrd="0" presId="urn:microsoft.com/office/officeart/2008/layout/TitledPictureBlocks"/>
    <dgm:cxn modelId="{DFDBF1BD-EB1C-4E4B-82F4-1DAA96EE7233}" type="presParOf" srcId="{E43DEBDB-FB57-4F84-8EAD-1168CF9CF882}" destId="{A2328960-2052-44F1-B42F-5AD669A77FC2}" srcOrd="1" destOrd="0" presId="urn:microsoft.com/office/officeart/2008/layout/TitledPictureBlocks"/>
    <dgm:cxn modelId="{C12950BA-2684-4896-9245-D1D7F5DB3F5F}" type="presParOf" srcId="{E43DEBDB-FB57-4F84-8EAD-1168CF9CF882}" destId="{D9CBD41D-F8CE-40EA-A5F1-8B4DDAE8C4B0}" srcOrd="2" destOrd="0" presId="urn:microsoft.com/office/officeart/2008/layout/TitledPictureBlocks"/>
    <dgm:cxn modelId="{45C7E599-3643-46B5-A2F9-6DEDD0564DBC}" type="presParOf" srcId="{D9CBD41D-F8CE-40EA-A5F1-8B4DDAE8C4B0}" destId="{8F8C6225-F5E0-4133-9CDC-321E5EF57D70}" srcOrd="0" destOrd="0" presId="urn:microsoft.com/office/officeart/2008/layout/TitledPictureBlocks"/>
    <dgm:cxn modelId="{83C7FB23-4070-4355-9BE9-6B9B8C0D0D03}" type="presParOf" srcId="{D9CBD41D-F8CE-40EA-A5F1-8B4DDAE8C4B0}" destId="{168FBF0D-AA0E-470C-B18A-A283C2CA52A4}" srcOrd="1" destOrd="0" presId="urn:microsoft.com/office/officeart/2008/layout/TitledPictureBlocks"/>
    <dgm:cxn modelId="{177099F2-92A9-4D08-B828-67588A0F1269}" type="presParOf" srcId="{D9CBD41D-F8CE-40EA-A5F1-8B4DDAE8C4B0}" destId="{D999F0EB-91EE-40DE-A3DC-D467CDE7BDDA}" srcOrd="2" destOrd="0" presId="urn:microsoft.com/office/officeart/2008/layout/TitledPictureBlocks"/>
    <dgm:cxn modelId="{D1627DEC-1E53-4B7A-8D20-435D19BBFC3D}" type="presParOf" srcId="{E43DEBDB-FB57-4F84-8EAD-1168CF9CF882}" destId="{7C7906AE-0B95-49DB-B935-0651B0E4F9EF}" srcOrd="3" destOrd="0" presId="urn:microsoft.com/office/officeart/2008/layout/TitledPictureBlocks"/>
    <dgm:cxn modelId="{69EB84BC-CEE3-45E4-8E04-5D97E51EDBA7}" type="presParOf" srcId="{E43DEBDB-FB57-4F84-8EAD-1168CF9CF882}" destId="{70DC4D61-B0D3-43E2-A131-2B42D3B4C4FA}" srcOrd="4" destOrd="0" presId="urn:microsoft.com/office/officeart/2008/layout/TitledPictureBlocks"/>
    <dgm:cxn modelId="{860272F2-1191-4A1C-899D-14D7C4FA6F97}" type="presParOf" srcId="{70DC4D61-B0D3-43E2-A131-2B42D3B4C4FA}" destId="{7C122359-EABB-4BE9-A216-3760590E4E59}" srcOrd="0" destOrd="0" presId="urn:microsoft.com/office/officeart/2008/layout/TitledPictureBlocks"/>
    <dgm:cxn modelId="{11CCB6D2-C14E-4BAF-888F-804AF2B5CECE}" type="presParOf" srcId="{70DC4D61-B0D3-43E2-A131-2B42D3B4C4FA}" destId="{CB7CCFB9-4B33-4C9F-BA01-514A1FD6502A}" srcOrd="1" destOrd="0" presId="urn:microsoft.com/office/officeart/2008/layout/TitledPictureBlocks"/>
    <dgm:cxn modelId="{59D15CC9-445F-43EA-BC9C-8161BDDE8746}" type="presParOf" srcId="{70DC4D61-B0D3-43E2-A131-2B42D3B4C4FA}" destId="{6C991F47-707F-4A2B-89C6-31796BF79653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B402FA-7BF4-4D54-9FA8-85B41CCB771C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tr-TR"/>
        </a:p>
      </dgm:t>
    </dgm:pt>
    <dgm:pt modelId="{DEE6A8A2-2C96-4780-8718-DC6BC6FADFCE}">
      <dgm:prSet/>
      <dgm:spPr/>
      <dgm:t>
        <a:bodyPr/>
        <a:lstStyle/>
        <a:p>
          <a:pPr rtl="0"/>
          <a:r>
            <a:rPr lang="tr-TR" dirty="0" smtClean="0"/>
            <a:t>NASA’nın veri arşiv formatı (PDS)</a:t>
          </a:r>
          <a:endParaRPr lang="tr-TR" dirty="0"/>
        </a:p>
      </dgm:t>
    </dgm:pt>
    <dgm:pt modelId="{7B602083-FC0C-4F37-AB6A-D0606012C818}" type="parTrans" cxnId="{472DFCC0-BFD6-48C3-AAAA-D216FFCD58B0}">
      <dgm:prSet/>
      <dgm:spPr/>
      <dgm:t>
        <a:bodyPr/>
        <a:lstStyle/>
        <a:p>
          <a:endParaRPr lang="tr-TR"/>
        </a:p>
      </dgm:t>
    </dgm:pt>
    <dgm:pt modelId="{7738A45C-155F-4441-A673-C21AC152ECCB}" type="sibTrans" cxnId="{472DFCC0-BFD6-48C3-AAAA-D216FFCD58B0}">
      <dgm:prSet/>
      <dgm:spPr/>
      <dgm:t>
        <a:bodyPr/>
        <a:lstStyle/>
        <a:p>
          <a:endParaRPr lang="tr-TR"/>
        </a:p>
      </dgm:t>
    </dgm:pt>
    <dgm:pt modelId="{FF2EBA9D-B942-4FE1-856D-145F5740EF75}">
      <dgm:prSet/>
      <dgm:spPr/>
      <dgm:t>
        <a:bodyPr/>
        <a:lstStyle/>
        <a:p>
          <a:pPr rtl="0"/>
          <a:r>
            <a:rPr lang="tr-TR" dirty="0" smtClean="0"/>
            <a:t>Amacımız başlık bilgisini çözümleyip veriyi işlenebilir hale getirmek</a:t>
          </a:r>
          <a:endParaRPr lang="tr-TR" dirty="0"/>
        </a:p>
      </dgm:t>
    </dgm:pt>
    <dgm:pt modelId="{B62EC7AB-DA5B-4EFE-B8DD-640298376CF9}" type="parTrans" cxnId="{C9620032-FF44-41F0-987D-409AF9BC7A7F}">
      <dgm:prSet/>
      <dgm:spPr/>
      <dgm:t>
        <a:bodyPr/>
        <a:lstStyle/>
        <a:p>
          <a:endParaRPr lang="tr-TR"/>
        </a:p>
      </dgm:t>
    </dgm:pt>
    <dgm:pt modelId="{197560DD-BFA0-47FA-841B-53B3C11EE035}" type="sibTrans" cxnId="{C9620032-FF44-41F0-987D-409AF9BC7A7F}">
      <dgm:prSet/>
      <dgm:spPr/>
      <dgm:t>
        <a:bodyPr/>
        <a:lstStyle/>
        <a:p>
          <a:endParaRPr lang="tr-TR"/>
        </a:p>
      </dgm:t>
    </dgm:pt>
    <dgm:pt modelId="{EE482F3B-A470-41AA-9E86-6F15D6B3B9C5}">
      <dgm:prSet/>
      <dgm:spPr/>
      <dgm:t>
        <a:bodyPr/>
        <a:lstStyle/>
        <a:p>
          <a:pPr rtl="0"/>
          <a:r>
            <a:rPr lang="tr-TR" smtClean="0"/>
            <a:t>Header=Başlık (1024 bayt): dosya adı, zaman, konum, cihaz bilgileri</a:t>
          </a:r>
          <a:endParaRPr lang="tr-TR"/>
        </a:p>
      </dgm:t>
    </dgm:pt>
    <dgm:pt modelId="{FBDE612E-9397-4FA7-A6EA-A674F18DE153}" type="parTrans" cxnId="{789D9492-9376-45C9-8480-20D2631C20E0}">
      <dgm:prSet/>
      <dgm:spPr/>
      <dgm:t>
        <a:bodyPr/>
        <a:lstStyle/>
        <a:p>
          <a:endParaRPr lang="tr-TR"/>
        </a:p>
      </dgm:t>
    </dgm:pt>
    <dgm:pt modelId="{378E1E56-A196-45C7-A906-8BE344C0C14F}" type="sibTrans" cxnId="{789D9492-9376-45C9-8480-20D2631C20E0}">
      <dgm:prSet/>
      <dgm:spPr/>
      <dgm:t>
        <a:bodyPr/>
        <a:lstStyle/>
        <a:p>
          <a:endParaRPr lang="tr-TR"/>
        </a:p>
      </dgm:t>
    </dgm:pt>
    <dgm:pt modelId="{63F32D17-A59E-4EC9-A61A-D55D733445B5}">
      <dgm:prSet/>
      <dgm:spPr/>
      <dgm:t>
        <a:bodyPr/>
        <a:lstStyle/>
        <a:p>
          <a:pPr rtl="0"/>
          <a:r>
            <a:rPr lang="tr-TR" dirty="0" smtClean="0"/>
            <a:t>Dosyayı bayt </a:t>
          </a:r>
          <a:r>
            <a:rPr lang="tr-TR" dirty="0" err="1" smtClean="0"/>
            <a:t>bayt</a:t>
          </a:r>
          <a:r>
            <a:rPr lang="tr-TR" dirty="0" smtClean="0"/>
            <a:t> gruplayarak inceledim. </a:t>
          </a:r>
          <a:endParaRPr lang="tr-TR" dirty="0"/>
        </a:p>
      </dgm:t>
    </dgm:pt>
    <dgm:pt modelId="{82755628-09EF-4294-8A99-724CCA73CE0A}" type="parTrans" cxnId="{E7A11C94-0CAD-4158-966A-55FFD9DA87F2}">
      <dgm:prSet/>
      <dgm:spPr/>
      <dgm:t>
        <a:bodyPr/>
        <a:lstStyle/>
        <a:p>
          <a:endParaRPr lang="tr-TR"/>
        </a:p>
      </dgm:t>
    </dgm:pt>
    <dgm:pt modelId="{9D770B87-F650-4C94-8D16-119E1B3755FB}" type="sibTrans" cxnId="{E7A11C94-0CAD-4158-966A-55FFD9DA87F2}">
      <dgm:prSet/>
      <dgm:spPr/>
      <dgm:t>
        <a:bodyPr/>
        <a:lstStyle/>
        <a:p>
          <a:endParaRPr lang="tr-TR"/>
        </a:p>
      </dgm:t>
    </dgm:pt>
    <dgm:pt modelId="{CD05B161-EB0F-48A8-A658-4EE4126222C9}">
      <dgm:prSet custT="1"/>
      <dgm:spPr/>
      <dgm:t>
        <a:bodyPr vert="vert270"/>
        <a:lstStyle/>
        <a:p>
          <a:pPr rtl="0"/>
          <a:r>
            <a:rPr lang="tr-TR" sz="2000" dirty="0" smtClean="0"/>
            <a:t>Çıktılarımız</a:t>
          </a:r>
          <a:r>
            <a:rPr lang="tr-TR" sz="1300" dirty="0" smtClean="0"/>
            <a:t>:</a:t>
          </a:r>
          <a:br>
            <a:rPr lang="tr-TR" sz="1300" dirty="0" smtClean="0"/>
          </a:br>
          <a:endParaRPr lang="tr-TR" sz="1300" dirty="0"/>
        </a:p>
      </dgm:t>
    </dgm:pt>
    <dgm:pt modelId="{4745E7E6-8FE1-460F-BEEB-A71CEA603F83}" type="parTrans" cxnId="{E04CD059-9DC0-4835-8D63-F63C71B86614}">
      <dgm:prSet/>
      <dgm:spPr/>
      <dgm:t>
        <a:bodyPr/>
        <a:lstStyle/>
        <a:p>
          <a:endParaRPr lang="tr-TR"/>
        </a:p>
      </dgm:t>
    </dgm:pt>
    <dgm:pt modelId="{95D29098-51D3-4879-BF40-B58607FA68B1}" type="sibTrans" cxnId="{E04CD059-9DC0-4835-8D63-F63C71B86614}">
      <dgm:prSet/>
      <dgm:spPr/>
      <dgm:t>
        <a:bodyPr/>
        <a:lstStyle/>
        <a:p>
          <a:endParaRPr lang="tr-TR"/>
        </a:p>
      </dgm:t>
    </dgm:pt>
    <dgm:pt modelId="{0396D75F-AADC-494C-9A00-1C613E2F8A44}" type="pres">
      <dgm:prSet presAssocID="{A6B402FA-7BF4-4D54-9FA8-85B41CCB77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ABA48B89-B745-4ACF-A47F-0515D3589A26}" type="pres">
      <dgm:prSet presAssocID="{DEE6A8A2-2C96-4780-8718-DC6BC6FADFCE}" presName="parTxOnly" presStyleLbl="node1" presStyleIdx="0" presStyleCnt="5" custAng="0" custLinFactY="-29294" custLinFactNeighborX="-1123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0B4E014-ADF8-4C70-A74E-7FE2EB6E2575}" type="pres">
      <dgm:prSet presAssocID="{7738A45C-155F-4441-A673-C21AC152ECCB}" presName="parTxOnlySpace" presStyleCnt="0"/>
      <dgm:spPr/>
    </dgm:pt>
    <dgm:pt modelId="{51A92215-DDE8-43A4-8B88-88E2B6556157}" type="pres">
      <dgm:prSet presAssocID="{FF2EBA9D-B942-4FE1-856D-145F5740EF75}" presName="parTxOnly" presStyleLbl="node1" presStyleIdx="1" presStyleCnt="5" custLinFactY="-30341" custLinFactNeighborX="14937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7611517-0B97-457D-9D1F-80676F8DF284}" type="pres">
      <dgm:prSet presAssocID="{197560DD-BFA0-47FA-841B-53B3C11EE035}" presName="parTxOnlySpace" presStyleCnt="0"/>
      <dgm:spPr/>
    </dgm:pt>
    <dgm:pt modelId="{F9F6E1E3-316C-4E8D-BC48-5966F94F89D8}" type="pres">
      <dgm:prSet presAssocID="{EE482F3B-A470-41AA-9E86-6F15D6B3B9C5}" presName="parTxOnly" presStyleLbl="node1" presStyleIdx="2" presStyleCnt="5" custLinFactY="-26153" custLinFactNeighborX="60958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EC5A774-EDC7-4465-9CA7-DE1D8175CCBA}" type="pres">
      <dgm:prSet presAssocID="{378E1E56-A196-45C7-A906-8BE344C0C14F}" presName="parTxOnlySpace" presStyleCnt="0"/>
      <dgm:spPr/>
    </dgm:pt>
    <dgm:pt modelId="{20D5280D-B147-47C9-B6E9-5C38B4D96B90}" type="pres">
      <dgm:prSet presAssocID="{63F32D17-A59E-4EC9-A61A-D55D733445B5}" presName="parTxOnly" presStyleLbl="node1" presStyleIdx="3" presStyleCnt="5" custLinFactY="-27199" custLinFactNeighborX="78009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DE00E33-0E75-4912-B085-8C8444C76959}" type="pres">
      <dgm:prSet presAssocID="{9D770B87-F650-4C94-8D16-119E1B3755FB}" presName="parTxOnlySpace" presStyleCnt="0"/>
      <dgm:spPr/>
    </dgm:pt>
    <dgm:pt modelId="{D5FAB0B6-C834-4B1A-9D9E-DB75330FE75D}" type="pres">
      <dgm:prSet presAssocID="{CD05B161-EB0F-48A8-A658-4EE4126222C9}" presName="parTxOnly" presStyleLbl="node1" presStyleIdx="4" presStyleCnt="5" custAng="8785424" custScaleY="172944" custLinFactX="-39718" custLinFactNeighborX="-100000" custLinFactNeighborY="601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E7A11C94-0CAD-4158-966A-55FFD9DA87F2}" srcId="{A6B402FA-7BF4-4D54-9FA8-85B41CCB771C}" destId="{63F32D17-A59E-4EC9-A61A-D55D733445B5}" srcOrd="3" destOrd="0" parTransId="{82755628-09EF-4294-8A99-724CCA73CE0A}" sibTransId="{9D770B87-F650-4C94-8D16-119E1B3755FB}"/>
    <dgm:cxn modelId="{FDF74E32-D055-4960-A149-0B412064BE86}" type="presOf" srcId="{63F32D17-A59E-4EC9-A61A-D55D733445B5}" destId="{20D5280D-B147-47C9-B6E9-5C38B4D96B90}" srcOrd="0" destOrd="0" presId="urn:microsoft.com/office/officeart/2005/8/layout/chevron1"/>
    <dgm:cxn modelId="{2FBCA411-040C-4192-995F-5907DB4F0677}" type="presOf" srcId="{EE482F3B-A470-41AA-9E86-6F15D6B3B9C5}" destId="{F9F6E1E3-316C-4E8D-BC48-5966F94F89D8}" srcOrd="0" destOrd="0" presId="urn:microsoft.com/office/officeart/2005/8/layout/chevron1"/>
    <dgm:cxn modelId="{F3299BB2-0D97-478C-B57A-DD644E44AF6F}" type="presOf" srcId="{FF2EBA9D-B942-4FE1-856D-145F5740EF75}" destId="{51A92215-DDE8-43A4-8B88-88E2B6556157}" srcOrd="0" destOrd="0" presId="urn:microsoft.com/office/officeart/2005/8/layout/chevron1"/>
    <dgm:cxn modelId="{CFE06629-38D2-4BDD-87A3-8EA517DC6C98}" type="presOf" srcId="{A6B402FA-7BF4-4D54-9FA8-85B41CCB771C}" destId="{0396D75F-AADC-494C-9A00-1C613E2F8A44}" srcOrd="0" destOrd="0" presId="urn:microsoft.com/office/officeart/2005/8/layout/chevron1"/>
    <dgm:cxn modelId="{83F40F02-0D43-467B-9D12-F02312269B59}" type="presOf" srcId="{DEE6A8A2-2C96-4780-8718-DC6BC6FADFCE}" destId="{ABA48B89-B745-4ACF-A47F-0515D3589A26}" srcOrd="0" destOrd="0" presId="urn:microsoft.com/office/officeart/2005/8/layout/chevron1"/>
    <dgm:cxn modelId="{472DFCC0-BFD6-48C3-AAAA-D216FFCD58B0}" srcId="{A6B402FA-7BF4-4D54-9FA8-85B41CCB771C}" destId="{DEE6A8A2-2C96-4780-8718-DC6BC6FADFCE}" srcOrd="0" destOrd="0" parTransId="{7B602083-FC0C-4F37-AB6A-D0606012C818}" sibTransId="{7738A45C-155F-4441-A673-C21AC152ECCB}"/>
    <dgm:cxn modelId="{E04CD059-9DC0-4835-8D63-F63C71B86614}" srcId="{A6B402FA-7BF4-4D54-9FA8-85B41CCB771C}" destId="{CD05B161-EB0F-48A8-A658-4EE4126222C9}" srcOrd="4" destOrd="0" parTransId="{4745E7E6-8FE1-460F-BEEB-A71CEA603F83}" sibTransId="{95D29098-51D3-4879-BF40-B58607FA68B1}"/>
    <dgm:cxn modelId="{789D9492-9376-45C9-8480-20D2631C20E0}" srcId="{A6B402FA-7BF4-4D54-9FA8-85B41CCB771C}" destId="{EE482F3B-A470-41AA-9E86-6F15D6B3B9C5}" srcOrd="2" destOrd="0" parTransId="{FBDE612E-9397-4FA7-A6EA-A674F18DE153}" sibTransId="{378E1E56-A196-45C7-A906-8BE344C0C14F}"/>
    <dgm:cxn modelId="{C9620032-FF44-41F0-987D-409AF9BC7A7F}" srcId="{A6B402FA-7BF4-4D54-9FA8-85B41CCB771C}" destId="{FF2EBA9D-B942-4FE1-856D-145F5740EF75}" srcOrd="1" destOrd="0" parTransId="{B62EC7AB-DA5B-4EFE-B8DD-640298376CF9}" sibTransId="{197560DD-BFA0-47FA-841B-53B3C11EE035}"/>
    <dgm:cxn modelId="{CEA0833E-E275-41DB-ADB9-1241719F85D3}" type="presOf" srcId="{CD05B161-EB0F-48A8-A658-4EE4126222C9}" destId="{D5FAB0B6-C834-4B1A-9D9E-DB75330FE75D}" srcOrd="0" destOrd="0" presId="urn:microsoft.com/office/officeart/2005/8/layout/chevron1"/>
    <dgm:cxn modelId="{20694CDF-F535-4C2F-BBC3-A6FBE682CB8A}" type="presParOf" srcId="{0396D75F-AADC-494C-9A00-1C613E2F8A44}" destId="{ABA48B89-B745-4ACF-A47F-0515D3589A26}" srcOrd="0" destOrd="0" presId="urn:microsoft.com/office/officeart/2005/8/layout/chevron1"/>
    <dgm:cxn modelId="{F5D6065E-7047-4048-80E1-27A62736A220}" type="presParOf" srcId="{0396D75F-AADC-494C-9A00-1C613E2F8A44}" destId="{D0B4E014-ADF8-4C70-A74E-7FE2EB6E2575}" srcOrd="1" destOrd="0" presId="urn:microsoft.com/office/officeart/2005/8/layout/chevron1"/>
    <dgm:cxn modelId="{C1F2CD8E-6C97-45D2-84B4-8088DFEB4CF7}" type="presParOf" srcId="{0396D75F-AADC-494C-9A00-1C613E2F8A44}" destId="{51A92215-DDE8-43A4-8B88-88E2B6556157}" srcOrd="2" destOrd="0" presId="urn:microsoft.com/office/officeart/2005/8/layout/chevron1"/>
    <dgm:cxn modelId="{3AD03490-AA90-47C4-BD5C-99A3D45842D5}" type="presParOf" srcId="{0396D75F-AADC-494C-9A00-1C613E2F8A44}" destId="{E7611517-0B97-457D-9D1F-80676F8DF284}" srcOrd="3" destOrd="0" presId="urn:microsoft.com/office/officeart/2005/8/layout/chevron1"/>
    <dgm:cxn modelId="{25DC83C8-EC6C-47FA-9B23-D3E0CC8ABAE9}" type="presParOf" srcId="{0396D75F-AADC-494C-9A00-1C613E2F8A44}" destId="{F9F6E1E3-316C-4E8D-BC48-5966F94F89D8}" srcOrd="4" destOrd="0" presId="urn:microsoft.com/office/officeart/2005/8/layout/chevron1"/>
    <dgm:cxn modelId="{EE72CE8F-6949-43E2-8ADB-3755DA40E6C9}" type="presParOf" srcId="{0396D75F-AADC-494C-9A00-1C613E2F8A44}" destId="{3EC5A774-EDC7-4465-9CA7-DE1D8175CCBA}" srcOrd="5" destOrd="0" presId="urn:microsoft.com/office/officeart/2005/8/layout/chevron1"/>
    <dgm:cxn modelId="{F5CFCD2B-6854-4F40-A4C4-72B9A55E2788}" type="presParOf" srcId="{0396D75F-AADC-494C-9A00-1C613E2F8A44}" destId="{20D5280D-B147-47C9-B6E9-5C38B4D96B90}" srcOrd="6" destOrd="0" presId="urn:microsoft.com/office/officeart/2005/8/layout/chevron1"/>
    <dgm:cxn modelId="{39F36275-6232-4696-AB3E-BD7936249726}" type="presParOf" srcId="{0396D75F-AADC-494C-9A00-1C613E2F8A44}" destId="{0DE00E33-0E75-4912-B085-8C8444C76959}" srcOrd="7" destOrd="0" presId="urn:microsoft.com/office/officeart/2005/8/layout/chevron1"/>
    <dgm:cxn modelId="{95492742-55A1-4E4B-9E78-3DFA75CA8043}" type="presParOf" srcId="{0396D75F-AADC-494C-9A00-1C613E2F8A44}" destId="{D5FAB0B6-C834-4B1A-9D9E-DB75330FE75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835E6C-29BB-4A49-BDAD-1B1D047C873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tr-TR"/>
        </a:p>
      </dgm:t>
    </dgm:pt>
    <dgm:pt modelId="{449833DF-0D43-4991-9DF8-919ACE511823}">
      <dgm:prSet custT="1"/>
      <dgm:spPr/>
      <dgm:t>
        <a:bodyPr/>
        <a:lstStyle/>
        <a:p>
          <a:pPr rtl="0"/>
          <a:r>
            <a:rPr lang="tr-TR" sz="1400" b="1" i="0" baseline="0" dirty="0" smtClean="0"/>
            <a:t>RNN (</a:t>
          </a:r>
          <a:r>
            <a:rPr lang="tr-TR" sz="1400" b="1" i="0" baseline="0" dirty="0" err="1" smtClean="0"/>
            <a:t>Recurrent</a:t>
          </a:r>
          <a:r>
            <a:rPr lang="tr-TR" sz="1400" b="1" i="0" baseline="0" dirty="0" smtClean="0"/>
            <a:t> </a:t>
          </a:r>
          <a:r>
            <a:rPr lang="tr-TR" sz="1400" b="1" i="0" baseline="0" dirty="0" err="1" smtClean="0"/>
            <a:t>Neural</a:t>
          </a:r>
          <a:r>
            <a:rPr lang="tr-TR" sz="1400" b="1" i="0" baseline="0" dirty="0" smtClean="0"/>
            <a:t> Network)</a:t>
          </a:r>
          <a:endParaRPr lang="tr-TR" sz="1400" dirty="0"/>
        </a:p>
      </dgm:t>
    </dgm:pt>
    <dgm:pt modelId="{B7249699-ED32-4499-945E-2B0752815388}" type="parTrans" cxnId="{73C1EA77-A615-4146-9164-FEE2292901FA}">
      <dgm:prSet/>
      <dgm:spPr/>
      <dgm:t>
        <a:bodyPr/>
        <a:lstStyle/>
        <a:p>
          <a:endParaRPr lang="tr-TR" sz="1200"/>
        </a:p>
      </dgm:t>
    </dgm:pt>
    <dgm:pt modelId="{A8D875B3-020F-46AB-ABC8-3EF06944CE9C}" type="sibTrans" cxnId="{73C1EA77-A615-4146-9164-FEE2292901FA}">
      <dgm:prSet/>
      <dgm:spPr/>
      <dgm:t>
        <a:bodyPr/>
        <a:lstStyle/>
        <a:p>
          <a:endParaRPr lang="tr-TR" sz="1200"/>
        </a:p>
      </dgm:t>
    </dgm:pt>
    <dgm:pt modelId="{E198533A-7919-4BF4-8213-B8FBC03C8E27}">
      <dgm:prSet custT="1"/>
      <dgm:spPr/>
      <dgm:t>
        <a:bodyPr/>
        <a:lstStyle/>
        <a:p>
          <a:pPr rtl="0"/>
          <a:r>
            <a:rPr lang="tr-TR" sz="1200" b="0" i="0" baseline="0" smtClean="0"/>
            <a:t>Sıralı verilerde geçmiş bilgiyi hafızasında tutarak gelecekteki tahminlerde kullanan sinir ağıdır.</a:t>
          </a:r>
          <a:endParaRPr lang="tr-TR" sz="1200"/>
        </a:p>
      </dgm:t>
    </dgm:pt>
    <dgm:pt modelId="{FC43BB23-57AE-4E5B-BBBD-312A22B73B84}" type="parTrans" cxnId="{9A963F4B-25B9-4F3B-BE0A-F46489C283D7}">
      <dgm:prSet/>
      <dgm:spPr/>
      <dgm:t>
        <a:bodyPr/>
        <a:lstStyle/>
        <a:p>
          <a:endParaRPr lang="tr-TR" sz="1200"/>
        </a:p>
      </dgm:t>
    </dgm:pt>
    <dgm:pt modelId="{C9188227-E012-440E-A7FF-4102DE7E3FD1}" type="sibTrans" cxnId="{9A963F4B-25B9-4F3B-BE0A-F46489C283D7}">
      <dgm:prSet/>
      <dgm:spPr/>
      <dgm:t>
        <a:bodyPr/>
        <a:lstStyle/>
        <a:p>
          <a:endParaRPr lang="tr-TR" sz="1200"/>
        </a:p>
      </dgm:t>
    </dgm:pt>
    <dgm:pt modelId="{C819BA02-E811-45B9-A780-7C9EE606DFAF}">
      <dgm:prSet custT="1"/>
      <dgm:spPr/>
      <dgm:t>
        <a:bodyPr/>
        <a:lstStyle/>
        <a:p>
          <a:pPr rtl="0"/>
          <a:r>
            <a:rPr lang="tr-TR" sz="1200" b="1" i="0" baseline="0" smtClean="0"/>
            <a:t>Kullanım Alanları:</a:t>
          </a:r>
          <a:endParaRPr lang="tr-TR" sz="1200"/>
        </a:p>
      </dgm:t>
    </dgm:pt>
    <dgm:pt modelId="{3C1DB1F5-DCEB-4FD5-88D8-4ADC2A2F8810}" type="parTrans" cxnId="{8E1ED567-1541-40E5-95A4-5CEB44AC4508}">
      <dgm:prSet/>
      <dgm:spPr/>
      <dgm:t>
        <a:bodyPr/>
        <a:lstStyle/>
        <a:p>
          <a:endParaRPr lang="tr-TR" sz="1200"/>
        </a:p>
      </dgm:t>
    </dgm:pt>
    <dgm:pt modelId="{9DB0D75A-B7D8-403E-A276-0A0C01FDBCDC}" type="sibTrans" cxnId="{8E1ED567-1541-40E5-95A4-5CEB44AC4508}">
      <dgm:prSet/>
      <dgm:spPr/>
      <dgm:t>
        <a:bodyPr/>
        <a:lstStyle/>
        <a:p>
          <a:endParaRPr lang="tr-TR" sz="1200"/>
        </a:p>
      </dgm:t>
    </dgm:pt>
    <dgm:pt modelId="{88B21452-C7B3-4526-AB6C-71A9E5F77B1E}">
      <dgm:prSet custT="1"/>
      <dgm:spPr/>
      <dgm:t>
        <a:bodyPr/>
        <a:lstStyle/>
        <a:p>
          <a:pPr rtl="0"/>
          <a:r>
            <a:rPr lang="tr-TR" sz="1200" b="0" i="0" baseline="0" dirty="0" smtClean="0"/>
            <a:t>Zaman serisi analizi (finans, </a:t>
          </a:r>
          <a:r>
            <a:rPr lang="tr-TR" sz="1200" b="0" i="0" baseline="0" smtClean="0"/>
            <a:t>sensör</a:t>
          </a:r>
          <a:r>
            <a:rPr lang="tr-TR" sz="1200" b="0" i="0" baseline="0" dirty="0" smtClean="0"/>
            <a:t> verileri)</a:t>
          </a:r>
          <a:endParaRPr lang="tr-TR" sz="1200" dirty="0"/>
        </a:p>
      </dgm:t>
    </dgm:pt>
    <dgm:pt modelId="{8338F5CE-BC2C-4777-A27D-03C3F234A96C}" type="parTrans" cxnId="{FC4B3429-291D-420A-910A-8977C8C9FCC6}">
      <dgm:prSet/>
      <dgm:spPr/>
      <dgm:t>
        <a:bodyPr/>
        <a:lstStyle/>
        <a:p>
          <a:endParaRPr lang="tr-TR" sz="1200"/>
        </a:p>
      </dgm:t>
    </dgm:pt>
    <dgm:pt modelId="{966D1498-EBB9-4354-8982-E2D535FC14FC}" type="sibTrans" cxnId="{FC4B3429-291D-420A-910A-8977C8C9FCC6}">
      <dgm:prSet/>
      <dgm:spPr/>
      <dgm:t>
        <a:bodyPr/>
        <a:lstStyle/>
        <a:p>
          <a:endParaRPr lang="tr-TR" sz="1200"/>
        </a:p>
      </dgm:t>
    </dgm:pt>
    <dgm:pt modelId="{1E53E47D-171A-48E7-A836-9DEB896874A4}">
      <dgm:prSet custT="1"/>
      <dgm:spPr/>
      <dgm:t>
        <a:bodyPr/>
        <a:lstStyle/>
        <a:p>
          <a:pPr rtl="0"/>
          <a:r>
            <a:rPr lang="tr-TR" sz="1200" b="0" i="0" baseline="0" smtClean="0"/>
            <a:t>Doğal dil işleme (metin tahmini, duygu analizi, makine çevirisi)</a:t>
          </a:r>
          <a:endParaRPr lang="tr-TR" sz="1200"/>
        </a:p>
      </dgm:t>
    </dgm:pt>
    <dgm:pt modelId="{6F3ADBF7-94EA-4F13-9991-0DADFBF8C493}" type="parTrans" cxnId="{8D80C3DC-F78B-44AF-A6AC-3C60A701A3DF}">
      <dgm:prSet/>
      <dgm:spPr/>
      <dgm:t>
        <a:bodyPr/>
        <a:lstStyle/>
        <a:p>
          <a:endParaRPr lang="tr-TR" sz="1200"/>
        </a:p>
      </dgm:t>
    </dgm:pt>
    <dgm:pt modelId="{8AD50845-C356-49F8-934E-E8ACA960AE63}" type="sibTrans" cxnId="{8D80C3DC-F78B-44AF-A6AC-3C60A701A3DF}">
      <dgm:prSet/>
      <dgm:spPr/>
      <dgm:t>
        <a:bodyPr/>
        <a:lstStyle/>
        <a:p>
          <a:endParaRPr lang="tr-TR" sz="1200"/>
        </a:p>
      </dgm:t>
    </dgm:pt>
    <dgm:pt modelId="{79549EC9-2E88-48A2-9900-8104BA5A20BE}">
      <dgm:prSet custT="1"/>
      <dgm:spPr/>
      <dgm:t>
        <a:bodyPr/>
        <a:lstStyle/>
        <a:p>
          <a:pPr rtl="0"/>
          <a:r>
            <a:rPr lang="tr-TR" sz="1200" b="0" i="0" baseline="0" smtClean="0"/>
            <a:t>Konuşma tanıma ve ses işleme</a:t>
          </a:r>
          <a:endParaRPr lang="tr-TR" sz="1200"/>
        </a:p>
      </dgm:t>
    </dgm:pt>
    <dgm:pt modelId="{E6E63F35-A156-44E4-89CB-3DEC22476441}" type="parTrans" cxnId="{D2409D25-51A1-4E06-8FDB-A4E921F74EDC}">
      <dgm:prSet/>
      <dgm:spPr/>
      <dgm:t>
        <a:bodyPr/>
        <a:lstStyle/>
        <a:p>
          <a:endParaRPr lang="tr-TR" sz="1200"/>
        </a:p>
      </dgm:t>
    </dgm:pt>
    <dgm:pt modelId="{174FABAC-3831-4945-AFFE-5A8200C8F48B}" type="sibTrans" cxnId="{D2409D25-51A1-4E06-8FDB-A4E921F74EDC}">
      <dgm:prSet/>
      <dgm:spPr/>
      <dgm:t>
        <a:bodyPr/>
        <a:lstStyle/>
        <a:p>
          <a:endParaRPr lang="tr-TR" sz="1200"/>
        </a:p>
      </dgm:t>
    </dgm:pt>
    <dgm:pt modelId="{B316D66A-F674-4DAD-92EF-C2041DE9A5F9}" type="pres">
      <dgm:prSet presAssocID="{A7835E6C-29BB-4A49-BDAD-1B1D047C873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0D131229-0D76-4444-BEF8-0D52223A5E88}" type="pres">
      <dgm:prSet presAssocID="{A7835E6C-29BB-4A49-BDAD-1B1D047C8739}" presName="arrow" presStyleLbl="bgShp" presStyleIdx="0" presStyleCnt="1"/>
      <dgm:spPr/>
    </dgm:pt>
    <dgm:pt modelId="{4BF0DBEF-DEA2-4A82-B995-3EE83228F49D}" type="pres">
      <dgm:prSet presAssocID="{A7835E6C-29BB-4A49-BDAD-1B1D047C8739}" presName="points" presStyleCnt="0"/>
      <dgm:spPr/>
    </dgm:pt>
    <dgm:pt modelId="{B419687E-47C0-4878-8B13-59DC43974483}" type="pres">
      <dgm:prSet presAssocID="{449833DF-0D43-4991-9DF8-919ACE511823}" presName="compositeA" presStyleCnt="0"/>
      <dgm:spPr/>
    </dgm:pt>
    <dgm:pt modelId="{89B9DB50-BF47-4132-A620-B460CC74D704}" type="pres">
      <dgm:prSet presAssocID="{449833DF-0D43-4991-9DF8-919ACE511823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10DD920-DF17-4328-ACDC-73026D673502}" type="pres">
      <dgm:prSet presAssocID="{449833DF-0D43-4991-9DF8-919ACE511823}" presName="circleA" presStyleLbl="node1" presStyleIdx="0" presStyleCnt="3"/>
      <dgm:spPr/>
    </dgm:pt>
    <dgm:pt modelId="{A94AF1C4-A029-427E-AE01-807B9064834E}" type="pres">
      <dgm:prSet presAssocID="{449833DF-0D43-4991-9DF8-919ACE511823}" presName="spaceA" presStyleCnt="0"/>
      <dgm:spPr/>
    </dgm:pt>
    <dgm:pt modelId="{BE26D81A-0EE2-4FB4-AF64-48DF49EF887E}" type="pres">
      <dgm:prSet presAssocID="{A8D875B3-020F-46AB-ABC8-3EF06944CE9C}" presName="space" presStyleCnt="0"/>
      <dgm:spPr/>
    </dgm:pt>
    <dgm:pt modelId="{B26971B8-F14E-44D6-B549-884A0D0DB2AB}" type="pres">
      <dgm:prSet presAssocID="{E198533A-7919-4BF4-8213-B8FBC03C8E27}" presName="compositeB" presStyleCnt="0"/>
      <dgm:spPr/>
    </dgm:pt>
    <dgm:pt modelId="{D3E856BF-8471-402D-9903-9F7165C38E11}" type="pres">
      <dgm:prSet presAssocID="{E198533A-7919-4BF4-8213-B8FBC03C8E27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753A607-4091-4036-B19F-C0681933CD3F}" type="pres">
      <dgm:prSet presAssocID="{E198533A-7919-4BF4-8213-B8FBC03C8E27}" presName="circleB" presStyleLbl="node1" presStyleIdx="1" presStyleCnt="3"/>
      <dgm:spPr/>
    </dgm:pt>
    <dgm:pt modelId="{4F46B75D-A389-4F97-B569-457D956E159D}" type="pres">
      <dgm:prSet presAssocID="{E198533A-7919-4BF4-8213-B8FBC03C8E27}" presName="spaceB" presStyleCnt="0"/>
      <dgm:spPr/>
    </dgm:pt>
    <dgm:pt modelId="{B430B94D-7F28-4C55-8253-B19850A4B65D}" type="pres">
      <dgm:prSet presAssocID="{C9188227-E012-440E-A7FF-4102DE7E3FD1}" presName="space" presStyleCnt="0"/>
      <dgm:spPr/>
    </dgm:pt>
    <dgm:pt modelId="{4D72CFDE-1F4B-4E77-A539-9D5D9CFC5A11}" type="pres">
      <dgm:prSet presAssocID="{C819BA02-E811-45B9-A780-7C9EE606DFAF}" presName="compositeA" presStyleCnt="0"/>
      <dgm:spPr/>
    </dgm:pt>
    <dgm:pt modelId="{818CA5E9-F735-4E89-8F4D-A32E2C2A0EA6}" type="pres">
      <dgm:prSet presAssocID="{C819BA02-E811-45B9-A780-7C9EE606DFAF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14221ED-AC59-40BE-A125-A9C250D11C3D}" type="pres">
      <dgm:prSet presAssocID="{C819BA02-E811-45B9-A780-7C9EE606DFAF}" presName="circleA" presStyleLbl="node1" presStyleIdx="2" presStyleCnt="3"/>
      <dgm:spPr/>
    </dgm:pt>
    <dgm:pt modelId="{55420618-5523-4D65-B538-A3B7B553CD2E}" type="pres">
      <dgm:prSet presAssocID="{C819BA02-E811-45B9-A780-7C9EE606DFAF}" presName="spaceA" presStyleCnt="0"/>
      <dgm:spPr/>
    </dgm:pt>
  </dgm:ptLst>
  <dgm:cxnLst>
    <dgm:cxn modelId="{039AE2CE-2479-4491-8DB2-3C581A888D51}" type="presOf" srcId="{79549EC9-2E88-48A2-9900-8104BA5A20BE}" destId="{818CA5E9-F735-4E89-8F4D-A32E2C2A0EA6}" srcOrd="0" destOrd="3" presId="urn:microsoft.com/office/officeart/2005/8/layout/hProcess11"/>
    <dgm:cxn modelId="{64A46A3A-2340-49E3-8FAB-15078A5E3E64}" type="presOf" srcId="{449833DF-0D43-4991-9DF8-919ACE511823}" destId="{89B9DB50-BF47-4132-A620-B460CC74D704}" srcOrd="0" destOrd="0" presId="urn:microsoft.com/office/officeart/2005/8/layout/hProcess11"/>
    <dgm:cxn modelId="{BCB89D61-769F-49D8-9F8D-B3DC7CEEE4B8}" type="presOf" srcId="{C819BA02-E811-45B9-A780-7C9EE606DFAF}" destId="{818CA5E9-F735-4E89-8F4D-A32E2C2A0EA6}" srcOrd="0" destOrd="0" presId="urn:microsoft.com/office/officeart/2005/8/layout/hProcess11"/>
    <dgm:cxn modelId="{9A963F4B-25B9-4F3B-BE0A-F46489C283D7}" srcId="{A7835E6C-29BB-4A49-BDAD-1B1D047C8739}" destId="{E198533A-7919-4BF4-8213-B8FBC03C8E27}" srcOrd="1" destOrd="0" parTransId="{FC43BB23-57AE-4E5B-BBBD-312A22B73B84}" sibTransId="{C9188227-E012-440E-A7FF-4102DE7E3FD1}"/>
    <dgm:cxn modelId="{D2409D25-51A1-4E06-8FDB-A4E921F74EDC}" srcId="{C819BA02-E811-45B9-A780-7C9EE606DFAF}" destId="{79549EC9-2E88-48A2-9900-8104BA5A20BE}" srcOrd="2" destOrd="0" parTransId="{E6E63F35-A156-44E4-89CB-3DEC22476441}" sibTransId="{174FABAC-3831-4945-AFFE-5A8200C8F48B}"/>
    <dgm:cxn modelId="{73C1EA77-A615-4146-9164-FEE2292901FA}" srcId="{A7835E6C-29BB-4A49-BDAD-1B1D047C8739}" destId="{449833DF-0D43-4991-9DF8-919ACE511823}" srcOrd="0" destOrd="0" parTransId="{B7249699-ED32-4499-945E-2B0752815388}" sibTransId="{A8D875B3-020F-46AB-ABC8-3EF06944CE9C}"/>
    <dgm:cxn modelId="{1027B5E8-6F12-42A9-BAAE-23067FB0460B}" type="presOf" srcId="{E198533A-7919-4BF4-8213-B8FBC03C8E27}" destId="{D3E856BF-8471-402D-9903-9F7165C38E11}" srcOrd="0" destOrd="0" presId="urn:microsoft.com/office/officeart/2005/8/layout/hProcess11"/>
    <dgm:cxn modelId="{FC4B3429-291D-420A-910A-8977C8C9FCC6}" srcId="{C819BA02-E811-45B9-A780-7C9EE606DFAF}" destId="{88B21452-C7B3-4526-AB6C-71A9E5F77B1E}" srcOrd="0" destOrd="0" parTransId="{8338F5CE-BC2C-4777-A27D-03C3F234A96C}" sibTransId="{966D1498-EBB9-4354-8982-E2D535FC14FC}"/>
    <dgm:cxn modelId="{4FD56994-036B-4221-8695-BE1D01D22A5A}" type="presOf" srcId="{A7835E6C-29BB-4A49-BDAD-1B1D047C8739}" destId="{B316D66A-F674-4DAD-92EF-C2041DE9A5F9}" srcOrd="0" destOrd="0" presId="urn:microsoft.com/office/officeart/2005/8/layout/hProcess11"/>
    <dgm:cxn modelId="{8D80C3DC-F78B-44AF-A6AC-3C60A701A3DF}" srcId="{C819BA02-E811-45B9-A780-7C9EE606DFAF}" destId="{1E53E47D-171A-48E7-A836-9DEB896874A4}" srcOrd="1" destOrd="0" parTransId="{6F3ADBF7-94EA-4F13-9991-0DADFBF8C493}" sibTransId="{8AD50845-C356-49F8-934E-E8ACA960AE63}"/>
    <dgm:cxn modelId="{81AE7F99-7E19-4A7A-B09E-CD09C9C2CAD9}" type="presOf" srcId="{88B21452-C7B3-4526-AB6C-71A9E5F77B1E}" destId="{818CA5E9-F735-4E89-8F4D-A32E2C2A0EA6}" srcOrd="0" destOrd="1" presId="urn:microsoft.com/office/officeart/2005/8/layout/hProcess11"/>
    <dgm:cxn modelId="{3AEEFD8C-8350-487C-8E1D-B000946F87CD}" type="presOf" srcId="{1E53E47D-171A-48E7-A836-9DEB896874A4}" destId="{818CA5E9-F735-4E89-8F4D-A32E2C2A0EA6}" srcOrd="0" destOrd="2" presId="urn:microsoft.com/office/officeart/2005/8/layout/hProcess11"/>
    <dgm:cxn modelId="{8E1ED567-1541-40E5-95A4-5CEB44AC4508}" srcId="{A7835E6C-29BB-4A49-BDAD-1B1D047C8739}" destId="{C819BA02-E811-45B9-A780-7C9EE606DFAF}" srcOrd="2" destOrd="0" parTransId="{3C1DB1F5-DCEB-4FD5-88D8-4ADC2A2F8810}" sibTransId="{9DB0D75A-B7D8-403E-A276-0A0C01FDBCDC}"/>
    <dgm:cxn modelId="{4A2C70E2-BB6B-4EB1-823D-1CED876D951A}" type="presParOf" srcId="{B316D66A-F674-4DAD-92EF-C2041DE9A5F9}" destId="{0D131229-0D76-4444-BEF8-0D52223A5E88}" srcOrd="0" destOrd="0" presId="urn:microsoft.com/office/officeart/2005/8/layout/hProcess11"/>
    <dgm:cxn modelId="{A8E487E3-7BD6-42A7-9C6A-8554641EC04F}" type="presParOf" srcId="{B316D66A-F674-4DAD-92EF-C2041DE9A5F9}" destId="{4BF0DBEF-DEA2-4A82-B995-3EE83228F49D}" srcOrd="1" destOrd="0" presId="urn:microsoft.com/office/officeart/2005/8/layout/hProcess11"/>
    <dgm:cxn modelId="{9CAB720F-0915-48AD-B9CD-B7A2BA633F9A}" type="presParOf" srcId="{4BF0DBEF-DEA2-4A82-B995-3EE83228F49D}" destId="{B419687E-47C0-4878-8B13-59DC43974483}" srcOrd="0" destOrd="0" presId="urn:microsoft.com/office/officeart/2005/8/layout/hProcess11"/>
    <dgm:cxn modelId="{C92674BB-36C8-4082-ACA1-B480C5FFD027}" type="presParOf" srcId="{B419687E-47C0-4878-8B13-59DC43974483}" destId="{89B9DB50-BF47-4132-A620-B460CC74D704}" srcOrd="0" destOrd="0" presId="urn:microsoft.com/office/officeart/2005/8/layout/hProcess11"/>
    <dgm:cxn modelId="{25920828-E3A3-45A6-89EA-9AD05DB2C0BC}" type="presParOf" srcId="{B419687E-47C0-4878-8B13-59DC43974483}" destId="{210DD920-DF17-4328-ACDC-73026D673502}" srcOrd="1" destOrd="0" presId="urn:microsoft.com/office/officeart/2005/8/layout/hProcess11"/>
    <dgm:cxn modelId="{D22013FD-18B3-4673-941D-70C75621CEF2}" type="presParOf" srcId="{B419687E-47C0-4878-8B13-59DC43974483}" destId="{A94AF1C4-A029-427E-AE01-807B9064834E}" srcOrd="2" destOrd="0" presId="urn:microsoft.com/office/officeart/2005/8/layout/hProcess11"/>
    <dgm:cxn modelId="{B9DE6EA7-9B57-4A35-AEAC-F6EEDC35FE3A}" type="presParOf" srcId="{4BF0DBEF-DEA2-4A82-B995-3EE83228F49D}" destId="{BE26D81A-0EE2-4FB4-AF64-48DF49EF887E}" srcOrd="1" destOrd="0" presId="urn:microsoft.com/office/officeart/2005/8/layout/hProcess11"/>
    <dgm:cxn modelId="{0765623F-EE79-41D0-9F01-A989E6AB1B2C}" type="presParOf" srcId="{4BF0DBEF-DEA2-4A82-B995-3EE83228F49D}" destId="{B26971B8-F14E-44D6-B549-884A0D0DB2AB}" srcOrd="2" destOrd="0" presId="urn:microsoft.com/office/officeart/2005/8/layout/hProcess11"/>
    <dgm:cxn modelId="{D1255FAD-7C01-40C9-8BB4-E796DFF5A31F}" type="presParOf" srcId="{B26971B8-F14E-44D6-B549-884A0D0DB2AB}" destId="{D3E856BF-8471-402D-9903-9F7165C38E11}" srcOrd="0" destOrd="0" presId="urn:microsoft.com/office/officeart/2005/8/layout/hProcess11"/>
    <dgm:cxn modelId="{59CBADD4-EF5C-4FDA-A552-129ED25D07E5}" type="presParOf" srcId="{B26971B8-F14E-44D6-B549-884A0D0DB2AB}" destId="{A753A607-4091-4036-B19F-C0681933CD3F}" srcOrd="1" destOrd="0" presId="urn:microsoft.com/office/officeart/2005/8/layout/hProcess11"/>
    <dgm:cxn modelId="{A15FCAF5-4943-4E51-A990-DDFFE36A7F9E}" type="presParOf" srcId="{B26971B8-F14E-44D6-B549-884A0D0DB2AB}" destId="{4F46B75D-A389-4F97-B569-457D956E159D}" srcOrd="2" destOrd="0" presId="urn:microsoft.com/office/officeart/2005/8/layout/hProcess11"/>
    <dgm:cxn modelId="{1DD3779B-18F3-4170-8B60-D6DAAE175F07}" type="presParOf" srcId="{4BF0DBEF-DEA2-4A82-B995-3EE83228F49D}" destId="{B430B94D-7F28-4C55-8253-B19850A4B65D}" srcOrd="3" destOrd="0" presId="urn:microsoft.com/office/officeart/2005/8/layout/hProcess11"/>
    <dgm:cxn modelId="{6FFC076F-5564-41F2-A4AB-F94DAA151E54}" type="presParOf" srcId="{4BF0DBEF-DEA2-4A82-B995-3EE83228F49D}" destId="{4D72CFDE-1F4B-4E77-A539-9D5D9CFC5A11}" srcOrd="4" destOrd="0" presId="urn:microsoft.com/office/officeart/2005/8/layout/hProcess11"/>
    <dgm:cxn modelId="{566AE811-9661-4FA3-AB6B-62140A44F3B8}" type="presParOf" srcId="{4D72CFDE-1F4B-4E77-A539-9D5D9CFC5A11}" destId="{818CA5E9-F735-4E89-8F4D-A32E2C2A0EA6}" srcOrd="0" destOrd="0" presId="urn:microsoft.com/office/officeart/2005/8/layout/hProcess11"/>
    <dgm:cxn modelId="{AF72F404-BF5D-4541-9621-65812E16FC0E}" type="presParOf" srcId="{4D72CFDE-1F4B-4E77-A539-9D5D9CFC5A11}" destId="{014221ED-AC59-40BE-A125-A9C250D11C3D}" srcOrd="1" destOrd="0" presId="urn:microsoft.com/office/officeart/2005/8/layout/hProcess11"/>
    <dgm:cxn modelId="{9000E1F3-384A-4376-BFCA-7F2E7E5C9154}" type="presParOf" srcId="{4D72CFDE-1F4B-4E77-A539-9D5D9CFC5A11}" destId="{55420618-5523-4D65-B538-A3B7B553CD2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453195-9803-49E8-9778-041D28CC6A8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tr-TR"/>
        </a:p>
      </dgm:t>
    </dgm:pt>
    <dgm:pt modelId="{363251E8-EDDB-4019-BC03-6FE3876D039A}">
      <dgm:prSet custT="1"/>
      <dgm:spPr/>
      <dgm:t>
        <a:bodyPr/>
        <a:lstStyle/>
        <a:p>
          <a:pPr rtl="0"/>
          <a:r>
            <a:rPr lang="tr-TR" sz="1400" b="1" i="0" baseline="0" dirty="0" smtClean="0"/>
            <a:t>CNN (</a:t>
          </a:r>
          <a:r>
            <a:rPr lang="tr-TR" sz="1400" b="1" i="0" baseline="0" dirty="0" err="1" smtClean="0"/>
            <a:t>Convolutional</a:t>
          </a:r>
          <a:r>
            <a:rPr lang="tr-TR" sz="1400" b="1" i="0" baseline="0" dirty="0" smtClean="0"/>
            <a:t> </a:t>
          </a:r>
          <a:r>
            <a:rPr lang="tr-TR" sz="1400" b="1" i="0" baseline="0" dirty="0" err="1" smtClean="0"/>
            <a:t>Neural</a:t>
          </a:r>
          <a:r>
            <a:rPr lang="tr-TR" sz="1400" b="1" i="0" baseline="0" dirty="0" smtClean="0"/>
            <a:t> Network)</a:t>
          </a:r>
          <a:endParaRPr lang="tr-TR" sz="1400" dirty="0"/>
        </a:p>
      </dgm:t>
    </dgm:pt>
    <dgm:pt modelId="{347AEA68-91A7-47A0-AABC-5CD06DD50D8D}" type="parTrans" cxnId="{319578F3-5576-4357-BEC2-740AF7B745E3}">
      <dgm:prSet/>
      <dgm:spPr/>
      <dgm:t>
        <a:bodyPr/>
        <a:lstStyle/>
        <a:p>
          <a:endParaRPr lang="tr-TR"/>
        </a:p>
      </dgm:t>
    </dgm:pt>
    <dgm:pt modelId="{09F0AB47-6AAC-45B8-88E8-4121F5A8759D}" type="sibTrans" cxnId="{319578F3-5576-4357-BEC2-740AF7B745E3}">
      <dgm:prSet/>
      <dgm:spPr/>
      <dgm:t>
        <a:bodyPr/>
        <a:lstStyle/>
        <a:p>
          <a:endParaRPr lang="tr-TR"/>
        </a:p>
      </dgm:t>
    </dgm:pt>
    <dgm:pt modelId="{49810429-E1BC-4BD7-B0CC-7634810A6105}">
      <dgm:prSet custT="1"/>
      <dgm:spPr/>
      <dgm:t>
        <a:bodyPr/>
        <a:lstStyle/>
        <a:p>
          <a:pPr rtl="0"/>
          <a:r>
            <a:rPr lang="tr-TR" sz="1200" b="0" i="0" baseline="0" smtClean="0"/>
            <a:t>Görüntü ve uzamsal verilerden özellik çıkararak sınıflandırma yapan sinir ağıdır.</a:t>
          </a:r>
          <a:endParaRPr lang="tr-TR" sz="1200"/>
        </a:p>
      </dgm:t>
    </dgm:pt>
    <dgm:pt modelId="{291D7455-A415-4AE7-B541-E95EC6765812}" type="parTrans" cxnId="{320F4676-6F17-4443-B15B-1BD1DD720318}">
      <dgm:prSet/>
      <dgm:spPr/>
      <dgm:t>
        <a:bodyPr/>
        <a:lstStyle/>
        <a:p>
          <a:endParaRPr lang="tr-TR"/>
        </a:p>
      </dgm:t>
    </dgm:pt>
    <dgm:pt modelId="{8F756F7B-A6B6-4BB9-B608-825F03FB5B8F}" type="sibTrans" cxnId="{320F4676-6F17-4443-B15B-1BD1DD720318}">
      <dgm:prSet/>
      <dgm:spPr/>
      <dgm:t>
        <a:bodyPr/>
        <a:lstStyle/>
        <a:p>
          <a:endParaRPr lang="tr-TR"/>
        </a:p>
      </dgm:t>
    </dgm:pt>
    <dgm:pt modelId="{EEC609AE-908E-4B24-8206-C7E337BBE0B3}">
      <dgm:prSet custT="1"/>
      <dgm:spPr/>
      <dgm:t>
        <a:bodyPr/>
        <a:lstStyle/>
        <a:p>
          <a:pPr rtl="0"/>
          <a:r>
            <a:rPr lang="tr-TR" sz="1200" b="1" i="0" baseline="0" smtClean="0"/>
            <a:t>Kullanım Alanları:</a:t>
          </a:r>
          <a:endParaRPr lang="tr-TR" sz="1200"/>
        </a:p>
      </dgm:t>
    </dgm:pt>
    <dgm:pt modelId="{63E54CA9-1101-4798-8200-7EA2903E94D8}" type="parTrans" cxnId="{3AF1BB99-5C95-496F-90F9-58BCAB4B6796}">
      <dgm:prSet/>
      <dgm:spPr/>
      <dgm:t>
        <a:bodyPr/>
        <a:lstStyle/>
        <a:p>
          <a:endParaRPr lang="tr-TR"/>
        </a:p>
      </dgm:t>
    </dgm:pt>
    <dgm:pt modelId="{73B495F0-5FF7-4CFE-A0D3-EAE08082FE18}" type="sibTrans" cxnId="{3AF1BB99-5C95-496F-90F9-58BCAB4B6796}">
      <dgm:prSet/>
      <dgm:spPr/>
      <dgm:t>
        <a:bodyPr/>
        <a:lstStyle/>
        <a:p>
          <a:endParaRPr lang="tr-TR"/>
        </a:p>
      </dgm:t>
    </dgm:pt>
    <dgm:pt modelId="{28F5C34C-1F40-4A73-8D72-D241E10552C1}">
      <dgm:prSet custT="1"/>
      <dgm:spPr/>
      <dgm:t>
        <a:bodyPr/>
        <a:lstStyle/>
        <a:p>
          <a:pPr rtl="0"/>
          <a:r>
            <a:rPr lang="tr-TR" sz="1200" b="0" i="0" baseline="0" smtClean="0"/>
            <a:t>Görüntü işleme (yüz tanıma, obje tespiti, tıbbi görüntüleme)</a:t>
          </a:r>
          <a:endParaRPr lang="tr-TR" sz="1200"/>
        </a:p>
      </dgm:t>
    </dgm:pt>
    <dgm:pt modelId="{BE29C216-520E-496D-B277-CBB93971525F}" type="parTrans" cxnId="{D209423C-21C8-456F-BC49-21BEB9B602DA}">
      <dgm:prSet/>
      <dgm:spPr/>
      <dgm:t>
        <a:bodyPr/>
        <a:lstStyle/>
        <a:p>
          <a:endParaRPr lang="tr-TR"/>
        </a:p>
      </dgm:t>
    </dgm:pt>
    <dgm:pt modelId="{9A8D433B-2F8D-43C9-ABFC-85EA84E41627}" type="sibTrans" cxnId="{D209423C-21C8-456F-BC49-21BEB9B602DA}">
      <dgm:prSet/>
      <dgm:spPr/>
      <dgm:t>
        <a:bodyPr/>
        <a:lstStyle/>
        <a:p>
          <a:endParaRPr lang="tr-TR"/>
        </a:p>
      </dgm:t>
    </dgm:pt>
    <dgm:pt modelId="{6EE10C40-5C6E-4FE6-A6BA-08C38F490FAB}">
      <dgm:prSet custT="1"/>
      <dgm:spPr/>
      <dgm:t>
        <a:bodyPr/>
        <a:lstStyle/>
        <a:p>
          <a:pPr rtl="0"/>
          <a:r>
            <a:rPr lang="tr-TR" sz="1200" b="0" i="0" baseline="0" smtClean="0"/>
            <a:t>Video analizi</a:t>
          </a:r>
          <a:endParaRPr lang="tr-TR" sz="1200"/>
        </a:p>
      </dgm:t>
    </dgm:pt>
    <dgm:pt modelId="{5CDC5875-0BCD-4A84-80F2-EBBF1009EB4D}" type="parTrans" cxnId="{786B6579-525A-4B39-BCE0-0C119243BFA1}">
      <dgm:prSet/>
      <dgm:spPr/>
      <dgm:t>
        <a:bodyPr/>
        <a:lstStyle/>
        <a:p>
          <a:endParaRPr lang="tr-TR"/>
        </a:p>
      </dgm:t>
    </dgm:pt>
    <dgm:pt modelId="{3DFCEC57-1E65-4C83-9BBD-826CB6AE59C7}" type="sibTrans" cxnId="{786B6579-525A-4B39-BCE0-0C119243BFA1}">
      <dgm:prSet/>
      <dgm:spPr/>
      <dgm:t>
        <a:bodyPr/>
        <a:lstStyle/>
        <a:p>
          <a:endParaRPr lang="tr-TR"/>
        </a:p>
      </dgm:t>
    </dgm:pt>
    <dgm:pt modelId="{27C29AB8-DF47-4C54-A09D-A492CE8FB327}">
      <dgm:prSet custT="1"/>
      <dgm:spPr/>
      <dgm:t>
        <a:bodyPr/>
        <a:lstStyle/>
        <a:p>
          <a:pPr rtl="0"/>
          <a:r>
            <a:rPr lang="tr-TR" sz="1200" b="0" i="0" baseline="0" smtClean="0"/>
            <a:t>Sinyal işleme (radar, EEG/ECG verileri, ses spektrumu analizi)</a:t>
          </a:r>
          <a:endParaRPr lang="tr-TR" sz="1200"/>
        </a:p>
      </dgm:t>
    </dgm:pt>
    <dgm:pt modelId="{FF965BEC-6457-4F79-BAA1-DD8803E40806}" type="parTrans" cxnId="{47DA857F-9F2F-4F20-8407-07203DAF3FC5}">
      <dgm:prSet/>
      <dgm:spPr/>
      <dgm:t>
        <a:bodyPr/>
        <a:lstStyle/>
        <a:p>
          <a:endParaRPr lang="tr-TR"/>
        </a:p>
      </dgm:t>
    </dgm:pt>
    <dgm:pt modelId="{783EA91A-291D-4F30-A75C-7A99D5217E91}" type="sibTrans" cxnId="{47DA857F-9F2F-4F20-8407-07203DAF3FC5}">
      <dgm:prSet/>
      <dgm:spPr/>
      <dgm:t>
        <a:bodyPr/>
        <a:lstStyle/>
        <a:p>
          <a:endParaRPr lang="tr-TR"/>
        </a:p>
      </dgm:t>
    </dgm:pt>
    <dgm:pt modelId="{9DB2E79C-6DE7-4E19-AF9F-4B094307E052}" type="pres">
      <dgm:prSet presAssocID="{3F453195-9803-49E8-9778-041D28CC6A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6F0E1923-AF8F-48B0-822C-D9BB83C106CB}" type="pres">
      <dgm:prSet presAssocID="{3F453195-9803-49E8-9778-041D28CC6A8E}" presName="arrow" presStyleLbl="bgShp" presStyleIdx="0" presStyleCnt="1"/>
      <dgm:spPr/>
    </dgm:pt>
    <dgm:pt modelId="{F3662D3B-EE5C-4286-85C9-A1956A33789B}" type="pres">
      <dgm:prSet presAssocID="{3F453195-9803-49E8-9778-041D28CC6A8E}" presName="points" presStyleCnt="0"/>
      <dgm:spPr/>
    </dgm:pt>
    <dgm:pt modelId="{55B8D393-3CC0-4A9F-8DED-42C6EC620700}" type="pres">
      <dgm:prSet presAssocID="{363251E8-EDDB-4019-BC03-6FE3876D039A}" presName="compositeA" presStyleCnt="0"/>
      <dgm:spPr/>
    </dgm:pt>
    <dgm:pt modelId="{4D2CE0B7-1163-409A-9E9A-1E3349A7DA92}" type="pres">
      <dgm:prSet presAssocID="{363251E8-EDDB-4019-BC03-6FE3876D039A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E9DF644-B6DF-44D3-A27B-5AE935F3E9BA}" type="pres">
      <dgm:prSet presAssocID="{363251E8-EDDB-4019-BC03-6FE3876D039A}" presName="circleA" presStyleLbl="node1" presStyleIdx="0" presStyleCnt="3"/>
      <dgm:spPr/>
    </dgm:pt>
    <dgm:pt modelId="{AC068EC8-1AD9-4995-AC44-603A75245586}" type="pres">
      <dgm:prSet presAssocID="{363251E8-EDDB-4019-BC03-6FE3876D039A}" presName="spaceA" presStyleCnt="0"/>
      <dgm:spPr/>
    </dgm:pt>
    <dgm:pt modelId="{CA62EE64-7B7C-42FF-BCA1-882E5E5CA730}" type="pres">
      <dgm:prSet presAssocID="{09F0AB47-6AAC-45B8-88E8-4121F5A8759D}" presName="space" presStyleCnt="0"/>
      <dgm:spPr/>
    </dgm:pt>
    <dgm:pt modelId="{9CC60839-94C0-404D-B9CB-73009A2340FC}" type="pres">
      <dgm:prSet presAssocID="{49810429-E1BC-4BD7-B0CC-7634810A6105}" presName="compositeB" presStyleCnt="0"/>
      <dgm:spPr/>
    </dgm:pt>
    <dgm:pt modelId="{0E202628-BB7B-44B8-9E28-E2BE9923816D}" type="pres">
      <dgm:prSet presAssocID="{49810429-E1BC-4BD7-B0CC-7634810A6105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1AFF558-B296-4B31-942C-627B1F359353}" type="pres">
      <dgm:prSet presAssocID="{49810429-E1BC-4BD7-B0CC-7634810A6105}" presName="circleB" presStyleLbl="node1" presStyleIdx="1" presStyleCnt="3"/>
      <dgm:spPr/>
    </dgm:pt>
    <dgm:pt modelId="{F10170F8-A1BA-44AA-B424-EECDDEC4AC0F}" type="pres">
      <dgm:prSet presAssocID="{49810429-E1BC-4BD7-B0CC-7634810A6105}" presName="spaceB" presStyleCnt="0"/>
      <dgm:spPr/>
    </dgm:pt>
    <dgm:pt modelId="{BFE3A28D-EB10-4C98-A9E0-BEC10C61F106}" type="pres">
      <dgm:prSet presAssocID="{8F756F7B-A6B6-4BB9-B608-825F03FB5B8F}" presName="space" presStyleCnt="0"/>
      <dgm:spPr/>
    </dgm:pt>
    <dgm:pt modelId="{6D18F5E2-8AFE-432E-B4FD-CA472B54CEB2}" type="pres">
      <dgm:prSet presAssocID="{EEC609AE-908E-4B24-8206-C7E337BBE0B3}" presName="compositeA" presStyleCnt="0"/>
      <dgm:spPr/>
    </dgm:pt>
    <dgm:pt modelId="{20486079-E1D1-4114-B21D-80DEFD7446E9}" type="pres">
      <dgm:prSet presAssocID="{EEC609AE-908E-4B24-8206-C7E337BBE0B3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CEC3B97-73B1-46F8-9B96-52A11801DA16}" type="pres">
      <dgm:prSet presAssocID="{EEC609AE-908E-4B24-8206-C7E337BBE0B3}" presName="circleA" presStyleLbl="node1" presStyleIdx="2" presStyleCnt="3"/>
      <dgm:spPr/>
    </dgm:pt>
    <dgm:pt modelId="{97EC89BC-2AAC-4137-A7F2-68838499C7E0}" type="pres">
      <dgm:prSet presAssocID="{EEC609AE-908E-4B24-8206-C7E337BBE0B3}" presName="spaceA" presStyleCnt="0"/>
      <dgm:spPr/>
    </dgm:pt>
  </dgm:ptLst>
  <dgm:cxnLst>
    <dgm:cxn modelId="{D209423C-21C8-456F-BC49-21BEB9B602DA}" srcId="{EEC609AE-908E-4B24-8206-C7E337BBE0B3}" destId="{28F5C34C-1F40-4A73-8D72-D241E10552C1}" srcOrd="0" destOrd="0" parTransId="{BE29C216-520E-496D-B277-CBB93971525F}" sibTransId="{9A8D433B-2F8D-43C9-ABFC-85EA84E41627}"/>
    <dgm:cxn modelId="{B71CB830-CAEC-4AA1-86BE-B141E811A9D4}" type="presOf" srcId="{363251E8-EDDB-4019-BC03-6FE3876D039A}" destId="{4D2CE0B7-1163-409A-9E9A-1E3349A7DA92}" srcOrd="0" destOrd="0" presId="urn:microsoft.com/office/officeart/2005/8/layout/hProcess11"/>
    <dgm:cxn modelId="{F445CCCF-74ED-462A-86B9-164E37DB1D49}" type="presOf" srcId="{6EE10C40-5C6E-4FE6-A6BA-08C38F490FAB}" destId="{20486079-E1D1-4114-B21D-80DEFD7446E9}" srcOrd="0" destOrd="2" presId="urn:microsoft.com/office/officeart/2005/8/layout/hProcess11"/>
    <dgm:cxn modelId="{E89468C7-D77F-4CB4-A8A2-AE84AA4E66E5}" type="presOf" srcId="{3F453195-9803-49E8-9778-041D28CC6A8E}" destId="{9DB2E79C-6DE7-4E19-AF9F-4B094307E052}" srcOrd="0" destOrd="0" presId="urn:microsoft.com/office/officeart/2005/8/layout/hProcess11"/>
    <dgm:cxn modelId="{DE2C011D-D5B8-4343-908A-2AFE0F812106}" type="presOf" srcId="{EEC609AE-908E-4B24-8206-C7E337BBE0B3}" destId="{20486079-E1D1-4114-B21D-80DEFD7446E9}" srcOrd="0" destOrd="0" presId="urn:microsoft.com/office/officeart/2005/8/layout/hProcess11"/>
    <dgm:cxn modelId="{3AF1BB99-5C95-496F-90F9-58BCAB4B6796}" srcId="{3F453195-9803-49E8-9778-041D28CC6A8E}" destId="{EEC609AE-908E-4B24-8206-C7E337BBE0B3}" srcOrd="2" destOrd="0" parTransId="{63E54CA9-1101-4798-8200-7EA2903E94D8}" sibTransId="{73B495F0-5FF7-4CFE-A0D3-EAE08082FE18}"/>
    <dgm:cxn modelId="{320F4676-6F17-4443-B15B-1BD1DD720318}" srcId="{3F453195-9803-49E8-9778-041D28CC6A8E}" destId="{49810429-E1BC-4BD7-B0CC-7634810A6105}" srcOrd="1" destOrd="0" parTransId="{291D7455-A415-4AE7-B541-E95EC6765812}" sibTransId="{8F756F7B-A6B6-4BB9-B608-825F03FB5B8F}"/>
    <dgm:cxn modelId="{F5DF9EA5-89FE-4C29-8F53-9D3026D38150}" type="presOf" srcId="{28F5C34C-1F40-4A73-8D72-D241E10552C1}" destId="{20486079-E1D1-4114-B21D-80DEFD7446E9}" srcOrd="0" destOrd="1" presId="urn:microsoft.com/office/officeart/2005/8/layout/hProcess11"/>
    <dgm:cxn modelId="{625F708E-0C14-4024-B429-5D6454214F44}" type="presOf" srcId="{27C29AB8-DF47-4C54-A09D-A492CE8FB327}" destId="{20486079-E1D1-4114-B21D-80DEFD7446E9}" srcOrd="0" destOrd="3" presId="urn:microsoft.com/office/officeart/2005/8/layout/hProcess11"/>
    <dgm:cxn modelId="{786B6579-525A-4B39-BCE0-0C119243BFA1}" srcId="{EEC609AE-908E-4B24-8206-C7E337BBE0B3}" destId="{6EE10C40-5C6E-4FE6-A6BA-08C38F490FAB}" srcOrd="1" destOrd="0" parTransId="{5CDC5875-0BCD-4A84-80F2-EBBF1009EB4D}" sibTransId="{3DFCEC57-1E65-4C83-9BBD-826CB6AE59C7}"/>
    <dgm:cxn modelId="{4B5621E2-8622-4240-9D3D-9174C00B288B}" type="presOf" srcId="{49810429-E1BC-4BD7-B0CC-7634810A6105}" destId="{0E202628-BB7B-44B8-9E28-E2BE9923816D}" srcOrd="0" destOrd="0" presId="urn:microsoft.com/office/officeart/2005/8/layout/hProcess11"/>
    <dgm:cxn modelId="{319578F3-5576-4357-BEC2-740AF7B745E3}" srcId="{3F453195-9803-49E8-9778-041D28CC6A8E}" destId="{363251E8-EDDB-4019-BC03-6FE3876D039A}" srcOrd="0" destOrd="0" parTransId="{347AEA68-91A7-47A0-AABC-5CD06DD50D8D}" sibTransId="{09F0AB47-6AAC-45B8-88E8-4121F5A8759D}"/>
    <dgm:cxn modelId="{47DA857F-9F2F-4F20-8407-07203DAF3FC5}" srcId="{EEC609AE-908E-4B24-8206-C7E337BBE0B3}" destId="{27C29AB8-DF47-4C54-A09D-A492CE8FB327}" srcOrd="2" destOrd="0" parTransId="{FF965BEC-6457-4F79-BAA1-DD8803E40806}" sibTransId="{783EA91A-291D-4F30-A75C-7A99D5217E91}"/>
    <dgm:cxn modelId="{ECFA3E0B-ECE6-42B5-ADE8-53BDEFDC1EB5}" type="presParOf" srcId="{9DB2E79C-6DE7-4E19-AF9F-4B094307E052}" destId="{6F0E1923-AF8F-48B0-822C-D9BB83C106CB}" srcOrd="0" destOrd="0" presId="urn:microsoft.com/office/officeart/2005/8/layout/hProcess11"/>
    <dgm:cxn modelId="{84D0B641-E295-47C9-A01B-A5D5B2C9026D}" type="presParOf" srcId="{9DB2E79C-6DE7-4E19-AF9F-4B094307E052}" destId="{F3662D3B-EE5C-4286-85C9-A1956A33789B}" srcOrd="1" destOrd="0" presId="urn:microsoft.com/office/officeart/2005/8/layout/hProcess11"/>
    <dgm:cxn modelId="{85B73C08-9FE6-4F73-B507-4714CB5D2B6C}" type="presParOf" srcId="{F3662D3B-EE5C-4286-85C9-A1956A33789B}" destId="{55B8D393-3CC0-4A9F-8DED-42C6EC620700}" srcOrd="0" destOrd="0" presId="urn:microsoft.com/office/officeart/2005/8/layout/hProcess11"/>
    <dgm:cxn modelId="{88DE530E-65A6-4D36-889B-ACE524150179}" type="presParOf" srcId="{55B8D393-3CC0-4A9F-8DED-42C6EC620700}" destId="{4D2CE0B7-1163-409A-9E9A-1E3349A7DA92}" srcOrd="0" destOrd="0" presId="urn:microsoft.com/office/officeart/2005/8/layout/hProcess11"/>
    <dgm:cxn modelId="{7775540D-5793-4AD4-AC4A-00BB8A179844}" type="presParOf" srcId="{55B8D393-3CC0-4A9F-8DED-42C6EC620700}" destId="{0E9DF644-B6DF-44D3-A27B-5AE935F3E9BA}" srcOrd="1" destOrd="0" presId="urn:microsoft.com/office/officeart/2005/8/layout/hProcess11"/>
    <dgm:cxn modelId="{79176B7C-9C19-416D-93AD-5DE8EA10663B}" type="presParOf" srcId="{55B8D393-3CC0-4A9F-8DED-42C6EC620700}" destId="{AC068EC8-1AD9-4995-AC44-603A75245586}" srcOrd="2" destOrd="0" presId="urn:microsoft.com/office/officeart/2005/8/layout/hProcess11"/>
    <dgm:cxn modelId="{49E53BBB-53E8-486F-A58E-F864BC36353D}" type="presParOf" srcId="{F3662D3B-EE5C-4286-85C9-A1956A33789B}" destId="{CA62EE64-7B7C-42FF-BCA1-882E5E5CA730}" srcOrd="1" destOrd="0" presId="urn:microsoft.com/office/officeart/2005/8/layout/hProcess11"/>
    <dgm:cxn modelId="{8C6A755F-B08D-40A7-B363-137E6FCB61BC}" type="presParOf" srcId="{F3662D3B-EE5C-4286-85C9-A1956A33789B}" destId="{9CC60839-94C0-404D-B9CB-73009A2340FC}" srcOrd="2" destOrd="0" presId="urn:microsoft.com/office/officeart/2005/8/layout/hProcess11"/>
    <dgm:cxn modelId="{0627D655-08B4-4FB5-A9F9-0CBC380347CB}" type="presParOf" srcId="{9CC60839-94C0-404D-B9CB-73009A2340FC}" destId="{0E202628-BB7B-44B8-9E28-E2BE9923816D}" srcOrd="0" destOrd="0" presId="urn:microsoft.com/office/officeart/2005/8/layout/hProcess11"/>
    <dgm:cxn modelId="{4726023E-D18E-4933-85AE-FDA94D094F13}" type="presParOf" srcId="{9CC60839-94C0-404D-B9CB-73009A2340FC}" destId="{D1AFF558-B296-4B31-942C-627B1F359353}" srcOrd="1" destOrd="0" presId="urn:microsoft.com/office/officeart/2005/8/layout/hProcess11"/>
    <dgm:cxn modelId="{61A01207-C019-4553-858B-F92C0A574478}" type="presParOf" srcId="{9CC60839-94C0-404D-B9CB-73009A2340FC}" destId="{F10170F8-A1BA-44AA-B424-EECDDEC4AC0F}" srcOrd="2" destOrd="0" presId="urn:microsoft.com/office/officeart/2005/8/layout/hProcess11"/>
    <dgm:cxn modelId="{65C816E5-7C93-4EC5-8855-070CF61DB617}" type="presParOf" srcId="{F3662D3B-EE5C-4286-85C9-A1956A33789B}" destId="{BFE3A28D-EB10-4C98-A9E0-BEC10C61F106}" srcOrd="3" destOrd="0" presId="urn:microsoft.com/office/officeart/2005/8/layout/hProcess11"/>
    <dgm:cxn modelId="{361DEE9D-FD9E-4250-B1F0-DFA20EED2945}" type="presParOf" srcId="{F3662D3B-EE5C-4286-85C9-A1956A33789B}" destId="{6D18F5E2-8AFE-432E-B4FD-CA472B54CEB2}" srcOrd="4" destOrd="0" presId="urn:microsoft.com/office/officeart/2005/8/layout/hProcess11"/>
    <dgm:cxn modelId="{BD28CF1B-A2A8-4C21-8157-54DAED9B8633}" type="presParOf" srcId="{6D18F5E2-8AFE-432E-B4FD-CA472B54CEB2}" destId="{20486079-E1D1-4114-B21D-80DEFD7446E9}" srcOrd="0" destOrd="0" presId="urn:microsoft.com/office/officeart/2005/8/layout/hProcess11"/>
    <dgm:cxn modelId="{889BFA3B-36D0-4D22-93CC-5EE4CC65AAEA}" type="presParOf" srcId="{6D18F5E2-8AFE-432E-B4FD-CA472B54CEB2}" destId="{6CEC3B97-73B1-46F8-9B96-52A11801DA16}" srcOrd="1" destOrd="0" presId="urn:microsoft.com/office/officeart/2005/8/layout/hProcess11"/>
    <dgm:cxn modelId="{546778D7-F691-4055-838E-DEB18F8B567C}" type="presParOf" srcId="{6D18F5E2-8AFE-432E-B4FD-CA472B54CEB2}" destId="{97EC89BC-2AAC-4137-A7F2-68838499C7E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942A49-446D-44DC-9A4F-CCF4778B48A5}" type="doc">
      <dgm:prSet loTypeId="urn:microsoft.com/office/officeart/2005/8/layout/process1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tr-TR"/>
        </a:p>
      </dgm:t>
    </dgm:pt>
    <dgm:pt modelId="{6C6D7459-BEC0-41D2-A103-AC8520A0B986}">
      <dgm:prSet/>
      <dgm:spPr/>
      <dgm:t>
        <a:bodyPr/>
        <a:lstStyle/>
        <a:p>
          <a:pPr rtl="0"/>
          <a:r>
            <a:rPr lang="tr-TR" dirty="0" smtClean="0"/>
            <a:t>RNN (</a:t>
          </a:r>
          <a:r>
            <a:rPr lang="tr-TR" dirty="0" err="1" smtClean="0"/>
            <a:t>Recurrent</a:t>
          </a:r>
          <a:r>
            <a:rPr lang="tr-TR" dirty="0" smtClean="0"/>
            <a:t> </a:t>
          </a:r>
          <a:r>
            <a:rPr lang="tr-TR" dirty="0" err="1" smtClean="0"/>
            <a:t>Neural</a:t>
          </a:r>
          <a:r>
            <a:rPr lang="tr-TR" dirty="0" smtClean="0"/>
            <a:t> Network)</a:t>
          </a:r>
          <a:endParaRPr lang="tr-TR" dirty="0"/>
        </a:p>
      </dgm:t>
    </dgm:pt>
    <dgm:pt modelId="{E40F22C8-5673-43A1-9E3D-18AFF718844F}" type="parTrans" cxnId="{02014439-75F0-47A5-993F-06DC0425D819}">
      <dgm:prSet/>
      <dgm:spPr/>
      <dgm:t>
        <a:bodyPr/>
        <a:lstStyle/>
        <a:p>
          <a:endParaRPr lang="tr-TR"/>
        </a:p>
      </dgm:t>
    </dgm:pt>
    <dgm:pt modelId="{510C116D-8CDC-48B1-9320-2E9D24290481}" type="sibTrans" cxnId="{02014439-75F0-47A5-993F-06DC0425D819}">
      <dgm:prSet/>
      <dgm:spPr/>
      <dgm:t>
        <a:bodyPr/>
        <a:lstStyle/>
        <a:p>
          <a:endParaRPr lang="tr-TR"/>
        </a:p>
      </dgm:t>
    </dgm:pt>
    <dgm:pt modelId="{3DDB5535-86CB-42A5-B318-58D318E72213}">
      <dgm:prSet/>
      <dgm:spPr/>
      <dgm:t>
        <a:bodyPr/>
        <a:lstStyle/>
        <a:p>
          <a:pPr rtl="0"/>
          <a:r>
            <a:rPr lang="tr-TR" dirty="0" smtClean="0"/>
            <a:t>Tanım: Sıralı verilerde önceki bilgiyi hatırlayıp sonraki adımlara aktarır.</a:t>
          </a:r>
          <a:endParaRPr lang="tr-TR" dirty="0"/>
        </a:p>
      </dgm:t>
    </dgm:pt>
    <dgm:pt modelId="{953F26B5-1D71-48DF-A55E-B80DA66246CE}" type="parTrans" cxnId="{1FBF7E12-05F4-4A22-8BC8-09E139077638}">
      <dgm:prSet/>
      <dgm:spPr/>
      <dgm:t>
        <a:bodyPr/>
        <a:lstStyle/>
        <a:p>
          <a:endParaRPr lang="tr-TR"/>
        </a:p>
      </dgm:t>
    </dgm:pt>
    <dgm:pt modelId="{84450AE2-3993-4D2B-8990-44120890C744}" type="sibTrans" cxnId="{1FBF7E12-05F4-4A22-8BC8-09E139077638}">
      <dgm:prSet/>
      <dgm:spPr/>
      <dgm:t>
        <a:bodyPr/>
        <a:lstStyle/>
        <a:p>
          <a:endParaRPr lang="tr-TR"/>
        </a:p>
      </dgm:t>
    </dgm:pt>
    <dgm:pt modelId="{4625E8A4-CDA8-46EC-81F3-9A4296C58CC7}">
      <dgm:prSet/>
      <dgm:spPr/>
      <dgm:t>
        <a:bodyPr/>
        <a:lstStyle/>
        <a:p>
          <a:pPr rtl="0"/>
          <a:r>
            <a:rPr lang="tr-TR" smtClean="0"/>
            <a:t>Hafıza: Kısıtlı hafıza, uzun dizilerde unutma sorunu yaşar.</a:t>
          </a:r>
          <a:endParaRPr lang="tr-TR"/>
        </a:p>
      </dgm:t>
    </dgm:pt>
    <dgm:pt modelId="{23A82EF6-48D5-43AF-8FAE-1B058E8BFB52}" type="parTrans" cxnId="{C4C239FE-03DF-421A-B03E-5A4B43AEDD26}">
      <dgm:prSet/>
      <dgm:spPr/>
      <dgm:t>
        <a:bodyPr/>
        <a:lstStyle/>
        <a:p>
          <a:endParaRPr lang="tr-TR"/>
        </a:p>
      </dgm:t>
    </dgm:pt>
    <dgm:pt modelId="{2F159F50-DF93-4D2E-9AC7-DDCF2DB0D0FA}" type="sibTrans" cxnId="{C4C239FE-03DF-421A-B03E-5A4B43AEDD26}">
      <dgm:prSet/>
      <dgm:spPr/>
      <dgm:t>
        <a:bodyPr/>
        <a:lstStyle/>
        <a:p>
          <a:endParaRPr lang="tr-TR"/>
        </a:p>
      </dgm:t>
    </dgm:pt>
    <dgm:pt modelId="{51EC3309-137B-4B72-8BEB-90003218DC88}">
      <dgm:prSet/>
      <dgm:spPr/>
      <dgm:t>
        <a:bodyPr/>
        <a:lstStyle/>
        <a:p>
          <a:pPr rtl="0"/>
          <a:r>
            <a:rPr lang="tr-TR" dirty="0" smtClean="0"/>
            <a:t>Parametre Sayısı: Düşük</a:t>
          </a:r>
          <a:endParaRPr lang="tr-TR" dirty="0"/>
        </a:p>
      </dgm:t>
    </dgm:pt>
    <dgm:pt modelId="{7F5D5B7B-205D-4999-A02C-07D6C430619C}" type="parTrans" cxnId="{1D9B0FDE-14C8-4191-A57C-A238B8B0E910}">
      <dgm:prSet/>
      <dgm:spPr/>
      <dgm:t>
        <a:bodyPr/>
        <a:lstStyle/>
        <a:p>
          <a:endParaRPr lang="tr-TR"/>
        </a:p>
      </dgm:t>
    </dgm:pt>
    <dgm:pt modelId="{EE92E3D7-9071-4B89-A961-E4CB75FB9FD8}" type="sibTrans" cxnId="{1D9B0FDE-14C8-4191-A57C-A238B8B0E910}">
      <dgm:prSet/>
      <dgm:spPr/>
      <dgm:t>
        <a:bodyPr/>
        <a:lstStyle/>
        <a:p>
          <a:endParaRPr lang="tr-TR"/>
        </a:p>
      </dgm:t>
    </dgm:pt>
    <dgm:pt modelId="{96B2C111-F823-4AE5-8F81-937396B4E324}">
      <dgm:prSet/>
      <dgm:spPr/>
      <dgm:t>
        <a:bodyPr/>
        <a:lstStyle/>
        <a:p>
          <a:pPr rtl="0"/>
          <a:r>
            <a:rPr lang="tr-TR" dirty="0" smtClean="0"/>
            <a:t>Kullanım Alanı: Temel zaman serisi, kısa diziler.</a:t>
          </a:r>
          <a:endParaRPr lang="tr-TR" dirty="0"/>
        </a:p>
      </dgm:t>
    </dgm:pt>
    <dgm:pt modelId="{C987E6BD-F2A9-4FD9-8361-01AFD4D470E6}" type="parTrans" cxnId="{7753A0E9-5EF7-43FF-B6CD-600DD807B857}">
      <dgm:prSet/>
      <dgm:spPr/>
      <dgm:t>
        <a:bodyPr/>
        <a:lstStyle/>
        <a:p>
          <a:endParaRPr lang="tr-TR"/>
        </a:p>
      </dgm:t>
    </dgm:pt>
    <dgm:pt modelId="{9DDD1A88-9D86-469A-BAD9-786B3E49F157}" type="sibTrans" cxnId="{7753A0E9-5EF7-43FF-B6CD-600DD807B857}">
      <dgm:prSet/>
      <dgm:spPr/>
      <dgm:t>
        <a:bodyPr/>
        <a:lstStyle/>
        <a:p>
          <a:endParaRPr lang="tr-TR"/>
        </a:p>
      </dgm:t>
    </dgm:pt>
    <dgm:pt modelId="{BB65D558-DDB3-4DA4-9071-81D584A4A363}">
      <dgm:prSet/>
      <dgm:spPr/>
      <dgm:t>
        <a:bodyPr/>
        <a:lstStyle/>
        <a:p>
          <a:pPr rtl="0"/>
          <a:r>
            <a:rPr lang="tr-TR" dirty="0" smtClean="0"/>
            <a:t>LSTM (</a:t>
          </a:r>
          <a:r>
            <a:rPr lang="tr-TR" dirty="0" err="1" smtClean="0"/>
            <a:t>Long</a:t>
          </a:r>
          <a:r>
            <a:rPr lang="tr-TR" dirty="0" smtClean="0"/>
            <a:t> </a:t>
          </a:r>
          <a:r>
            <a:rPr lang="tr-TR" dirty="0" err="1" smtClean="0"/>
            <a:t>Short-Term</a:t>
          </a:r>
          <a:r>
            <a:rPr lang="tr-TR" dirty="0" smtClean="0"/>
            <a:t> Memory)</a:t>
          </a:r>
          <a:endParaRPr lang="tr-TR" dirty="0"/>
        </a:p>
      </dgm:t>
    </dgm:pt>
    <dgm:pt modelId="{C6163F2C-628F-4B32-A138-C803060B4200}" type="parTrans" cxnId="{EC7F8B20-4268-4E72-A08B-B6A9B28F73D2}">
      <dgm:prSet/>
      <dgm:spPr/>
      <dgm:t>
        <a:bodyPr/>
        <a:lstStyle/>
        <a:p>
          <a:endParaRPr lang="tr-TR"/>
        </a:p>
      </dgm:t>
    </dgm:pt>
    <dgm:pt modelId="{D828E4C0-8298-405C-97B9-95E324B5B804}" type="sibTrans" cxnId="{EC7F8B20-4268-4E72-A08B-B6A9B28F73D2}">
      <dgm:prSet/>
      <dgm:spPr/>
      <dgm:t>
        <a:bodyPr/>
        <a:lstStyle/>
        <a:p>
          <a:endParaRPr lang="tr-TR"/>
        </a:p>
      </dgm:t>
    </dgm:pt>
    <dgm:pt modelId="{AF14BCB6-04B6-4F27-9383-2C8881155007}">
      <dgm:prSet/>
      <dgm:spPr/>
      <dgm:t>
        <a:bodyPr/>
        <a:lstStyle/>
        <a:p>
          <a:pPr rtl="0"/>
          <a:r>
            <a:rPr lang="tr-TR" dirty="0" smtClean="0"/>
            <a:t>Tanım: Uzun bağımlılıkları öğrenmek için geliştirilmiş, kapı mekanizmaları olan </a:t>
          </a:r>
          <a:r>
            <a:rPr lang="tr-TR" dirty="0" err="1" smtClean="0"/>
            <a:t>RNN.Hafıza</a:t>
          </a:r>
          <a:r>
            <a:rPr lang="tr-TR" dirty="0" smtClean="0"/>
            <a:t>: Uzun süreli hafızayı korur (</a:t>
          </a:r>
          <a:r>
            <a:rPr lang="tr-TR" dirty="0" err="1" smtClean="0"/>
            <a:t>Forget</a:t>
          </a:r>
          <a:r>
            <a:rPr lang="tr-TR" dirty="0" smtClean="0"/>
            <a:t>, </a:t>
          </a:r>
          <a:r>
            <a:rPr lang="tr-TR" dirty="0" err="1" smtClean="0"/>
            <a:t>Input</a:t>
          </a:r>
          <a:r>
            <a:rPr lang="tr-TR" dirty="0" smtClean="0"/>
            <a:t>, </a:t>
          </a:r>
          <a:r>
            <a:rPr lang="tr-TR" dirty="0" err="1" smtClean="0"/>
            <a:t>Output</a:t>
          </a:r>
          <a:r>
            <a:rPr lang="tr-TR" dirty="0" smtClean="0"/>
            <a:t> kapıları).</a:t>
          </a:r>
          <a:endParaRPr lang="tr-TR" dirty="0"/>
        </a:p>
      </dgm:t>
    </dgm:pt>
    <dgm:pt modelId="{2CC45B3A-3BBE-4133-9454-C66E51DDFDC8}" type="parTrans" cxnId="{458A1D79-5F44-4955-A940-407B8C8EED7D}">
      <dgm:prSet/>
      <dgm:spPr/>
      <dgm:t>
        <a:bodyPr/>
        <a:lstStyle/>
        <a:p>
          <a:endParaRPr lang="tr-TR"/>
        </a:p>
      </dgm:t>
    </dgm:pt>
    <dgm:pt modelId="{89517398-0935-415C-AF83-1011E050DC3D}" type="sibTrans" cxnId="{458A1D79-5F44-4955-A940-407B8C8EED7D}">
      <dgm:prSet/>
      <dgm:spPr/>
      <dgm:t>
        <a:bodyPr/>
        <a:lstStyle/>
        <a:p>
          <a:endParaRPr lang="tr-TR"/>
        </a:p>
      </dgm:t>
    </dgm:pt>
    <dgm:pt modelId="{44EC9F4C-809C-4B0C-B25D-120B3E33678C}">
      <dgm:prSet/>
      <dgm:spPr/>
      <dgm:t>
        <a:bodyPr/>
        <a:lstStyle/>
        <a:p>
          <a:pPr rtl="0"/>
          <a:r>
            <a:rPr lang="tr-TR" dirty="0" smtClean="0"/>
            <a:t>Parametre Sayısı: Yüksek (daha kompleks yapı).</a:t>
          </a:r>
          <a:endParaRPr lang="tr-TR" dirty="0"/>
        </a:p>
      </dgm:t>
    </dgm:pt>
    <dgm:pt modelId="{6E033794-BDC8-4951-861A-085E820B2BD1}" type="parTrans" cxnId="{A9D5701D-7CE6-47D6-9124-A35EA70D6674}">
      <dgm:prSet/>
      <dgm:spPr/>
      <dgm:t>
        <a:bodyPr/>
        <a:lstStyle/>
        <a:p>
          <a:endParaRPr lang="tr-TR"/>
        </a:p>
      </dgm:t>
    </dgm:pt>
    <dgm:pt modelId="{9DCFB70C-A3E4-490D-B084-1D57C6AE4221}" type="sibTrans" cxnId="{A9D5701D-7CE6-47D6-9124-A35EA70D6674}">
      <dgm:prSet/>
      <dgm:spPr/>
      <dgm:t>
        <a:bodyPr/>
        <a:lstStyle/>
        <a:p>
          <a:endParaRPr lang="tr-TR"/>
        </a:p>
      </dgm:t>
    </dgm:pt>
    <dgm:pt modelId="{EFD950EA-0466-4BD2-8C7F-0E9D8831FAC4}">
      <dgm:prSet/>
      <dgm:spPr/>
      <dgm:t>
        <a:bodyPr/>
        <a:lstStyle/>
        <a:p>
          <a:pPr rtl="0"/>
          <a:r>
            <a:rPr lang="tr-TR" dirty="0" smtClean="0"/>
            <a:t>Avantaj: Uzun bağımlılıkları yakalama gücü çok yüksek.</a:t>
          </a:r>
          <a:endParaRPr lang="tr-TR" dirty="0"/>
        </a:p>
      </dgm:t>
    </dgm:pt>
    <dgm:pt modelId="{EBAD6637-7E14-4DA6-A2FC-0FDCB8DCB5B3}" type="parTrans" cxnId="{6D1E75EB-5034-4B68-A2AF-EB4BCEBC9FC6}">
      <dgm:prSet/>
      <dgm:spPr/>
      <dgm:t>
        <a:bodyPr/>
        <a:lstStyle/>
        <a:p>
          <a:endParaRPr lang="tr-TR"/>
        </a:p>
      </dgm:t>
    </dgm:pt>
    <dgm:pt modelId="{0261970F-AED0-4AD2-A664-31C27454321C}" type="sibTrans" cxnId="{6D1E75EB-5034-4B68-A2AF-EB4BCEBC9FC6}">
      <dgm:prSet/>
      <dgm:spPr/>
      <dgm:t>
        <a:bodyPr/>
        <a:lstStyle/>
        <a:p>
          <a:endParaRPr lang="tr-TR"/>
        </a:p>
      </dgm:t>
    </dgm:pt>
    <dgm:pt modelId="{3E6003A1-B6E8-40BA-BEB9-192534F64FE7}">
      <dgm:prSet/>
      <dgm:spPr/>
      <dgm:t>
        <a:bodyPr/>
        <a:lstStyle/>
        <a:p>
          <a:pPr rtl="0"/>
          <a:r>
            <a:rPr lang="tr-TR" dirty="0" smtClean="0"/>
            <a:t>Dezavantaj: Daha yavaş eğitim, fazla parametre.</a:t>
          </a:r>
          <a:endParaRPr lang="tr-TR" dirty="0"/>
        </a:p>
      </dgm:t>
    </dgm:pt>
    <dgm:pt modelId="{881EC800-4F3D-4A78-9DE7-96EFB0288197}" type="parTrans" cxnId="{F3602CFD-B94C-41B6-A822-784DD614D3F5}">
      <dgm:prSet/>
      <dgm:spPr/>
      <dgm:t>
        <a:bodyPr/>
        <a:lstStyle/>
        <a:p>
          <a:endParaRPr lang="tr-TR"/>
        </a:p>
      </dgm:t>
    </dgm:pt>
    <dgm:pt modelId="{18C36BAA-518F-4697-B40B-94E25E8FDC9A}" type="sibTrans" cxnId="{F3602CFD-B94C-41B6-A822-784DD614D3F5}">
      <dgm:prSet/>
      <dgm:spPr/>
      <dgm:t>
        <a:bodyPr/>
        <a:lstStyle/>
        <a:p>
          <a:endParaRPr lang="tr-TR"/>
        </a:p>
      </dgm:t>
    </dgm:pt>
    <dgm:pt modelId="{08E982B2-3567-4C63-8971-47E0B512FC7E}">
      <dgm:prSet/>
      <dgm:spPr/>
      <dgm:t>
        <a:bodyPr/>
        <a:lstStyle/>
        <a:p>
          <a:pPr rtl="0"/>
          <a:r>
            <a:rPr lang="tr-TR" dirty="0" smtClean="0"/>
            <a:t>Kullanım Alanı: Dil modelleri, metin analizi, konuşma tanıma, uzun sekanslar.</a:t>
          </a:r>
          <a:endParaRPr lang="tr-TR" dirty="0"/>
        </a:p>
      </dgm:t>
    </dgm:pt>
    <dgm:pt modelId="{45FA65A6-9B1F-4E0B-91CA-90289950EE4B}" type="parTrans" cxnId="{B8FC3F0A-037B-44BC-BD60-ABDF5AC6E27B}">
      <dgm:prSet/>
      <dgm:spPr/>
      <dgm:t>
        <a:bodyPr/>
        <a:lstStyle/>
        <a:p>
          <a:endParaRPr lang="tr-TR"/>
        </a:p>
      </dgm:t>
    </dgm:pt>
    <dgm:pt modelId="{633AE6B7-25B3-47CF-970D-A29B9FB57FB2}" type="sibTrans" cxnId="{B8FC3F0A-037B-44BC-BD60-ABDF5AC6E27B}">
      <dgm:prSet/>
      <dgm:spPr/>
      <dgm:t>
        <a:bodyPr/>
        <a:lstStyle/>
        <a:p>
          <a:endParaRPr lang="tr-TR"/>
        </a:p>
      </dgm:t>
    </dgm:pt>
    <dgm:pt modelId="{C7AE0294-9BA9-400D-A825-BC8F27EF07B6}">
      <dgm:prSet/>
      <dgm:spPr/>
      <dgm:t>
        <a:bodyPr/>
        <a:lstStyle/>
        <a:p>
          <a:pPr rtl="0"/>
          <a:r>
            <a:rPr lang="tr-TR" smtClean="0"/>
            <a:t>GRU (Gated Recurrent Unit)</a:t>
          </a:r>
          <a:endParaRPr lang="tr-TR"/>
        </a:p>
      </dgm:t>
    </dgm:pt>
    <dgm:pt modelId="{A9A9AEE6-8833-448D-827B-DDA56375EEFC}" type="parTrans" cxnId="{8B7A03C9-87FF-4B20-ADDD-42BFE5CCAAD5}">
      <dgm:prSet/>
      <dgm:spPr/>
      <dgm:t>
        <a:bodyPr/>
        <a:lstStyle/>
        <a:p>
          <a:endParaRPr lang="tr-TR"/>
        </a:p>
      </dgm:t>
    </dgm:pt>
    <dgm:pt modelId="{2EC6BF8D-B6D7-4828-8BC0-4BD89C3F220E}" type="sibTrans" cxnId="{8B7A03C9-87FF-4B20-ADDD-42BFE5CCAAD5}">
      <dgm:prSet/>
      <dgm:spPr/>
      <dgm:t>
        <a:bodyPr/>
        <a:lstStyle/>
        <a:p>
          <a:endParaRPr lang="tr-TR"/>
        </a:p>
      </dgm:t>
    </dgm:pt>
    <dgm:pt modelId="{A17B7314-E32E-4451-BC69-A609589BA94C}">
      <dgm:prSet/>
      <dgm:spPr/>
      <dgm:t>
        <a:bodyPr/>
        <a:lstStyle/>
        <a:p>
          <a:pPr rtl="0"/>
          <a:r>
            <a:rPr lang="tr-TR" smtClean="0"/>
            <a:t>Tanım: LSTM’in daha sade ve hızlı versiyonu; kapı mekanizması basitleştirilmiş.</a:t>
          </a:r>
          <a:endParaRPr lang="tr-TR"/>
        </a:p>
      </dgm:t>
    </dgm:pt>
    <dgm:pt modelId="{20CE3AAE-9259-4AFE-82D1-457368C2EC2A}" type="parTrans" cxnId="{CD5E7F9A-8F64-4476-B576-412A5EDC06F2}">
      <dgm:prSet/>
      <dgm:spPr/>
      <dgm:t>
        <a:bodyPr/>
        <a:lstStyle/>
        <a:p>
          <a:endParaRPr lang="tr-TR"/>
        </a:p>
      </dgm:t>
    </dgm:pt>
    <dgm:pt modelId="{E9F529EA-BDFD-4372-8E03-D6B12EDA8CDF}" type="sibTrans" cxnId="{CD5E7F9A-8F64-4476-B576-412A5EDC06F2}">
      <dgm:prSet/>
      <dgm:spPr/>
      <dgm:t>
        <a:bodyPr/>
        <a:lstStyle/>
        <a:p>
          <a:endParaRPr lang="tr-TR"/>
        </a:p>
      </dgm:t>
    </dgm:pt>
    <dgm:pt modelId="{8C70EC08-911D-4B50-8CAB-A2DF173FFF1F}">
      <dgm:prSet/>
      <dgm:spPr/>
      <dgm:t>
        <a:bodyPr/>
        <a:lstStyle/>
        <a:p>
          <a:pPr rtl="0"/>
          <a:r>
            <a:rPr lang="tr-TR" dirty="0" smtClean="0"/>
            <a:t>Hafıza: Uzun süreli hafızayı korur, daha az parametre ile çalışır.</a:t>
          </a:r>
          <a:endParaRPr lang="tr-TR" dirty="0"/>
        </a:p>
      </dgm:t>
    </dgm:pt>
    <dgm:pt modelId="{BD022E1D-7A0C-4A3E-B1DA-F9BCCEAF18E6}" type="parTrans" cxnId="{47114DB2-66CA-4A91-BD31-32E12BBDF383}">
      <dgm:prSet/>
      <dgm:spPr/>
      <dgm:t>
        <a:bodyPr/>
        <a:lstStyle/>
        <a:p>
          <a:endParaRPr lang="tr-TR"/>
        </a:p>
      </dgm:t>
    </dgm:pt>
    <dgm:pt modelId="{B1166B6A-684A-4D3B-92D1-21DEEAF1BBBF}" type="sibTrans" cxnId="{47114DB2-66CA-4A91-BD31-32E12BBDF383}">
      <dgm:prSet/>
      <dgm:spPr/>
      <dgm:t>
        <a:bodyPr/>
        <a:lstStyle/>
        <a:p>
          <a:endParaRPr lang="tr-TR"/>
        </a:p>
      </dgm:t>
    </dgm:pt>
    <dgm:pt modelId="{99DA9BEF-49C5-4084-8B21-91FBE4999EC7}">
      <dgm:prSet/>
      <dgm:spPr/>
      <dgm:t>
        <a:bodyPr/>
        <a:lstStyle/>
        <a:p>
          <a:pPr rtl="0"/>
          <a:r>
            <a:rPr lang="tr-TR" smtClean="0"/>
            <a:t>Parametre Sayısı: Orta (LSTM’den az, RNN’den fazla).</a:t>
          </a:r>
          <a:endParaRPr lang="tr-TR"/>
        </a:p>
      </dgm:t>
    </dgm:pt>
    <dgm:pt modelId="{28D6BA1D-78E2-41B0-B4BB-0DD407DBB3B1}" type="parTrans" cxnId="{59AD3818-FE69-45FE-AB22-2492CDBCCC0D}">
      <dgm:prSet/>
      <dgm:spPr/>
      <dgm:t>
        <a:bodyPr/>
        <a:lstStyle/>
        <a:p>
          <a:endParaRPr lang="tr-TR"/>
        </a:p>
      </dgm:t>
    </dgm:pt>
    <dgm:pt modelId="{CC063C3A-7536-45DE-B73C-8AF520906A07}" type="sibTrans" cxnId="{59AD3818-FE69-45FE-AB22-2492CDBCCC0D}">
      <dgm:prSet/>
      <dgm:spPr/>
      <dgm:t>
        <a:bodyPr/>
        <a:lstStyle/>
        <a:p>
          <a:endParaRPr lang="tr-TR"/>
        </a:p>
      </dgm:t>
    </dgm:pt>
    <dgm:pt modelId="{39C891E8-F71A-440F-BF9D-E49AA3BF5A9A}">
      <dgm:prSet/>
      <dgm:spPr/>
      <dgm:t>
        <a:bodyPr/>
        <a:lstStyle/>
        <a:p>
          <a:pPr rtl="0"/>
          <a:r>
            <a:rPr lang="tr-TR" smtClean="0"/>
            <a:t>Avantaj: Daha hızlı eğitim, daha az hesaplama maliyeti.</a:t>
          </a:r>
          <a:endParaRPr lang="tr-TR"/>
        </a:p>
      </dgm:t>
    </dgm:pt>
    <dgm:pt modelId="{69B2715A-B5BF-4789-BD33-EDDFF8203B4D}" type="parTrans" cxnId="{D30601FF-6F26-427D-AF7F-31A3AD5D1A3F}">
      <dgm:prSet/>
      <dgm:spPr/>
      <dgm:t>
        <a:bodyPr/>
        <a:lstStyle/>
        <a:p>
          <a:endParaRPr lang="tr-TR"/>
        </a:p>
      </dgm:t>
    </dgm:pt>
    <dgm:pt modelId="{CF81C162-852E-4920-B9BD-A95816ADEDB4}" type="sibTrans" cxnId="{D30601FF-6F26-427D-AF7F-31A3AD5D1A3F}">
      <dgm:prSet/>
      <dgm:spPr/>
      <dgm:t>
        <a:bodyPr/>
        <a:lstStyle/>
        <a:p>
          <a:endParaRPr lang="tr-TR"/>
        </a:p>
      </dgm:t>
    </dgm:pt>
    <dgm:pt modelId="{55665278-B2BB-4A7D-8441-69FE87157D77}">
      <dgm:prSet/>
      <dgm:spPr/>
      <dgm:t>
        <a:bodyPr/>
        <a:lstStyle/>
        <a:p>
          <a:pPr rtl="0"/>
          <a:r>
            <a:rPr lang="tr-TR" smtClean="0"/>
            <a:t>Dezavantaj: Bazı problemlerde LSTM kadar güçlü olmayabilir.</a:t>
          </a:r>
          <a:endParaRPr lang="tr-TR"/>
        </a:p>
      </dgm:t>
    </dgm:pt>
    <dgm:pt modelId="{16A8FDA4-CB58-4EC2-97F5-C3B7018A8EE1}" type="parTrans" cxnId="{6EE68FEC-996A-4437-B16A-03E79BD0B733}">
      <dgm:prSet/>
      <dgm:spPr/>
      <dgm:t>
        <a:bodyPr/>
        <a:lstStyle/>
        <a:p>
          <a:endParaRPr lang="tr-TR"/>
        </a:p>
      </dgm:t>
    </dgm:pt>
    <dgm:pt modelId="{481F3B44-FA40-4319-81D4-5FEC6F74242D}" type="sibTrans" cxnId="{6EE68FEC-996A-4437-B16A-03E79BD0B733}">
      <dgm:prSet/>
      <dgm:spPr/>
      <dgm:t>
        <a:bodyPr/>
        <a:lstStyle/>
        <a:p>
          <a:endParaRPr lang="tr-TR"/>
        </a:p>
      </dgm:t>
    </dgm:pt>
    <dgm:pt modelId="{7DD45C30-3C2B-46EA-A02D-206D0B09474A}">
      <dgm:prSet/>
      <dgm:spPr/>
      <dgm:t>
        <a:bodyPr/>
        <a:lstStyle/>
        <a:p>
          <a:pPr rtl="0"/>
          <a:r>
            <a:rPr lang="tr-TR" dirty="0" smtClean="0"/>
            <a:t>Kullanım Alanı: Gerçek zamanlı uygulamalar, dil modelleri, zaman serisi.</a:t>
          </a:r>
          <a:endParaRPr lang="tr-TR" dirty="0"/>
        </a:p>
      </dgm:t>
    </dgm:pt>
    <dgm:pt modelId="{3D6ECB21-EA28-4457-A26C-DDEC31436448}" type="parTrans" cxnId="{C073252E-5300-45BA-B8E9-888ADFBC436C}">
      <dgm:prSet/>
      <dgm:spPr/>
      <dgm:t>
        <a:bodyPr/>
        <a:lstStyle/>
        <a:p>
          <a:endParaRPr lang="tr-TR"/>
        </a:p>
      </dgm:t>
    </dgm:pt>
    <dgm:pt modelId="{6C4FFFC7-04F7-485B-BA71-BECDA81D3528}" type="sibTrans" cxnId="{C073252E-5300-45BA-B8E9-888ADFBC436C}">
      <dgm:prSet/>
      <dgm:spPr/>
      <dgm:t>
        <a:bodyPr/>
        <a:lstStyle/>
        <a:p>
          <a:endParaRPr lang="tr-TR"/>
        </a:p>
      </dgm:t>
    </dgm:pt>
    <dgm:pt modelId="{E59B7663-FACD-48B7-8B5B-4EAC5EF89B06}">
      <dgm:prSet/>
      <dgm:spPr/>
      <dgm:t>
        <a:bodyPr/>
        <a:lstStyle/>
        <a:p>
          <a:pPr rtl="0"/>
          <a:r>
            <a:rPr lang="tr-TR" dirty="0" smtClean="0"/>
            <a:t>Avantaj: Basit, hızlı, küçük veri setlerinde yeterli.</a:t>
          </a:r>
          <a:endParaRPr lang="tr-TR" dirty="0"/>
        </a:p>
      </dgm:t>
    </dgm:pt>
    <dgm:pt modelId="{05E43CB8-D3DB-42EB-8751-04989734E1C8}" type="parTrans" cxnId="{7EA004DF-83C1-4AFE-B4A0-0805CCBFC4DF}">
      <dgm:prSet/>
      <dgm:spPr/>
      <dgm:t>
        <a:bodyPr/>
        <a:lstStyle/>
        <a:p>
          <a:endParaRPr lang="tr-TR"/>
        </a:p>
      </dgm:t>
    </dgm:pt>
    <dgm:pt modelId="{2861690B-3669-4EF9-91AC-63AD68D2A1E6}" type="sibTrans" cxnId="{7EA004DF-83C1-4AFE-B4A0-0805CCBFC4DF}">
      <dgm:prSet/>
      <dgm:spPr/>
      <dgm:t>
        <a:bodyPr/>
        <a:lstStyle/>
        <a:p>
          <a:endParaRPr lang="tr-TR"/>
        </a:p>
      </dgm:t>
    </dgm:pt>
    <dgm:pt modelId="{E3A925FB-B60C-498D-95AC-ED7CA4701F48}" type="pres">
      <dgm:prSet presAssocID="{B3942A49-446D-44DC-9A4F-CCF4778B48A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FE62B8F0-B52E-4143-B092-E8638343CD6E}" type="pres">
      <dgm:prSet presAssocID="{6C6D7459-BEC0-41D2-A103-AC8520A0B986}" presName="node" presStyleLbl="node1" presStyleIdx="0" presStyleCnt="3" custScaleX="10095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2104A5F-EEDB-467A-8EFF-973B640A9820}" type="pres">
      <dgm:prSet presAssocID="{510C116D-8CDC-48B1-9320-2E9D24290481}" presName="sibTrans" presStyleLbl="sibTrans2D1" presStyleIdx="0" presStyleCnt="2"/>
      <dgm:spPr/>
      <dgm:t>
        <a:bodyPr/>
        <a:lstStyle/>
        <a:p>
          <a:endParaRPr lang="tr-TR"/>
        </a:p>
      </dgm:t>
    </dgm:pt>
    <dgm:pt modelId="{8417D396-F77C-4447-BDFD-19748170B0B1}" type="pres">
      <dgm:prSet presAssocID="{510C116D-8CDC-48B1-9320-2E9D24290481}" presName="connectorText" presStyleLbl="sibTrans2D1" presStyleIdx="0" presStyleCnt="2"/>
      <dgm:spPr/>
      <dgm:t>
        <a:bodyPr/>
        <a:lstStyle/>
        <a:p>
          <a:endParaRPr lang="tr-TR"/>
        </a:p>
      </dgm:t>
    </dgm:pt>
    <dgm:pt modelId="{1EA4026B-C86B-4109-BCFF-8483709C463D}" type="pres">
      <dgm:prSet presAssocID="{BB65D558-DDB3-4DA4-9071-81D584A4A363}" presName="node" presStyleLbl="node1" presStyleIdx="1" presStyleCnt="3" custScaleX="92698" custLinFactNeighborX="0" custLinFactNeighborY="-88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3318853-D62E-4466-B5F6-3179B2468780}" type="pres">
      <dgm:prSet presAssocID="{D828E4C0-8298-405C-97B9-95E324B5B804}" presName="sibTrans" presStyleLbl="sibTrans2D1" presStyleIdx="1" presStyleCnt="2"/>
      <dgm:spPr/>
      <dgm:t>
        <a:bodyPr/>
        <a:lstStyle/>
        <a:p>
          <a:endParaRPr lang="tr-TR"/>
        </a:p>
      </dgm:t>
    </dgm:pt>
    <dgm:pt modelId="{51C4CAE2-01AF-4612-81D6-08E266A92E4B}" type="pres">
      <dgm:prSet presAssocID="{D828E4C0-8298-405C-97B9-95E324B5B804}" presName="connectorText" presStyleLbl="sibTrans2D1" presStyleIdx="1" presStyleCnt="2"/>
      <dgm:spPr/>
      <dgm:t>
        <a:bodyPr/>
        <a:lstStyle/>
        <a:p>
          <a:endParaRPr lang="tr-TR"/>
        </a:p>
      </dgm:t>
    </dgm:pt>
    <dgm:pt modelId="{284CE864-BA4B-4256-A199-EE99C72BE061}" type="pres">
      <dgm:prSet presAssocID="{C7AE0294-9BA9-400D-A825-BC8F27EF07B6}" presName="node" presStyleLbl="node1" presStyleIdx="2" presStyleCnt="3" custLinFactNeighborX="-12620" custLinFactNeighborY="75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B8EB3108-5462-460A-B423-F1D5C50D36DB}" type="presOf" srcId="{39C891E8-F71A-440F-BF9D-E49AA3BF5A9A}" destId="{284CE864-BA4B-4256-A199-EE99C72BE061}" srcOrd="0" destOrd="4" presId="urn:microsoft.com/office/officeart/2005/8/layout/process1"/>
    <dgm:cxn modelId="{DCF72E4B-1821-4080-AF5D-3968E8FFBE63}" type="presOf" srcId="{96B2C111-F823-4AE5-8F81-937396B4E324}" destId="{FE62B8F0-B52E-4143-B092-E8638343CD6E}" srcOrd="0" destOrd="5" presId="urn:microsoft.com/office/officeart/2005/8/layout/process1"/>
    <dgm:cxn modelId="{A1B60CB8-0E40-4B7F-8E3A-0E9F97BD2D57}" type="presOf" srcId="{3DDB5535-86CB-42A5-B318-58D318E72213}" destId="{FE62B8F0-B52E-4143-B092-E8638343CD6E}" srcOrd="0" destOrd="1" presId="urn:microsoft.com/office/officeart/2005/8/layout/process1"/>
    <dgm:cxn modelId="{0FF50641-2C7B-4725-AE8C-91B4899AB7C6}" type="presOf" srcId="{D828E4C0-8298-405C-97B9-95E324B5B804}" destId="{51C4CAE2-01AF-4612-81D6-08E266A92E4B}" srcOrd="1" destOrd="0" presId="urn:microsoft.com/office/officeart/2005/8/layout/process1"/>
    <dgm:cxn modelId="{7EA004DF-83C1-4AFE-B4A0-0805CCBFC4DF}" srcId="{6C6D7459-BEC0-41D2-A103-AC8520A0B986}" destId="{E59B7663-FACD-48B7-8B5B-4EAC5EF89B06}" srcOrd="3" destOrd="0" parTransId="{05E43CB8-D3DB-42EB-8751-04989734E1C8}" sibTransId="{2861690B-3669-4EF9-91AC-63AD68D2A1E6}"/>
    <dgm:cxn modelId="{B8FC3F0A-037B-44BC-BD60-ABDF5AC6E27B}" srcId="{BB65D558-DDB3-4DA4-9071-81D584A4A363}" destId="{08E982B2-3567-4C63-8971-47E0B512FC7E}" srcOrd="4" destOrd="0" parTransId="{45FA65A6-9B1F-4E0B-91CA-90289950EE4B}" sibTransId="{633AE6B7-25B3-47CF-970D-A29B9FB57FB2}"/>
    <dgm:cxn modelId="{59AD3818-FE69-45FE-AB22-2492CDBCCC0D}" srcId="{C7AE0294-9BA9-400D-A825-BC8F27EF07B6}" destId="{99DA9BEF-49C5-4084-8B21-91FBE4999EC7}" srcOrd="2" destOrd="0" parTransId="{28D6BA1D-78E2-41B0-B4BB-0DD407DBB3B1}" sibTransId="{CC063C3A-7536-45DE-B73C-8AF520906A07}"/>
    <dgm:cxn modelId="{A9D5701D-7CE6-47D6-9124-A35EA70D6674}" srcId="{BB65D558-DDB3-4DA4-9071-81D584A4A363}" destId="{44EC9F4C-809C-4B0C-B25D-120B3E33678C}" srcOrd="1" destOrd="0" parTransId="{6E033794-BDC8-4951-861A-085E820B2BD1}" sibTransId="{9DCFB70C-A3E4-490D-B084-1D57C6AE4221}"/>
    <dgm:cxn modelId="{4BEC0093-6489-44A1-8AC9-1C70EDC1B9CD}" type="presOf" srcId="{99DA9BEF-49C5-4084-8B21-91FBE4999EC7}" destId="{284CE864-BA4B-4256-A199-EE99C72BE061}" srcOrd="0" destOrd="3" presId="urn:microsoft.com/office/officeart/2005/8/layout/process1"/>
    <dgm:cxn modelId="{8B7A03C9-87FF-4B20-ADDD-42BFE5CCAAD5}" srcId="{B3942A49-446D-44DC-9A4F-CCF4778B48A5}" destId="{C7AE0294-9BA9-400D-A825-BC8F27EF07B6}" srcOrd="2" destOrd="0" parTransId="{A9A9AEE6-8833-448D-827B-DDA56375EEFC}" sibTransId="{2EC6BF8D-B6D7-4828-8BC0-4BD89C3F220E}"/>
    <dgm:cxn modelId="{78633121-B7C4-4E8A-B75E-4E3373C5F52A}" type="presOf" srcId="{55665278-B2BB-4A7D-8441-69FE87157D77}" destId="{284CE864-BA4B-4256-A199-EE99C72BE061}" srcOrd="0" destOrd="5" presId="urn:microsoft.com/office/officeart/2005/8/layout/process1"/>
    <dgm:cxn modelId="{FFA90BE8-1369-449C-98BD-4B7AE948688E}" type="presOf" srcId="{C7AE0294-9BA9-400D-A825-BC8F27EF07B6}" destId="{284CE864-BA4B-4256-A199-EE99C72BE061}" srcOrd="0" destOrd="0" presId="urn:microsoft.com/office/officeart/2005/8/layout/process1"/>
    <dgm:cxn modelId="{C4C239FE-03DF-421A-B03E-5A4B43AEDD26}" srcId="{6C6D7459-BEC0-41D2-A103-AC8520A0B986}" destId="{4625E8A4-CDA8-46EC-81F3-9A4296C58CC7}" srcOrd="1" destOrd="0" parTransId="{23A82EF6-48D5-43AF-8FAE-1B058E8BFB52}" sibTransId="{2F159F50-DF93-4D2E-9AC7-DDCF2DB0D0FA}"/>
    <dgm:cxn modelId="{1D9B0FDE-14C8-4191-A57C-A238B8B0E910}" srcId="{6C6D7459-BEC0-41D2-A103-AC8520A0B986}" destId="{51EC3309-137B-4B72-8BEB-90003218DC88}" srcOrd="2" destOrd="0" parTransId="{7F5D5B7B-205D-4999-A02C-07D6C430619C}" sibTransId="{EE92E3D7-9071-4B89-A961-E4CB75FB9FD8}"/>
    <dgm:cxn modelId="{458A1D79-5F44-4955-A940-407B8C8EED7D}" srcId="{BB65D558-DDB3-4DA4-9071-81D584A4A363}" destId="{AF14BCB6-04B6-4F27-9383-2C8881155007}" srcOrd="0" destOrd="0" parTransId="{2CC45B3A-3BBE-4133-9454-C66E51DDFDC8}" sibTransId="{89517398-0935-415C-AF83-1011E050DC3D}"/>
    <dgm:cxn modelId="{6D1E75EB-5034-4B68-A2AF-EB4BCEBC9FC6}" srcId="{BB65D558-DDB3-4DA4-9071-81D584A4A363}" destId="{EFD950EA-0466-4BD2-8C7F-0E9D8831FAC4}" srcOrd="2" destOrd="0" parTransId="{EBAD6637-7E14-4DA6-A2FC-0FDCB8DCB5B3}" sibTransId="{0261970F-AED0-4AD2-A664-31C27454321C}"/>
    <dgm:cxn modelId="{6EE68FEC-996A-4437-B16A-03E79BD0B733}" srcId="{C7AE0294-9BA9-400D-A825-BC8F27EF07B6}" destId="{55665278-B2BB-4A7D-8441-69FE87157D77}" srcOrd="4" destOrd="0" parTransId="{16A8FDA4-CB58-4EC2-97F5-C3B7018A8EE1}" sibTransId="{481F3B44-FA40-4319-81D4-5FEC6F74242D}"/>
    <dgm:cxn modelId="{CD5E7F9A-8F64-4476-B576-412A5EDC06F2}" srcId="{C7AE0294-9BA9-400D-A825-BC8F27EF07B6}" destId="{A17B7314-E32E-4451-BC69-A609589BA94C}" srcOrd="0" destOrd="0" parTransId="{20CE3AAE-9259-4AFE-82D1-457368C2EC2A}" sibTransId="{E9F529EA-BDFD-4372-8E03-D6B12EDA8CDF}"/>
    <dgm:cxn modelId="{C991D863-FE6D-489D-B240-C7C9620C824E}" type="presOf" srcId="{3E6003A1-B6E8-40BA-BEB9-192534F64FE7}" destId="{1EA4026B-C86B-4109-BCFF-8483709C463D}" srcOrd="0" destOrd="4" presId="urn:microsoft.com/office/officeart/2005/8/layout/process1"/>
    <dgm:cxn modelId="{12E60A92-25E0-454C-A44E-B9E9823CF22C}" type="presOf" srcId="{6C6D7459-BEC0-41D2-A103-AC8520A0B986}" destId="{FE62B8F0-B52E-4143-B092-E8638343CD6E}" srcOrd="0" destOrd="0" presId="urn:microsoft.com/office/officeart/2005/8/layout/process1"/>
    <dgm:cxn modelId="{7DACF1E4-2F65-44AB-AEDB-58AADC71F218}" type="presOf" srcId="{A17B7314-E32E-4451-BC69-A609589BA94C}" destId="{284CE864-BA4B-4256-A199-EE99C72BE061}" srcOrd="0" destOrd="1" presId="urn:microsoft.com/office/officeart/2005/8/layout/process1"/>
    <dgm:cxn modelId="{BABB3B8D-AE37-4563-8965-0D86EF272EF0}" type="presOf" srcId="{8C70EC08-911D-4B50-8CAB-A2DF173FFF1F}" destId="{284CE864-BA4B-4256-A199-EE99C72BE061}" srcOrd="0" destOrd="2" presId="urn:microsoft.com/office/officeart/2005/8/layout/process1"/>
    <dgm:cxn modelId="{65062E8A-476C-4A62-93D3-6E99B04AB28A}" type="presOf" srcId="{44EC9F4C-809C-4B0C-B25D-120B3E33678C}" destId="{1EA4026B-C86B-4109-BCFF-8483709C463D}" srcOrd="0" destOrd="2" presId="urn:microsoft.com/office/officeart/2005/8/layout/process1"/>
    <dgm:cxn modelId="{10BDCC46-B570-43A5-A7A2-A2B07A1731C4}" type="presOf" srcId="{EFD950EA-0466-4BD2-8C7F-0E9D8831FAC4}" destId="{1EA4026B-C86B-4109-BCFF-8483709C463D}" srcOrd="0" destOrd="3" presId="urn:microsoft.com/office/officeart/2005/8/layout/process1"/>
    <dgm:cxn modelId="{9809D622-A6BD-46F1-9D5F-9F15FF4F0CD2}" type="presOf" srcId="{510C116D-8CDC-48B1-9320-2E9D24290481}" destId="{22104A5F-EEDB-467A-8EFF-973B640A9820}" srcOrd="0" destOrd="0" presId="urn:microsoft.com/office/officeart/2005/8/layout/process1"/>
    <dgm:cxn modelId="{39FB808C-F066-49AC-85F8-98E8E4C825AA}" type="presOf" srcId="{7DD45C30-3C2B-46EA-A02D-206D0B09474A}" destId="{284CE864-BA4B-4256-A199-EE99C72BE061}" srcOrd="0" destOrd="6" presId="urn:microsoft.com/office/officeart/2005/8/layout/process1"/>
    <dgm:cxn modelId="{02014439-75F0-47A5-993F-06DC0425D819}" srcId="{B3942A49-446D-44DC-9A4F-CCF4778B48A5}" destId="{6C6D7459-BEC0-41D2-A103-AC8520A0B986}" srcOrd="0" destOrd="0" parTransId="{E40F22C8-5673-43A1-9E3D-18AFF718844F}" sibTransId="{510C116D-8CDC-48B1-9320-2E9D24290481}"/>
    <dgm:cxn modelId="{DC918B74-9618-4F09-BE21-82808797351B}" type="presOf" srcId="{E59B7663-FACD-48B7-8B5B-4EAC5EF89B06}" destId="{FE62B8F0-B52E-4143-B092-E8638343CD6E}" srcOrd="0" destOrd="4" presId="urn:microsoft.com/office/officeart/2005/8/layout/process1"/>
    <dgm:cxn modelId="{1E9B1397-CADA-4D91-8ADF-9A45FDBB24BF}" type="presOf" srcId="{B3942A49-446D-44DC-9A4F-CCF4778B48A5}" destId="{E3A925FB-B60C-498D-95AC-ED7CA4701F48}" srcOrd="0" destOrd="0" presId="urn:microsoft.com/office/officeart/2005/8/layout/process1"/>
    <dgm:cxn modelId="{F2640DD0-4046-43B1-A55F-5D05FBAFF629}" type="presOf" srcId="{510C116D-8CDC-48B1-9320-2E9D24290481}" destId="{8417D396-F77C-4447-BDFD-19748170B0B1}" srcOrd="1" destOrd="0" presId="urn:microsoft.com/office/officeart/2005/8/layout/process1"/>
    <dgm:cxn modelId="{7298E714-D3EF-4A4B-88C3-5EC3F056C44C}" type="presOf" srcId="{08E982B2-3567-4C63-8971-47E0B512FC7E}" destId="{1EA4026B-C86B-4109-BCFF-8483709C463D}" srcOrd="0" destOrd="5" presId="urn:microsoft.com/office/officeart/2005/8/layout/process1"/>
    <dgm:cxn modelId="{C073252E-5300-45BA-B8E9-888ADFBC436C}" srcId="{C7AE0294-9BA9-400D-A825-BC8F27EF07B6}" destId="{7DD45C30-3C2B-46EA-A02D-206D0B09474A}" srcOrd="5" destOrd="0" parTransId="{3D6ECB21-EA28-4457-A26C-DDEC31436448}" sibTransId="{6C4FFFC7-04F7-485B-BA71-BECDA81D3528}"/>
    <dgm:cxn modelId="{F3602CFD-B94C-41B6-A822-784DD614D3F5}" srcId="{BB65D558-DDB3-4DA4-9071-81D584A4A363}" destId="{3E6003A1-B6E8-40BA-BEB9-192534F64FE7}" srcOrd="3" destOrd="0" parTransId="{881EC800-4F3D-4A78-9DE7-96EFB0288197}" sibTransId="{18C36BAA-518F-4697-B40B-94E25E8FDC9A}"/>
    <dgm:cxn modelId="{EC7F8B20-4268-4E72-A08B-B6A9B28F73D2}" srcId="{B3942A49-446D-44DC-9A4F-CCF4778B48A5}" destId="{BB65D558-DDB3-4DA4-9071-81D584A4A363}" srcOrd="1" destOrd="0" parTransId="{C6163F2C-628F-4B32-A138-C803060B4200}" sibTransId="{D828E4C0-8298-405C-97B9-95E324B5B804}"/>
    <dgm:cxn modelId="{D30601FF-6F26-427D-AF7F-31A3AD5D1A3F}" srcId="{C7AE0294-9BA9-400D-A825-BC8F27EF07B6}" destId="{39C891E8-F71A-440F-BF9D-E49AA3BF5A9A}" srcOrd="3" destOrd="0" parTransId="{69B2715A-B5BF-4789-BD33-EDDFF8203B4D}" sibTransId="{CF81C162-852E-4920-B9BD-A95816ADEDB4}"/>
    <dgm:cxn modelId="{4C1BCBBF-EF95-4507-B4D3-621FF40B1657}" type="presOf" srcId="{D828E4C0-8298-405C-97B9-95E324B5B804}" destId="{03318853-D62E-4466-B5F6-3179B2468780}" srcOrd="0" destOrd="0" presId="urn:microsoft.com/office/officeart/2005/8/layout/process1"/>
    <dgm:cxn modelId="{47114DB2-66CA-4A91-BD31-32E12BBDF383}" srcId="{C7AE0294-9BA9-400D-A825-BC8F27EF07B6}" destId="{8C70EC08-911D-4B50-8CAB-A2DF173FFF1F}" srcOrd="1" destOrd="0" parTransId="{BD022E1D-7A0C-4A3E-B1DA-F9BCCEAF18E6}" sibTransId="{B1166B6A-684A-4D3B-92D1-21DEEAF1BBBF}"/>
    <dgm:cxn modelId="{286FE082-3ACF-401D-8640-7745FAB8F3D1}" type="presOf" srcId="{51EC3309-137B-4B72-8BEB-90003218DC88}" destId="{FE62B8F0-B52E-4143-B092-E8638343CD6E}" srcOrd="0" destOrd="3" presId="urn:microsoft.com/office/officeart/2005/8/layout/process1"/>
    <dgm:cxn modelId="{7753A0E9-5EF7-43FF-B6CD-600DD807B857}" srcId="{6C6D7459-BEC0-41D2-A103-AC8520A0B986}" destId="{96B2C111-F823-4AE5-8F81-937396B4E324}" srcOrd="4" destOrd="0" parTransId="{C987E6BD-F2A9-4FD9-8361-01AFD4D470E6}" sibTransId="{9DDD1A88-9D86-469A-BAD9-786B3E49F157}"/>
    <dgm:cxn modelId="{92CDFA6F-4ADC-4E49-A0A5-56A75B5501BD}" type="presOf" srcId="{4625E8A4-CDA8-46EC-81F3-9A4296C58CC7}" destId="{FE62B8F0-B52E-4143-B092-E8638343CD6E}" srcOrd="0" destOrd="2" presId="urn:microsoft.com/office/officeart/2005/8/layout/process1"/>
    <dgm:cxn modelId="{44187F20-0880-459D-AFD3-603CCB2C09F9}" type="presOf" srcId="{AF14BCB6-04B6-4F27-9383-2C8881155007}" destId="{1EA4026B-C86B-4109-BCFF-8483709C463D}" srcOrd="0" destOrd="1" presId="urn:microsoft.com/office/officeart/2005/8/layout/process1"/>
    <dgm:cxn modelId="{7D2ABAAB-7143-45F3-A489-9567411C4F69}" type="presOf" srcId="{BB65D558-DDB3-4DA4-9071-81D584A4A363}" destId="{1EA4026B-C86B-4109-BCFF-8483709C463D}" srcOrd="0" destOrd="0" presId="urn:microsoft.com/office/officeart/2005/8/layout/process1"/>
    <dgm:cxn modelId="{1FBF7E12-05F4-4A22-8BC8-09E139077638}" srcId="{6C6D7459-BEC0-41D2-A103-AC8520A0B986}" destId="{3DDB5535-86CB-42A5-B318-58D318E72213}" srcOrd="0" destOrd="0" parTransId="{953F26B5-1D71-48DF-A55E-B80DA66246CE}" sibTransId="{84450AE2-3993-4D2B-8990-44120890C744}"/>
    <dgm:cxn modelId="{573B9645-0412-4755-B3FD-9B5671643F29}" type="presParOf" srcId="{E3A925FB-B60C-498D-95AC-ED7CA4701F48}" destId="{FE62B8F0-B52E-4143-B092-E8638343CD6E}" srcOrd="0" destOrd="0" presId="urn:microsoft.com/office/officeart/2005/8/layout/process1"/>
    <dgm:cxn modelId="{86C76019-1D1E-432D-99A3-1C451EF310E8}" type="presParOf" srcId="{E3A925FB-B60C-498D-95AC-ED7CA4701F48}" destId="{22104A5F-EEDB-467A-8EFF-973B640A9820}" srcOrd="1" destOrd="0" presId="urn:microsoft.com/office/officeart/2005/8/layout/process1"/>
    <dgm:cxn modelId="{6EB61A3C-ECB5-490F-A569-55C35E1B512F}" type="presParOf" srcId="{22104A5F-EEDB-467A-8EFF-973B640A9820}" destId="{8417D396-F77C-4447-BDFD-19748170B0B1}" srcOrd="0" destOrd="0" presId="urn:microsoft.com/office/officeart/2005/8/layout/process1"/>
    <dgm:cxn modelId="{BA74DE6E-9420-4D1C-95E6-BA78F5678C37}" type="presParOf" srcId="{E3A925FB-B60C-498D-95AC-ED7CA4701F48}" destId="{1EA4026B-C86B-4109-BCFF-8483709C463D}" srcOrd="2" destOrd="0" presId="urn:microsoft.com/office/officeart/2005/8/layout/process1"/>
    <dgm:cxn modelId="{1B7FC9A1-F5F0-4DFD-BEED-A3261975B14F}" type="presParOf" srcId="{E3A925FB-B60C-498D-95AC-ED7CA4701F48}" destId="{03318853-D62E-4466-B5F6-3179B2468780}" srcOrd="3" destOrd="0" presId="urn:microsoft.com/office/officeart/2005/8/layout/process1"/>
    <dgm:cxn modelId="{97D2E7E1-9D08-46B4-89AD-C12B222FF7EA}" type="presParOf" srcId="{03318853-D62E-4466-B5F6-3179B2468780}" destId="{51C4CAE2-01AF-4612-81D6-08E266A92E4B}" srcOrd="0" destOrd="0" presId="urn:microsoft.com/office/officeart/2005/8/layout/process1"/>
    <dgm:cxn modelId="{BEC44038-2ED2-4688-8B62-FE9D62AF3085}" type="presParOf" srcId="{E3A925FB-B60C-498D-95AC-ED7CA4701F48}" destId="{284CE864-BA4B-4256-A199-EE99C72BE06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E26EE4-5F84-47B7-B59F-9034C7908A1E}" type="doc">
      <dgm:prSet loTypeId="urn:microsoft.com/office/officeart/2005/8/layout/hProcess1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tr-TR"/>
        </a:p>
      </dgm:t>
    </dgm:pt>
    <dgm:pt modelId="{AB237655-C9B3-463F-BE2D-E777DD1AAC4A}">
      <dgm:prSet custT="1"/>
      <dgm:spPr/>
      <dgm:t>
        <a:bodyPr/>
        <a:lstStyle/>
        <a:p>
          <a:pPr algn="ctr" rtl="0"/>
          <a:r>
            <a:rPr lang="tr-TR" sz="1400" b="1" dirty="0" smtClean="0"/>
            <a:t>CNN – Katmanları</a:t>
          </a:r>
          <a:endParaRPr lang="tr-TR" sz="1400" dirty="0"/>
        </a:p>
      </dgm:t>
    </dgm:pt>
    <dgm:pt modelId="{28D945FE-0BFB-4A86-8DF2-0DFF0A4DBB8A}" type="parTrans" cxnId="{88C9D094-3CB2-4412-AAF8-206A74707A80}">
      <dgm:prSet/>
      <dgm:spPr/>
      <dgm:t>
        <a:bodyPr/>
        <a:lstStyle/>
        <a:p>
          <a:endParaRPr lang="tr-TR"/>
        </a:p>
      </dgm:t>
    </dgm:pt>
    <dgm:pt modelId="{B21C7C29-2FF5-4740-94A1-9A96BF7B5C74}" type="sibTrans" cxnId="{88C9D094-3CB2-4412-AAF8-206A74707A80}">
      <dgm:prSet custT="1"/>
      <dgm:spPr/>
      <dgm:t>
        <a:bodyPr/>
        <a:lstStyle/>
        <a:p>
          <a:endParaRPr lang="tr-TR" sz="1050"/>
        </a:p>
      </dgm:t>
    </dgm:pt>
    <dgm:pt modelId="{ABC1DBE6-BADF-4B3B-9D12-3C5B4C3813EA}">
      <dgm:prSet custT="1"/>
      <dgm:spPr/>
      <dgm:t>
        <a:bodyPr/>
        <a:lstStyle/>
        <a:p>
          <a:pPr rtl="0"/>
          <a:r>
            <a:rPr lang="tr-TR" sz="1400" b="1" smtClean="0"/>
            <a:t>Input Layer:</a:t>
          </a:r>
          <a:r>
            <a:rPr lang="tr-TR" sz="1400" smtClean="0"/>
            <a:t> Görüntü veya matris verilerinin giriş katmanıdır.</a:t>
          </a:r>
          <a:endParaRPr lang="tr-TR" sz="1400"/>
        </a:p>
      </dgm:t>
    </dgm:pt>
    <dgm:pt modelId="{779615B2-4BDC-4B63-8453-070FE33455B2}" type="parTrans" cxnId="{68A41F02-9A29-4C3A-B8CD-1B755210569D}">
      <dgm:prSet/>
      <dgm:spPr/>
      <dgm:t>
        <a:bodyPr/>
        <a:lstStyle/>
        <a:p>
          <a:endParaRPr lang="tr-TR"/>
        </a:p>
      </dgm:t>
    </dgm:pt>
    <dgm:pt modelId="{5FD1AE80-6D96-45A8-84F9-E86518254855}" type="sibTrans" cxnId="{68A41F02-9A29-4C3A-B8CD-1B755210569D}">
      <dgm:prSet custT="1"/>
      <dgm:spPr/>
      <dgm:t>
        <a:bodyPr/>
        <a:lstStyle/>
        <a:p>
          <a:endParaRPr lang="tr-TR" sz="1050"/>
        </a:p>
      </dgm:t>
    </dgm:pt>
    <dgm:pt modelId="{7274C3FE-3EC0-4971-A67E-BB58F0D50D07}">
      <dgm:prSet custT="1"/>
      <dgm:spPr/>
      <dgm:t>
        <a:bodyPr/>
        <a:lstStyle/>
        <a:p>
          <a:pPr rtl="0"/>
          <a:r>
            <a:rPr lang="tr-TR" sz="1400" b="1" dirty="0" err="1" smtClean="0"/>
            <a:t>Convolution</a:t>
          </a:r>
          <a:r>
            <a:rPr lang="tr-TR" sz="1400" b="1" dirty="0" smtClean="0"/>
            <a:t> </a:t>
          </a:r>
          <a:r>
            <a:rPr lang="tr-TR" sz="1400" b="1" dirty="0" err="1" smtClean="0"/>
            <a:t>Layer</a:t>
          </a:r>
          <a:r>
            <a:rPr lang="tr-TR" sz="1400" b="1" dirty="0" smtClean="0"/>
            <a:t> (Conv2D):</a:t>
          </a:r>
          <a:r>
            <a:rPr lang="tr-TR" sz="1400" dirty="0" smtClean="0"/>
            <a:t> Filtreler ile kenar, köşe, doku gibi özellikleri çıkarır.</a:t>
          </a:r>
          <a:endParaRPr lang="tr-TR" sz="1400" dirty="0"/>
        </a:p>
      </dgm:t>
    </dgm:pt>
    <dgm:pt modelId="{67B07A08-DF62-44FE-B694-656576239AF5}" type="parTrans" cxnId="{410B3373-EA81-40FB-82EA-B7D62135CEFB}">
      <dgm:prSet/>
      <dgm:spPr/>
      <dgm:t>
        <a:bodyPr/>
        <a:lstStyle/>
        <a:p>
          <a:endParaRPr lang="tr-TR"/>
        </a:p>
      </dgm:t>
    </dgm:pt>
    <dgm:pt modelId="{D9D9D289-0426-4DB9-958A-45F308FFEA59}" type="sibTrans" cxnId="{410B3373-EA81-40FB-82EA-B7D62135CEFB}">
      <dgm:prSet custT="1"/>
      <dgm:spPr/>
      <dgm:t>
        <a:bodyPr/>
        <a:lstStyle/>
        <a:p>
          <a:endParaRPr lang="tr-TR" sz="1050"/>
        </a:p>
      </dgm:t>
    </dgm:pt>
    <dgm:pt modelId="{A7D27BE0-BD69-44B8-9E77-02873A103C0F}">
      <dgm:prSet custT="1"/>
      <dgm:spPr/>
      <dgm:t>
        <a:bodyPr/>
        <a:lstStyle/>
        <a:p>
          <a:pPr rtl="0"/>
          <a:r>
            <a:rPr lang="tr-TR" sz="1400" b="1" dirty="0" err="1" smtClean="0"/>
            <a:t>Activation</a:t>
          </a:r>
          <a:r>
            <a:rPr lang="tr-TR" sz="1400" b="1" dirty="0" smtClean="0"/>
            <a:t> (</a:t>
          </a:r>
          <a:r>
            <a:rPr lang="tr-TR" sz="1400" b="1" dirty="0" err="1" smtClean="0"/>
            <a:t>ReLU</a:t>
          </a:r>
          <a:r>
            <a:rPr lang="tr-TR" sz="1400" b="1" dirty="0" smtClean="0"/>
            <a:t>):</a:t>
          </a:r>
          <a:r>
            <a:rPr lang="tr-TR" sz="1400" dirty="0" smtClean="0"/>
            <a:t> Negatif değerleri sıfırlar, doğrusal olmayan özellikleri öğrenmeyi sağlar.</a:t>
          </a:r>
          <a:endParaRPr lang="tr-TR" sz="1400" dirty="0"/>
        </a:p>
      </dgm:t>
    </dgm:pt>
    <dgm:pt modelId="{21A6C3F5-665C-451F-96BA-C18A3258CBBD}" type="parTrans" cxnId="{B9893266-F4D2-489D-B2B6-AF1835C4E6B9}">
      <dgm:prSet/>
      <dgm:spPr/>
      <dgm:t>
        <a:bodyPr/>
        <a:lstStyle/>
        <a:p>
          <a:endParaRPr lang="tr-TR"/>
        </a:p>
      </dgm:t>
    </dgm:pt>
    <dgm:pt modelId="{1D7DD9BE-9F1A-408B-B938-71D4E95DAEA9}" type="sibTrans" cxnId="{B9893266-F4D2-489D-B2B6-AF1835C4E6B9}">
      <dgm:prSet custT="1"/>
      <dgm:spPr/>
      <dgm:t>
        <a:bodyPr/>
        <a:lstStyle/>
        <a:p>
          <a:endParaRPr lang="tr-TR" sz="1050"/>
        </a:p>
      </dgm:t>
    </dgm:pt>
    <dgm:pt modelId="{EB87D315-F33B-4A81-8D5A-C1012B01A6AD}">
      <dgm:prSet custT="1"/>
      <dgm:spPr/>
      <dgm:t>
        <a:bodyPr/>
        <a:lstStyle/>
        <a:p>
          <a:pPr rtl="0"/>
          <a:r>
            <a:rPr lang="tr-TR" sz="1400" b="1" dirty="0" err="1" smtClean="0"/>
            <a:t>Pooling</a:t>
          </a:r>
          <a:r>
            <a:rPr lang="tr-TR" sz="1400" b="1" dirty="0" smtClean="0"/>
            <a:t> </a:t>
          </a:r>
          <a:r>
            <a:rPr lang="tr-TR" sz="1400" b="1" dirty="0" err="1" smtClean="0"/>
            <a:t>Layer</a:t>
          </a:r>
          <a:r>
            <a:rPr lang="tr-TR" sz="1400" b="1" dirty="0" smtClean="0"/>
            <a:t> (</a:t>
          </a:r>
          <a:r>
            <a:rPr lang="tr-TR" sz="1400" b="1" dirty="0" err="1" smtClean="0"/>
            <a:t>Max</a:t>
          </a:r>
          <a:r>
            <a:rPr lang="tr-TR" sz="1400" b="1" dirty="0" smtClean="0"/>
            <a:t>/</a:t>
          </a:r>
          <a:r>
            <a:rPr lang="tr-TR" sz="1400" b="1" dirty="0" err="1" smtClean="0"/>
            <a:t>Average</a:t>
          </a:r>
          <a:r>
            <a:rPr lang="tr-TR" sz="1400" b="1" dirty="0" smtClean="0"/>
            <a:t>):</a:t>
          </a:r>
          <a:r>
            <a:rPr lang="tr-TR" sz="1400" dirty="0" smtClean="0"/>
            <a:t> Boyut küçültür, en önemli bilgiyi korur (ör. </a:t>
          </a:r>
          <a:r>
            <a:rPr lang="tr-TR" sz="1400" dirty="0" err="1" smtClean="0"/>
            <a:t>MaxPooling</a:t>
          </a:r>
          <a:r>
            <a:rPr lang="tr-TR" sz="1400" dirty="0" smtClean="0"/>
            <a:t>).</a:t>
          </a:r>
          <a:endParaRPr lang="tr-TR" sz="1400" dirty="0"/>
        </a:p>
      </dgm:t>
    </dgm:pt>
    <dgm:pt modelId="{E8DCBE9E-AB63-452C-BF9E-D89A8EEF7176}" type="parTrans" cxnId="{0AD9B042-79F6-4B7D-8876-9A7B3B867E2A}">
      <dgm:prSet/>
      <dgm:spPr/>
      <dgm:t>
        <a:bodyPr/>
        <a:lstStyle/>
        <a:p>
          <a:endParaRPr lang="tr-TR"/>
        </a:p>
      </dgm:t>
    </dgm:pt>
    <dgm:pt modelId="{42C14695-FDA5-4BF4-80DB-8E7212F335E6}" type="sibTrans" cxnId="{0AD9B042-79F6-4B7D-8876-9A7B3B867E2A}">
      <dgm:prSet/>
      <dgm:spPr/>
      <dgm:t>
        <a:bodyPr/>
        <a:lstStyle/>
        <a:p>
          <a:endParaRPr lang="tr-TR"/>
        </a:p>
      </dgm:t>
    </dgm:pt>
    <dgm:pt modelId="{A0BF0DFB-9CF8-48EF-AA43-33F7CB64BC99}">
      <dgm:prSet custT="1"/>
      <dgm:spPr/>
      <dgm:t>
        <a:bodyPr/>
        <a:lstStyle/>
        <a:p>
          <a:pPr rtl="0"/>
          <a:r>
            <a:rPr lang="tr-TR" sz="1400" b="1" dirty="0" err="1" smtClean="0"/>
            <a:t>Flatten</a:t>
          </a:r>
          <a:r>
            <a:rPr lang="tr-TR" sz="1400" b="1" dirty="0" smtClean="0"/>
            <a:t> </a:t>
          </a:r>
          <a:r>
            <a:rPr lang="tr-TR" sz="1400" b="1" dirty="0" err="1" smtClean="0"/>
            <a:t>Layer</a:t>
          </a:r>
          <a:r>
            <a:rPr lang="tr-TR" sz="1400" b="1" dirty="0" smtClean="0"/>
            <a:t>:</a:t>
          </a:r>
          <a:r>
            <a:rPr lang="tr-TR" sz="1400" dirty="0" smtClean="0"/>
            <a:t> 2D özelliği 1D vektöre dönüştürür, Dense katmana hazırlar.</a:t>
          </a:r>
          <a:endParaRPr lang="tr-TR" sz="1400" dirty="0"/>
        </a:p>
      </dgm:t>
    </dgm:pt>
    <dgm:pt modelId="{22137C8B-A434-4CAE-BA49-8950CDB78436}" type="parTrans" cxnId="{123F4ECD-3FD1-4832-A3A2-9AD422007520}">
      <dgm:prSet/>
      <dgm:spPr/>
      <dgm:t>
        <a:bodyPr/>
        <a:lstStyle/>
        <a:p>
          <a:endParaRPr lang="tr-TR"/>
        </a:p>
      </dgm:t>
    </dgm:pt>
    <dgm:pt modelId="{728B2203-296E-4E36-9410-2D012004CDD7}" type="sibTrans" cxnId="{123F4ECD-3FD1-4832-A3A2-9AD422007520}">
      <dgm:prSet/>
      <dgm:spPr/>
      <dgm:t>
        <a:bodyPr/>
        <a:lstStyle/>
        <a:p>
          <a:endParaRPr lang="tr-TR"/>
        </a:p>
      </dgm:t>
    </dgm:pt>
    <dgm:pt modelId="{975B5B1A-41A4-4E16-93C8-1C00570350B2}">
      <dgm:prSet custT="1"/>
      <dgm:spPr/>
      <dgm:t>
        <a:bodyPr/>
        <a:lstStyle/>
        <a:p>
          <a:pPr rtl="0"/>
          <a:r>
            <a:rPr lang="tr-TR" sz="1400" b="1" dirty="0" smtClean="0"/>
            <a:t>Dense (</a:t>
          </a:r>
          <a:r>
            <a:rPr lang="tr-TR" sz="1400" b="1" dirty="0" err="1" smtClean="0"/>
            <a:t>Fully</a:t>
          </a:r>
          <a:r>
            <a:rPr lang="tr-TR" sz="1400" b="1" dirty="0" smtClean="0"/>
            <a:t> </a:t>
          </a:r>
          <a:r>
            <a:rPr lang="tr-TR" sz="1400" b="1" dirty="0" err="1" smtClean="0"/>
            <a:t>Connected</a:t>
          </a:r>
          <a:r>
            <a:rPr lang="tr-TR" sz="1400" b="1" dirty="0" smtClean="0"/>
            <a:t>):</a:t>
          </a:r>
          <a:r>
            <a:rPr lang="tr-TR" sz="1400" dirty="0" smtClean="0"/>
            <a:t> </a:t>
          </a:r>
          <a:r>
            <a:rPr lang="tr-TR" sz="1400" dirty="0" err="1" smtClean="0"/>
            <a:t>Nöral</a:t>
          </a:r>
          <a:r>
            <a:rPr lang="tr-TR" sz="1400" dirty="0" smtClean="0"/>
            <a:t> </a:t>
          </a:r>
          <a:r>
            <a:rPr lang="tr-TR" sz="1400" dirty="0" err="1" smtClean="0"/>
            <a:t>netwörk</a:t>
          </a:r>
          <a:endParaRPr lang="tr-TR" sz="1400" dirty="0" smtClean="0"/>
        </a:p>
      </dgm:t>
    </dgm:pt>
    <dgm:pt modelId="{D237A49E-8EDB-4499-ACA2-6793285AAC52}" type="parTrans" cxnId="{00EF16A0-0A09-44CC-BFB9-EC9A7FA0F90D}">
      <dgm:prSet/>
      <dgm:spPr/>
      <dgm:t>
        <a:bodyPr/>
        <a:lstStyle/>
        <a:p>
          <a:endParaRPr lang="tr-TR"/>
        </a:p>
      </dgm:t>
    </dgm:pt>
    <dgm:pt modelId="{159AB3E2-C20B-4517-B1C9-DD7445DC3B99}" type="sibTrans" cxnId="{00EF16A0-0A09-44CC-BFB9-EC9A7FA0F90D}">
      <dgm:prSet/>
      <dgm:spPr/>
      <dgm:t>
        <a:bodyPr/>
        <a:lstStyle/>
        <a:p>
          <a:endParaRPr lang="tr-TR"/>
        </a:p>
      </dgm:t>
    </dgm:pt>
    <dgm:pt modelId="{974F47CA-0920-4B30-A669-010078A8679B}">
      <dgm:prSet custT="1"/>
      <dgm:spPr/>
      <dgm:t>
        <a:bodyPr/>
        <a:lstStyle/>
        <a:p>
          <a:pPr rtl="0"/>
          <a:r>
            <a:rPr lang="tr-TR" sz="1400" b="1" dirty="0" err="1" smtClean="0"/>
            <a:t>Dropout</a:t>
          </a:r>
          <a:r>
            <a:rPr lang="tr-TR" sz="1400" b="1" dirty="0" smtClean="0"/>
            <a:t>:</a:t>
          </a:r>
          <a:r>
            <a:rPr lang="tr-TR" sz="1400" dirty="0" smtClean="0"/>
            <a:t> Rastgele nöronları devre dışı bırakır, aşırı öğrenmeyi (</a:t>
          </a:r>
          <a:r>
            <a:rPr lang="tr-TR" sz="1400" dirty="0" err="1" smtClean="0"/>
            <a:t>overfitting</a:t>
          </a:r>
          <a:r>
            <a:rPr lang="tr-TR" sz="1400" dirty="0" smtClean="0"/>
            <a:t>) engeller.</a:t>
          </a:r>
          <a:endParaRPr lang="tr-TR" sz="1400" dirty="0"/>
        </a:p>
      </dgm:t>
    </dgm:pt>
    <dgm:pt modelId="{82CCCE2B-611F-46F2-88AB-C361FF182BA7}" type="parTrans" cxnId="{4A543819-8B8F-4FF2-B17F-20BFA323A321}">
      <dgm:prSet/>
      <dgm:spPr/>
      <dgm:t>
        <a:bodyPr/>
        <a:lstStyle/>
        <a:p>
          <a:endParaRPr lang="tr-TR"/>
        </a:p>
      </dgm:t>
    </dgm:pt>
    <dgm:pt modelId="{9ACB2512-3067-4CF6-89C5-7CB509F1301E}" type="sibTrans" cxnId="{4A543819-8B8F-4FF2-B17F-20BFA323A321}">
      <dgm:prSet/>
      <dgm:spPr/>
      <dgm:t>
        <a:bodyPr/>
        <a:lstStyle/>
        <a:p>
          <a:endParaRPr lang="tr-TR"/>
        </a:p>
      </dgm:t>
    </dgm:pt>
    <dgm:pt modelId="{B0ACD530-B81E-4FEE-860A-4655919DC321}">
      <dgm:prSet custT="1"/>
      <dgm:spPr/>
      <dgm:t>
        <a:bodyPr/>
        <a:lstStyle/>
        <a:p>
          <a:pPr rtl="0"/>
          <a:r>
            <a:rPr lang="tr-TR" sz="1400" b="1" dirty="0" err="1" smtClean="0"/>
            <a:t>Output</a:t>
          </a:r>
          <a:r>
            <a:rPr lang="tr-TR" sz="1400" b="1" dirty="0" smtClean="0"/>
            <a:t> </a:t>
          </a:r>
          <a:r>
            <a:rPr lang="tr-TR" sz="1400" b="1" dirty="0" err="1" smtClean="0"/>
            <a:t>Layer</a:t>
          </a:r>
          <a:r>
            <a:rPr lang="tr-TR" sz="1400" b="1" dirty="0" smtClean="0"/>
            <a:t> (Softmax/Sigmoid):</a:t>
          </a:r>
          <a:r>
            <a:rPr lang="tr-TR" sz="1400" dirty="0" smtClean="0"/>
            <a:t> Nihai sınıfı verir.</a:t>
          </a:r>
          <a:endParaRPr lang="tr-TR" sz="1400" dirty="0"/>
        </a:p>
      </dgm:t>
    </dgm:pt>
    <dgm:pt modelId="{93236982-D357-4E3C-A2AB-D327993D985E}" type="sibTrans" cxnId="{247CA8B0-C399-4ADE-96E9-6368E7BA8D79}">
      <dgm:prSet/>
      <dgm:spPr/>
      <dgm:t>
        <a:bodyPr/>
        <a:lstStyle/>
        <a:p>
          <a:endParaRPr lang="tr-TR"/>
        </a:p>
      </dgm:t>
    </dgm:pt>
    <dgm:pt modelId="{9C9F0C5B-4F53-4F4F-8B45-BDC7A55BCB75}" type="parTrans" cxnId="{247CA8B0-C399-4ADE-96E9-6368E7BA8D79}">
      <dgm:prSet/>
      <dgm:spPr/>
      <dgm:t>
        <a:bodyPr/>
        <a:lstStyle/>
        <a:p>
          <a:endParaRPr lang="tr-TR"/>
        </a:p>
      </dgm:t>
    </dgm:pt>
    <dgm:pt modelId="{D522A008-D2D0-472F-8B31-676F090F45E5}" type="pres">
      <dgm:prSet presAssocID="{3EE26EE4-5F84-47B7-B59F-9034C7908A1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F9F2C889-9BA6-475D-93CD-D6B55412421E}" type="pres">
      <dgm:prSet presAssocID="{3EE26EE4-5F84-47B7-B59F-9034C7908A1E}" presName="arrow" presStyleLbl="bgShp" presStyleIdx="0" presStyleCnt="1"/>
      <dgm:spPr/>
    </dgm:pt>
    <dgm:pt modelId="{85193CB8-D3EF-4E5A-9A0C-A5D766C3B8EB}" type="pres">
      <dgm:prSet presAssocID="{3EE26EE4-5F84-47B7-B59F-9034C7908A1E}" presName="points" presStyleCnt="0"/>
      <dgm:spPr/>
    </dgm:pt>
    <dgm:pt modelId="{A2036341-06E8-4B73-B6AF-5E299AFFD5A4}" type="pres">
      <dgm:prSet presAssocID="{AB237655-C9B3-463F-BE2D-E777DD1AAC4A}" presName="compositeA" presStyleCnt="0"/>
      <dgm:spPr/>
    </dgm:pt>
    <dgm:pt modelId="{17E0713F-28FF-4B84-9231-2A0F7A6DF22A}" type="pres">
      <dgm:prSet presAssocID="{AB237655-C9B3-463F-BE2D-E777DD1AAC4A}" presName="textA" presStyleLbl="revTx" presStyleIdx="0" presStyleCnt="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CFF007E-9BBF-4555-A930-99712F3738E8}" type="pres">
      <dgm:prSet presAssocID="{AB237655-C9B3-463F-BE2D-E777DD1AAC4A}" presName="circleA" presStyleLbl="node1" presStyleIdx="0" presStyleCnt="9"/>
      <dgm:spPr/>
    </dgm:pt>
    <dgm:pt modelId="{CB447EEE-86BB-486C-90C7-2A5C5D03BD25}" type="pres">
      <dgm:prSet presAssocID="{AB237655-C9B3-463F-BE2D-E777DD1AAC4A}" presName="spaceA" presStyleCnt="0"/>
      <dgm:spPr/>
    </dgm:pt>
    <dgm:pt modelId="{A6D7F791-4060-43F0-827E-7B4C4DE9E9D6}" type="pres">
      <dgm:prSet presAssocID="{B21C7C29-2FF5-4740-94A1-9A96BF7B5C74}" presName="space" presStyleCnt="0"/>
      <dgm:spPr/>
    </dgm:pt>
    <dgm:pt modelId="{C0A4F88D-6E9E-4F7D-8EAA-397BEDB3C324}" type="pres">
      <dgm:prSet presAssocID="{ABC1DBE6-BADF-4B3B-9D12-3C5B4C3813EA}" presName="compositeB" presStyleCnt="0"/>
      <dgm:spPr/>
    </dgm:pt>
    <dgm:pt modelId="{D5EA7CBE-D32B-4094-B7E1-F7FC99BCE227}" type="pres">
      <dgm:prSet presAssocID="{ABC1DBE6-BADF-4B3B-9D12-3C5B4C3813EA}" presName="textB" presStyleLbl="revTx" presStyleIdx="1" presStyleCnt="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D85EBE7-C320-4D0F-9935-28AA4AC2D09D}" type="pres">
      <dgm:prSet presAssocID="{ABC1DBE6-BADF-4B3B-9D12-3C5B4C3813EA}" presName="circleB" presStyleLbl="node1" presStyleIdx="1" presStyleCnt="9"/>
      <dgm:spPr/>
    </dgm:pt>
    <dgm:pt modelId="{A6C841AB-DB3F-4BC5-9F36-CD50819A3CB8}" type="pres">
      <dgm:prSet presAssocID="{ABC1DBE6-BADF-4B3B-9D12-3C5B4C3813EA}" presName="spaceB" presStyleCnt="0"/>
      <dgm:spPr/>
    </dgm:pt>
    <dgm:pt modelId="{B5CA0C85-F73C-4E07-8E72-16417ECF22EE}" type="pres">
      <dgm:prSet presAssocID="{5FD1AE80-6D96-45A8-84F9-E86518254855}" presName="space" presStyleCnt="0"/>
      <dgm:spPr/>
    </dgm:pt>
    <dgm:pt modelId="{F0CB002F-A9B3-42C9-BDF3-7EE9FBCCB78D}" type="pres">
      <dgm:prSet presAssocID="{7274C3FE-3EC0-4971-A67E-BB58F0D50D07}" presName="compositeA" presStyleCnt="0"/>
      <dgm:spPr/>
    </dgm:pt>
    <dgm:pt modelId="{F652989E-D616-4400-A683-E080C89564F3}" type="pres">
      <dgm:prSet presAssocID="{7274C3FE-3EC0-4971-A67E-BB58F0D50D07}" presName="textA" presStyleLbl="revTx" presStyleIdx="2" presStyleCnt="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A694FE5-8667-43D1-9A1B-6F623A41BFD0}" type="pres">
      <dgm:prSet presAssocID="{7274C3FE-3EC0-4971-A67E-BB58F0D50D07}" presName="circleA" presStyleLbl="node1" presStyleIdx="2" presStyleCnt="9"/>
      <dgm:spPr/>
    </dgm:pt>
    <dgm:pt modelId="{AC34E0D1-9995-4D60-8025-34163023FAF7}" type="pres">
      <dgm:prSet presAssocID="{7274C3FE-3EC0-4971-A67E-BB58F0D50D07}" presName="spaceA" presStyleCnt="0"/>
      <dgm:spPr/>
    </dgm:pt>
    <dgm:pt modelId="{E36910B1-D00C-4DA9-8D26-9366AF114BD4}" type="pres">
      <dgm:prSet presAssocID="{D9D9D289-0426-4DB9-958A-45F308FFEA59}" presName="space" presStyleCnt="0"/>
      <dgm:spPr/>
    </dgm:pt>
    <dgm:pt modelId="{0F85F281-C294-4CCF-85EC-ABCEDD406934}" type="pres">
      <dgm:prSet presAssocID="{A7D27BE0-BD69-44B8-9E77-02873A103C0F}" presName="compositeB" presStyleCnt="0"/>
      <dgm:spPr/>
    </dgm:pt>
    <dgm:pt modelId="{E98223BC-B7F1-42C7-BF2D-84BBECCD28C1}" type="pres">
      <dgm:prSet presAssocID="{A7D27BE0-BD69-44B8-9E77-02873A103C0F}" presName="textB" presStyleLbl="revTx" presStyleIdx="3" presStyleCnt="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F8421B6-A457-42A1-8D45-7DA0D85BCA88}" type="pres">
      <dgm:prSet presAssocID="{A7D27BE0-BD69-44B8-9E77-02873A103C0F}" presName="circleB" presStyleLbl="node1" presStyleIdx="3" presStyleCnt="9"/>
      <dgm:spPr/>
    </dgm:pt>
    <dgm:pt modelId="{36DE23A8-622A-4070-8930-6FC43A92F1A5}" type="pres">
      <dgm:prSet presAssocID="{A7D27BE0-BD69-44B8-9E77-02873A103C0F}" presName="spaceB" presStyleCnt="0"/>
      <dgm:spPr/>
    </dgm:pt>
    <dgm:pt modelId="{A0BBF377-99AC-4942-9219-72127F7AA658}" type="pres">
      <dgm:prSet presAssocID="{1D7DD9BE-9F1A-408B-B938-71D4E95DAEA9}" presName="space" presStyleCnt="0"/>
      <dgm:spPr/>
    </dgm:pt>
    <dgm:pt modelId="{EA1EE975-515B-4054-94DC-98C1AC16F754}" type="pres">
      <dgm:prSet presAssocID="{EB87D315-F33B-4A81-8D5A-C1012B01A6AD}" presName="compositeA" presStyleCnt="0"/>
      <dgm:spPr/>
    </dgm:pt>
    <dgm:pt modelId="{8B6368D8-CD35-48FC-99B3-5A0B95F755D2}" type="pres">
      <dgm:prSet presAssocID="{EB87D315-F33B-4A81-8D5A-C1012B01A6AD}" presName="textA" presStyleLbl="revTx" presStyleIdx="4" presStyleCnt="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6D0579B-D1F7-4720-A002-16637D7E7A56}" type="pres">
      <dgm:prSet presAssocID="{EB87D315-F33B-4A81-8D5A-C1012B01A6AD}" presName="circleA" presStyleLbl="node1" presStyleIdx="4" presStyleCnt="9"/>
      <dgm:spPr/>
    </dgm:pt>
    <dgm:pt modelId="{EAFB5B83-D762-4A19-8AF1-EC2D21911754}" type="pres">
      <dgm:prSet presAssocID="{EB87D315-F33B-4A81-8D5A-C1012B01A6AD}" presName="spaceA" presStyleCnt="0"/>
      <dgm:spPr/>
    </dgm:pt>
    <dgm:pt modelId="{56F8D007-55AB-4B42-90C4-25ADC5BF2BEA}" type="pres">
      <dgm:prSet presAssocID="{42C14695-FDA5-4BF4-80DB-8E7212F335E6}" presName="space" presStyleCnt="0"/>
      <dgm:spPr/>
    </dgm:pt>
    <dgm:pt modelId="{B7485283-912B-490D-A4B3-54683C873871}" type="pres">
      <dgm:prSet presAssocID="{A0BF0DFB-9CF8-48EF-AA43-33F7CB64BC99}" presName="compositeB" presStyleCnt="0"/>
      <dgm:spPr/>
    </dgm:pt>
    <dgm:pt modelId="{C1D6B876-86C3-41ED-A11F-9ABD5F2545A7}" type="pres">
      <dgm:prSet presAssocID="{A0BF0DFB-9CF8-48EF-AA43-33F7CB64BC99}" presName="textB" presStyleLbl="revTx" presStyleIdx="5" presStyleCnt="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245581F-6DCF-4857-97B9-6C5843885083}" type="pres">
      <dgm:prSet presAssocID="{A0BF0DFB-9CF8-48EF-AA43-33F7CB64BC99}" presName="circleB" presStyleLbl="node1" presStyleIdx="5" presStyleCnt="9"/>
      <dgm:spPr/>
    </dgm:pt>
    <dgm:pt modelId="{F915F88F-DF1B-4CD9-92A8-2C9FABC167BB}" type="pres">
      <dgm:prSet presAssocID="{A0BF0DFB-9CF8-48EF-AA43-33F7CB64BC99}" presName="spaceB" presStyleCnt="0"/>
      <dgm:spPr/>
    </dgm:pt>
    <dgm:pt modelId="{BECC2B5D-4F9F-4EF3-923C-CC3E3FA1A113}" type="pres">
      <dgm:prSet presAssocID="{728B2203-296E-4E36-9410-2D012004CDD7}" presName="space" presStyleCnt="0"/>
      <dgm:spPr/>
    </dgm:pt>
    <dgm:pt modelId="{7EFB055C-3634-4AF8-B006-7BFF1E7303F9}" type="pres">
      <dgm:prSet presAssocID="{975B5B1A-41A4-4E16-93C8-1C00570350B2}" presName="compositeA" presStyleCnt="0"/>
      <dgm:spPr/>
    </dgm:pt>
    <dgm:pt modelId="{2B2493D2-29ED-46A7-8E51-52C27298115B}" type="pres">
      <dgm:prSet presAssocID="{975B5B1A-41A4-4E16-93C8-1C00570350B2}" presName="textA" presStyleLbl="revTx" presStyleIdx="6" presStyleCnt="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E408F10-DC00-4259-BD5A-D15328AC4C19}" type="pres">
      <dgm:prSet presAssocID="{975B5B1A-41A4-4E16-93C8-1C00570350B2}" presName="circleA" presStyleLbl="node1" presStyleIdx="6" presStyleCnt="9"/>
      <dgm:spPr/>
    </dgm:pt>
    <dgm:pt modelId="{1FE56A4E-15D4-4857-ADC7-D72D1DFC4347}" type="pres">
      <dgm:prSet presAssocID="{975B5B1A-41A4-4E16-93C8-1C00570350B2}" presName="spaceA" presStyleCnt="0"/>
      <dgm:spPr/>
    </dgm:pt>
    <dgm:pt modelId="{0BECC8E9-8539-428E-84FD-84DFB55594EE}" type="pres">
      <dgm:prSet presAssocID="{159AB3E2-C20B-4517-B1C9-DD7445DC3B99}" presName="space" presStyleCnt="0"/>
      <dgm:spPr/>
    </dgm:pt>
    <dgm:pt modelId="{EF7A3340-F93E-465E-8AD2-7C0500C8574C}" type="pres">
      <dgm:prSet presAssocID="{974F47CA-0920-4B30-A669-010078A8679B}" presName="compositeB" presStyleCnt="0"/>
      <dgm:spPr/>
    </dgm:pt>
    <dgm:pt modelId="{BCFE5281-821A-4052-9F4B-80E10C8B42E8}" type="pres">
      <dgm:prSet presAssocID="{974F47CA-0920-4B30-A669-010078A8679B}" presName="textB" presStyleLbl="revTx" presStyleIdx="7" presStyleCnt="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F8576B5-19ED-4229-8491-2D7626283FAD}" type="pres">
      <dgm:prSet presAssocID="{974F47CA-0920-4B30-A669-010078A8679B}" presName="circleB" presStyleLbl="node1" presStyleIdx="7" presStyleCnt="9"/>
      <dgm:spPr/>
    </dgm:pt>
    <dgm:pt modelId="{B69401EC-A9E5-4872-9B9A-26703ED53A3C}" type="pres">
      <dgm:prSet presAssocID="{974F47CA-0920-4B30-A669-010078A8679B}" presName="spaceB" presStyleCnt="0"/>
      <dgm:spPr/>
    </dgm:pt>
    <dgm:pt modelId="{5F5D34C4-7E7C-4202-8ACC-F2C2259DB5CE}" type="pres">
      <dgm:prSet presAssocID="{9ACB2512-3067-4CF6-89C5-7CB509F1301E}" presName="space" presStyleCnt="0"/>
      <dgm:spPr/>
    </dgm:pt>
    <dgm:pt modelId="{5888DC11-57C7-4F86-94AB-9645D8E67158}" type="pres">
      <dgm:prSet presAssocID="{B0ACD530-B81E-4FEE-860A-4655919DC321}" presName="compositeA" presStyleCnt="0"/>
      <dgm:spPr/>
    </dgm:pt>
    <dgm:pt modelId="{E897A1AB-F4AD-43D9-AA77-A446A67A318F}" type="pres">
      <dgm:prSet presAssocID="{B0ACD530-B81E-4FEE-860A-4655919DC321}" presName="textA" presStyleLbl="revTx" presStyleIdx="8" presStyleCnt="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ED7384D-1D8F-4E24-AB73-9C9504BFB9FD}" type="pres">
      <dgm:prSet presAssocID="{B0ACD530-B81E-4FEE-860A-4655919DC321}" presName="circleA" presStyleLbl="node1" presStyleIdx="8" presStyleCnt="9"/>
      <dgm:spPr/>
    </dgm:pt>
    <dgm:pt modelId="{4BE2AE74-3323-4E1F-B618-CAB49D1D1C3C}" type="pres">
      <dgm:prSet presAssocID="{B0ACD530-B81E-4FEE-860A-4655919DC321}" presName="spaceA" presStyleCnt="0"/>
      <dgm:spPr/>
    </dgm:pt>
  </dgm:ptLst>
  <dgm:cxnLst>
    <dgm:cxn modelId="{0AD9B042-79F6-4B7D-8876-9A7B3B867E2A}" srcId="{3EE26EE4-5F84-47B7-B59F-9034C7908A1E}" destId="{EB87D315-F33B-4A81-8D5A-C1012B01A6AD}" srcOrd="4" destOrd="0" parTransId="{E8DCBE9E-AB63-452C-BF9E-D89A8EEF7176}" sibTransId="{42C14695-FDA5-4BF4-80DB-8E7212F335E6}"/>
    <dgm:cxn modelId="{123F4ECD-3FD1-4832-A3A2-9AD422007520}" srcId="{3EE26EE4-5F84-47B7-B59F-9034C7908A1E}" destId="{A0BF0DFB-9CF8-48EF-AA43-33F7CB64BC99}" srcOrd="5" destOrd="0" parTransId="{22137C8B-A434-4CAE-BA49-8950CDB78436}" sibTransId="{728B2203-296E-4E36-9410-2D012004CDD7}"/>
    <dgm:cxn modelId="{BB4D773C-056D-40C9-9BFD-F56706FF4262}" type="presOf" srcId="{3EE26EE4-5F84-47B7-B59F-9034C7908A1E}" destId="{D522A008-D2D0-472F-8B31-676F090F45E5}" srcOrd="0" destOrd="0" presId="urn:microsoft.com/office/officeart/2005/8/layout/hProcess11"/>
    <dgm:cxn modelId="{747CEAE2-C71C-4A9A-A60C-A09FC8BA1615}" type="presOf" srcId="{ABC1DBE6-BADF-4B3B-9D12-3C5B4C3813EA}" destId="{D5EA7CBE-D32B-4094-B7E1-F7FC99BCE227}" srcOrd="0" destOrd="0" presId="urn:microsoft.com/office/officeart/2005/8/layout/hProcess11"/>
    <dgm:cxn modelId="{451BB354-0155-4277-9FD1-41542BDA896E}" type="presOf" srcId="{B0ACD530-B81E-4FEE-860A-4655919DC321}" destId="{E897A1AB-F4AD-43D9-AA77-A446A67A318F}" srcOrd="0" destOrd="0" presId="urn:microsoft.com/office/officeart/2005/8/layout/hProcess11"/>
    <dgm:cxn modelId="{88C9D094-3CB2-4412-AAF8-206A74707A80}" srcId="{3EE26EE4-5F84-47B7-B59F-9034C7908A1E}" destId="{AB237655-C9B3-463F-BE2D-E777DD1AAC4A}" srcOrd="0" destOrd="0" parTransId="{28D945FE-0BFB-4A86-8DF2-0DFF0A4DBB8A}" sibTransId="{B21C7C29-2FF5-4740-94A1-9A96BF7B5C74}"/>
    <dgm:cxn modelId="{3B878E41-9723-435E-A06C-2DD27C5C0E80}" type="presOf" srcId="{975B5B1A-41A4-4E16-93C8-1C00570350B2}" destId="{2B2493D2-29ED-46A7-8E51-52C27298115B}" srcOrd="0" destOrd="0" presId="urn:microsoft.com/office/officeart/2005/8/layout/hProcess11"/>
    <dgm:cxn modelId="{00EF16A0-0A09-44CC-BFB9-EC9A7FA0F90D}" srcId="{3EE26EE4-5F84-47B7-B59F-9034C7908A1E}" destId="{975B5B1A-41A4-4E16-93C8-1C00570350B2}" srcOrd="6" destOrd="0" parTransId="{D237A49E-8EDB-4499-ACA2-6793285AAC52}" sibTransId="{159AB3E2-C20B-4517-B1C9-DD7445DC3B99}"/>
    <dgm:cxn modelId="{D5DDA7AA-79C0-4D25-BA3D-E5562790FF88}" type="presOf" srcId="{EB87D315-F33B-4A81-8D5A-C1012B01A6AD}" destId="{8B6368D8-CD35-48FC-99B3-5A0B95F755D2}" srcOrd="0" destOrd="0" presId="urn:microsoft.com/office/officeart/2005/8/layout/hProcess11"/>
    <dgm:cxn modelId="{410B3373-EA81-40FB-82EA-B7D62135CEFB}" srcId="{3EE26EE4-5F84-47B7-B59F-9034C7908A1E}" destId="{7274C3FE-3EC0-4971-A67E-BB58F0D50D07}" srcOrd="2" destOrd="0" parTransId="{67B07A08-DF62-44FE-B694-656576239AF5}" sibTransId="{D9D9D289-0426-4DB9-958A-45F308FFEA59}"/>
    <dgm:cxn modelId="{68A41F02-9A29-4C3A-B8CD-1B755210569D}" srcId="{3EE26EE4-5F84-47B7-B59F-9034C7908A1E}" destId="{ABC1DBE6-BADF-4B3B-9D12-3C5B4C3813EA}" srcOrd="1" destOrd="0" parTransId="{779615B2-4BDC-4B63-8453-070FE33455B2}" sibTransId="{5FD1AE80-6D96-45A8-84F9-E86518254855}"/>
    <dgm:cxn modelId="{0F002EF2-9912-427B-8193-22555D0996D0}" type="presOf" srcId="{A0BF0DFB-9CF8-48EF-AA43-33F7CB64BC99}" destId="{C1D6B876-86C3-41ED-A11F-9ABD5F2545A7}" srcOrd="0" destOrd="0" presId="urn:microsoft.com/office/officeart/2005/8/layout/hProcess11"/>
    <dgm:cxn modelId="{4A543819-8B8F-4FF2-B17F-20BFA323A321}" srcId="{3EE26EE4-5F84-47B7-B59F-9034C7908A1E}" destId="{974F47CA-0920-4B30-A669-010078A8679B}" srcOrd="7" destOrd="0" parTransId="{82CCCE2B-611F-46F2-88AB-C361FF182BA7}" sibTransId="{9ACB2512-3067-4CF6-89C5-7CB509F1301E}"/>
    <dgm:cxn modelId="{B9893266-F4D2-489D-B2B6-AF1835C4E6B9}" srcId="{3EE26EE4-5F84-47B7-B59F-9034C7908A1E}" destId="{A7D27BE0-BD69-44B8-9E77-02873A103C0F}" srcOrd="3" destOrd="0" parTransId="{21A6C3F5-665C-451F-96BA-C18A3258CBBD}" sibTransId="{1D7DD9BE-9F1A-408B-B938-71D4E95DAEA9}"/>
    <dgm:cxn modelId="{720F8EA7-A0A9-448A-83C7-D2B247C44BE5}" type="presOf" srcId="{974F47CA-0920-4B30-A669-010078A8679B}" destId="{BCFE5281-821A-4052-9F4B-80E10C8B42E8}" srcOrd="0" destOrd="0" presId="urn:microsoft.com/office/officeart/2005/8/layout/hProcess11"/>
    <dgm:cxn modelId="{728C2D63-F2B9-4DB0-89AF-73649C7E1C30}" type="presOf" srcId="{7274C3FE-3EC0-4971-A67E-BB58F0D50D07}" destId="{F652989E-D616-4400-A683-E080C89564F3}" srcOrd="0" destOrd="0" presId="urn:microsoft.com/office/officeart/2005/8/layout/hProcess11"/>
    <dgm:cxn modelId="{EB1C72ED-4165-490A-A855-C6C97F43BCC4}" type="presOf" srcId="{AB237655-C9B3-463F-BE2D-E777DD1AAC4A}" destId="{17E0713F-28FF-4B84-9231-2A0F7A6DF22A}" srcOrd="0" destOrd="0" presId="urn:microsoft.com/office/officeart/2005/8/layout/hProcess11"/>
    <dgm:cxn modelId="{ED308035-4157-4A2B-9B36-B0AB342E97C1}" type="presOf" srcId="{A7D27BE0-BD69-44B8-9E77-02873A103C0F}" destId="{E98223BC-B7F1-42C7-BF2D-84BBECCD28C1}" srcOrd="0" destOrd="0" presId="urn:microsoft.com/office/officeart/2005/8/layout/hProcess11"/>
    <dgm:cxn modelId="{247CA8B0-C399-4ADE-96E9-6368E7BA8D79}" srcId="{3EE26EE4-5F84-47B7-B59F-9034C7908A1E}" destId="{B0ACD530-B81E-4FEE-860A-4655919DC321}" srcOrd="8" destOrd="0" parTransId="{9C9F0C5B-4F53-4F4F-8B45-BDC7A55BCB75}" sibTransId="{93236982-D357-4E3C-A2AB-D327993D985E}"/>
    <dgm:cxn modelId="{8D1923FC-2AA8-41B4-8AB8-E1F6C2EA44CD}" type="presParOf" srcId="{D522A008-D2D0-472F-8B31-676F090F45E5}" destId="{F9F2C889-9BA6-475D-93CD-D6B55412421E}" srcOrd="0" destOrd="0" presId="urn:microsoft.com/office/officeart/2005/8/layout/hProcess11"/>
    <dgm:cxn modelId="{A82D7A13-B589-4265-BF60-09EC3345373E}" type="presParOf" srcId="{D522A008-D2D0-472F-8B31-676F090F45E5}" destId="{85193CB8-D3EF-4E5A-9A0C-A5D766C3B8EB}" srcOrd="1" destOrd="0" presId="urn:microsoft.com/office/officeart/2005/8/layout/hProcess11"/>
    <dgm:cxn modelId="{026223D3-6143-4EA7-81A4-206257046E5E}" type="presParOf" srcId="{85193CB8-D3EF-4E5A-9A0C-A5D766C3B8EB}" destId="{A2036341-06E8-4B73-B6AF-5E299AFFD5A4}" srcOrd="0" destOrd="0" presId="urn:microsoft.com/office/officeart/2005/8/layout/hProcess11"/>
    <dgm:cxn modelId="{D97871FB-4B62-4060-8448-1802C0DB2B4C}" type="presParOf" srcId="{A2036341-06E8-4B73-B6AF-5E299AFFD5A4}" destId="{17E0713F-28FF-4B84-9231-2A0F7A6DF22A}" srcOrd="0" destOrd="0" presId="urn:microsoft.com/office/officeart/2005/8/layout/hProcess11"/>
    <dgm:cxn modelId="{E44B1986-CC8D-43C8-9D08-179791E9BFA2}" type="presParOf" srcId="{A2036341-06E8-4B73-B6AF-5E299AFFD5A4}" destId="{ECFF007E-9BBF-4555-A930-99712F3738E8}" srcOrd="1" destOrd="0" presId="urn:microsoft.com/office/officeart/2005/8/layout/hProcess11"/>
    <dgm:cxn modelId="{5C66DEFD-BA37-4CC1-9C54-64F986EF4DAA}" type="presParOf" srcId="{A2036341-06E8-4B73-B6AF-5E299AFFD5A4}" destId="{CB447EEE-86BB-486C-90C7-2A5C5D03BD25}" srcOrd="2" destOrd="0" presId="urn:microsoft.com/office/officeart/2005/8/layout/hProcess11"/>
    <dgm:cxn modelId="{BA335DD2-9056-4F1F-AB4B-679C5AB126E6}" type="presParOf" srcId="{85193CB8-D3EF-4E5A-9A0C-A5D766C3B8EB}" destId="{A6D7F791-4060-43F0-827E-7B4C4DE9E9D6}" srcOrd="1" destOrd="0" presId="urn:microsoft.com/office/officeart/2005/8/layout/hProcess11"/>
    <dgm:cxn modelId="{4AC663A7-6FDA-4AFF-A448-AF3DB0054E62}" type="presParOf" srcId="{85193CB8-D3EF-4E5A-9A0C-A5D766C3B8EB}" destId="{C0A4F88D-6E9E-4F7D-8EAA-397BEDB3C324}" srcOrd="2" destOrd="0" presId="urn:microsoft.com/office/officeart/2005/8/layout/hProcess11"/>
    <dgm:cxn modelId="{47695FAD-3539-47B8-8CF3-9B3EFD5345C0}" type="presParOf" srcId="{C0A4F88D-6E9E-4F7D-8EAA-397BEDB3C324}" destId="{D5EA7CBE-D32B-4094-B7E1-F7FC99BCE227}" srcOrd="0" destOrd="0" presId="urn:microsoft.com/office/officeart/2005/8/layout/hProcess11"/>
    <dgm:cxn modelId="{641FD915-FC7F-43CA-811E-D499E193D081}" type="presParOf" srcId="{C0A4F88D-6E9E-4F7D-8EAA-397BEDB3C324}" destId="{FD85EBE7-C320-4D0F-9935-28AA4AC2D09D}" srcOrd="1" destOrd="0" presId="urn:microsoft.com/office/officeart/2005/8/layout/hProcess11"/>
    <dgm:cxn modelId="{D1C2A912-F7DB-47C2-A00E-E8DB387A94EC}" type="presParOf" srcId="{C0A4F88D-6E9E-4F7D-8EAA-397BEDB3C324}" destId="{A6C841AB-DB3F-4BC5-9F36-CD50819A3CB8}" srcOrd="2" destOrd="0" presId="urn:microsoft.com/office/officeart/2005/8/layout/hProcess11"/>
    <dgm:cxn modelId="{945E152E-0B4B-4521-8F54-8CB23011D580}" type="presParOf" srcId="{85193CB8-D3EF-4E5A-9A0C-A5D766C3B8EB}" destId="{B5CA0C85-F73C-4E07-8E72-16417ECF22EE}" srcOrd="3" destOrd="0" presId="urn:microsoft.com/office/officeart/2005/8/layout/hProcess11"/>
    <dgm:cxn modelId="{FEDB9155-5D93-41F4-A8DB-792D01D9D9B9}" type="presParOf" srcId="{85193CB8-D3EF-4E5A-9A0C-A5D766C3B8EB}" destId="{F0CB002F-A9B3-42C9-BDF3-7EE9FBCCB78D}" srcOrd="4" destOrd="0" presId="urn:microsoft.com/office/officeart/2005/8/layout/hProcess11"/>
    <dgm:cxn modelId="{98F9CD3E-B0BA-4723-B452-4BE76D8DE856}" type="presParOf" srcId="{F0CB002F-A9B3-42C9-BDF3-7EE9FBCCB78D}" destId="{F652989E-D616-4400-A683-E080C89564F3}" srcOrd="0" destOrd="0" presId="urn:microsoft.com/office/officeart/2005/8/layout/hProcess11"/>
    <dgm:cxn modelId="{DAF0B5D1-22B6-4C2D-A6D6-D1E395146D17}" type="presParOf" srcId="{F0CB002F-A9B3-42C9-BDF3-7EE9FBCCB78D}" destId="{EA694FE5-8667-43D1-9A1B-6F623A41BFD0}" srcOrd="1" destOrd="0" presId="urn:microsoft.com/office/officeart/2005/8/layout/hProcess11"/>
    <dgm:cxn modelId="{2386366C-548C-4FE0-91C1-DA0C7B1ECBA4}" type="presParOf" srcId="{F0CB002F-A9B3-42C9-BDF3-7EE9FBCCB78D}" destId="{AC34E0D1-9995-4D60-8025-34163023FAF7}" srcOrd="2" destOrd="0" presId="urn:microsoft.com/office/officeart/2005/8/layout/hProcess11"/>
    <dgm:cxn modelId="{6E77B86B-6611-44DB-A397-31E97052B326}" type="presParOf" srcId="{85193CB8-D3EF-4E5A-9A0C-A5D766C3B8EB}" destId="{E36910B1-D00C-4DA9-8D26-9366AF114BD4}" srcOrd="5" destOrd="0" presId="urn:microsoft.com/office/officeart/2005/8/layout/hProcess11"/>
    <dgm:cxn modelId="{A295F4E4-69AB-4B50-A8B8-F1359DA398CE}" type="presParOf" srcId="{85193CB8-D3EF-4E5A-9A0C-A5D766C3B8EB}" destId="{0F85F281-C294-4CCF-85EC-ABCEDD406934}" srcOrd="6" destOrd="0" presId="urn:microsoft.com/office/officeart/2005/8/layout/hProcess11"/>
    <dgm:cxn modelId="{0A754FD4-01E1-4174-9CCD-266ECA5906AD}" type="presParOf" srcId="{0F85F281-C294-4CCF-85EC-ABCEDD406934}" destId="{E98223BC-B7F1-42C7-BF2D-84BBECCD28C1}" srcOrd="0" destOrd="0" presId="urn:microsoft.com/office/officeart/2005/8/layout/hProcess11"/>
    <dgm:cxn modelId="{00D93FDF-88BA-4FEF-A6FB-684B1F09EAFD}" type="presParOf" srcId="{0F85F281-C294-4CCF-85EC-ABCEDD406934}" destId="{5F8421B6-A457-42A1-8D45-7DA0D85BCA88}" srcOrd="1" destOrd="0" presId="urn:microsoft.com/office/officeart/2005/8/layout/hProcess11"/>
    <dgm:cxn modelId="{49235046-9A1A-4236-BDE1-3CCFFE7B6D94}" type="presParOf" srcId="{0F85F281-C294-4CCF-85EC-ABCEDD406934}" destId="{36DE23A8-622A-4070-8930-6FC43A92F1A5}" srcOrd="2" destOrd="0" presId="urn:microsoft.com/office/officeart/2005/8/layout/hProcess11"/>
    <dgm:cxn modelId="{A0461461-F05E-4B93-8565-44550489F3B7}" type="presParOf" srcId="{85193CB8-D3EF-4E5A-9A0C-A5D766C3B8EB}" destId="{A0BBF377-99AC-4942-9219-72127F7AA658}" srcOrd="7" destOrd="0" presId="urn:microsoft.com/office/officeart/2005/8/layout/hProcess11"/>
    <dgm:cxn modelId="{05804176-B7B5-4460-BBBA-6351EF27E179}" type="presParOf" srcId="{85193CB8-D3EF-4E5A-9A0C-A5D766C3B8EB}" destId="{EA1EE975-515B-4054-94DC-98C1AC16F754}" srcOrd="8" destOrd="0" presId="urn:microsoft.com/office/officeart/2005/8/layout/hProcess11"/>
    <dgm:cxn modelId="{D2F6545F-9FB5-4E76-B59E-AB39B413123A}" type="presParOf" srcId="{EA1EE975-515B-4054-94DC-98C1AC16F754}" destId="{8B6368D8-CD35-48FC-99B3-5A0B95F755D2}" srcOrd="0" destOrd="0" presId="urn:microsoft.com/office/officeart/2005/8/layout/hProcess11"/>
    <dgm:cxn modelId="{21D546FA-7FED-4E36-B4DC-A859BF7CE18F}" type="presParOf" srcId="{EA1EE975-515B-4054-94DC-98C1AC16F754}" destId="{86D0579B-D1F7-4720-A002-16637D7E7A56}" srcOrd="1" destOrd="0" presId="urn:microsoft.com/office/officeart/2005/8/layout/hProcess11"/>
    <dgm:cxn modelId="{336E03C3-68CE-444A-AFE2-24018338910F}" type="presParOf" srcId="{EA1EE975-515B-4054-94DC-98C1AC16F754}" destId="{EAFB5B83-D762-4A19-8AF1-EC2D21911754}" srcOrd="2" destOrd="0" presId="urn:microsoft.com/office/officeart/2005/8/layout/hProcess11"/>
    <dgm:cxn modelId="{9158198F-5039-4E65-BC94-1BDD23E8EB8F}" type="presParOf" srcId="{85193CB8-D3EF-4E5A-9A0C-A5D766C3B8EB}" destId="{56F8D007-55AB-4B42-90C4-25ADC5BF2BEA}" srcOrd="9" destOrd="0" presId="urn:microsoft.com/office/officeart/2005/8/layout/hProcess11"/>
    <dgm:cxn modelId="{2E6D70D9-6E36-4068-B92D-61D5B1A28CE7}" type="presParOf" srcId="{85193CB8-D3EF-4E5A-9A0C-A5D766C3B8EB}" destId="{B7485283-912B-490D-A4B3-54683C873871}" srcOrd="10" destOrd="0" presId="urn:microsoft.com/office/officeart/2005/8/layout/hProcess11"/>
    <dgm:cxn modelId="{119BA5EE-6F34-4BB1-B5FB-CEDEB1F18FB2}" type="presParOf" srcId="{B7485283-912B-490D-A4B3-54683C873871}" destId="{C1D6B876-86C3-41ED-A11F-9ABD5F2545A7}" srcOrd="0" destOrd="0" presId="urn:microsoft.com/office/officeart/2005/8/layout/hProcess11"/>
    <dgm:cxn modelId="{EAC6DA34-08C2-4CE4-92E1-BFD4A73CBDB3}" type="presParOf" srcId="{B7485283-912B-490D-A4B3-54683C873871}" destId="{F245581F-6DCF-4857-97B9-6C5843885083}" srcOrd="1" destOrd="0" presId="urn:microsoft.com/office/officeart/2005/8/layout/hProcess11"/>
    <dgm:cxn modelId="{697F8680-3D8A-477B-958D-DA483049CE55}" type="presParOf" srcId="{B7485283-912B-490D-A4B3-54683C873871}" destId="{F915F88F-DF1B-4CD9-92A8-2C9FABC167BB}" srcOrd="2" destOrd="0" presId="urn:microsoft.com/office/officeart/2005/8/layout/hProcess11"/>
    <dgm:cxn modelId="{0BD6127F-B973-4466-8EF3-C7946696D1C0}" type="presParOf" srcId="{85193CB8-D3EF-4E5A-9A0C-A5D766C3B8EB}" destId="{BECC2B5D-4F9F-4EF3-923C-CC3E3FA1A113}" srcOrd="11" destOrd="0" presId="urn:microsoft.com/office/officeart/2005/8/layout/hProcess11"/>
    <dgm:cxn modelId="{0736AFA8-7F9B-4466-BE56-B0E0064DADA9}" type="presParOf" srcId="{85193CB8-D3EF-4E5A-9A0C-A5D766C3B8EB}" destId="{7EFB055C-3634-4AF8-B006-7BFF1E7303F9}" srcOrd="12" destOrd="0" presId="urn:microsoft.com/office/officeart/2005/8/layout/hProcess11"/>
    <dgm:cxn modelId="{FD557158-1420-4E34-8C8F-CEE48262DAC8}" type="presParOf" srcId="{7EFB055C-3634-4AF8-B006-7BFF1E7303F9}" destId="{2B2493D2-29ED-46A7-8E51-52C27298115B}" srcOrd="0" destOrd="0" presId="urn:microsoft.com/office/officeart/2005/8/layout/hProcess11"/>
    <dgm:cxn modelId="{D907F7DB-9B68-454B-9CBD-E89614DB178D}" type="presParOf" srcId="{7EFB055C-3634-4AF8-B006-7BFF1E7303F9}" destId="{AE408F10-DC00-4259-BD5A-D15328AC4C19}" srcOrd="1" destOrd="0" presId="urn:microsoft.com/office/officeart/2005/8/layout/hProcess11"/>
    <dgm:cxn modelId="{C5E34182-8E4B-450D-A4BA-A4EC057D6D95}" type="presParOf" srcId="{7EFB055C-3634-4AF8-B006-7BFF1E7303F9}" destId="{1FE56A4E-15D4-4857-ADC7-D72D1DFC4347}" srcOrd="2" destOrd="0" presId="urn:microsoft.com/office/officeart/2005/8/layout/hProcess11"/>
    <dgm:cxn modelId="{D3CBD5A2-9240-4FAE-ACCE-C21EDA513F2E}" type="presParOf" srcId="{85193CB8-D3EF-4E5A-9A0C-A5D766C3B8EB}" destId="{0BECC8E9-8539-428E-84FD-84DFB55594EE}" srcOrd="13" destOrd="0" presId="urn:microsoft.com/office/officeart/2005/8/layout/hProcess11"/>
    <dgm:cxn modelId="{DA94513F-A2F4-4551-9E51-4635F56CE514}" type="presParOf" srcId="{85193CB8-D3EF-4E5A-9A0C-A5D766C3B8EB}" destId="{EF7A3340-F93E-465E-8AD2-7C0500C8574C}" srcOrd="14" destOrd="0" presId="urn:microsoft.com/office/officeart/2005/8/layout/hProcess11"/>
    <dgm:cxn modelId="{5B960E0C-A6AB-4B57-B1A2-66716ADE4C42}" type="presParOf" srcId="{EF7A3340-F93E-465E-8AD2-7C0500C8574C}" destId="{BCFE5281-821A-4052-9F4B-80E10C8B42E8}" srcOrd="0" destOrd="0" presId="urn:microsoft.com/office/officeart/2005/8/layout/hProcess11"/>
    <dgm:cxn modelId="{BDFCA89E-3D9B-4122-B4AA-F5E13505F2D3}" type="presParOf" srcId="{EF7A3340-F93E-465E-8AD2-7C0500C8574C}" destId="{1F8576B5-19ED-4229-8491-2D7626283FAD}" srcOrd="1" destOrd="0" presId="urn:microsoft.com/office/officeart/2005/8/layout/hProcess11"/>
    <dgm:cxn modelId="{70BC5D04-0DE9-413A-AAFC-75A780286CB1}" type="presParOf" srcId="{EF7A3340-F93E-465E-8AD2-7C0500C8574C}" destId="{B69401EC-A9E5-4872-9B9A-26703ED53A3C}" srcOrd="2" destOrd="0" presId="urn:microsoft.com/office/officeart/2005/8/layout/hProcess11"/>
    <dgm:cxn modelId="{9239E9D8-A4DD-4C1E-AAAF-5DE2527CDDB0}" type="presParOf" srcId="{85193CB8-D3EF-4E5A-9A0C-A5D766C3B8EB}" destId="{5F5D34C4-7E7C-4202-8ACC-F2C2259DB5CE}" srcOrd="15" destOrd="0" presId="urn:microsoft.com/office/officeart/2005/8/layout/hProcess11"/>
    <dgm:cxn modelId="{321BF070-E14A-4DFE-8278-A23417C3A5E0}" type="presParOf" srcId="{85193CB8-D3EF-4E5A-9A0C-A5D766C3B8EB}" destId="{5888DC11-57C7-4F86-94AB-9645D8E67158}" srcOrd="16" destOrd="0" presId="urn:microsoft.com/office/officeart/2005/8/layout/hProcess11"/>
    <dgm:cxn modelId="{044BECC7-96FF-44E0-9DC3-7BABB8D66F68}" type="presParOf" srcId="{5888DC11-57C7-4F86-94AB-9645D8E67158}" destId="{E897A1AB-F4AD-43D9-AA77-A446A67A318F}" srcOrd="0" destOrd="0" presId="urn:microsoft.com/office/officeart/2005/8/layout/hProcess11"/>
    <dgm:cxn modelId="{AE41D261-2244-44CD-96D2-3B69FD42AF97}" type="presParOf" srcId="{5888DC11-57C7-4F86-94AB-9645D8E67158}" destId="{AED7384D-1D8F-4E24-AB73-9C9504BFB9FD}" srcOrd="1" destOrd="0" presId="urn:microsoft.com/office/officeart/2005/8/layout/hProcess11"/>
    <dgm:cxn modelId="{FFBE372A-A62E-4EF0-BAEB-669E8086F5C4}" type="presParOf" srcId="{5888DC11-57C7-4F86-94AB-9645D8E67158}" destId="{4BE2AE74-3323-4E1F-B618-CAB49D1D1C3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3A53309-A20D-4E7C-8D3F-7CB658E3B807}" type="doc">
      <dgm:prSet loTypeId="urn:microsoft.com/office/officeart/2005/8/layout/vList3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tr-TR"/>
        </a:p>
      </dgm:t>
    </dgm:pt>
    <dgm:pt modelId="{A21C4668-D995-40FC-A0C3-53D73F8A6700}">
      <dgm:prSet/>
      <dgm:spPr/>
      <dgm:t>
        <a:bodyPr/>
        <a:lstStyle/>
        <a:p>
          <a:pPr rtl="0"/>
          <a:r>
            <a:rPr lang="tr-TR" b="1" i="0" baseline="0" dirty="0" smtClean="0"/>
            <a:t>Amaç:</a:t>
          </a:r>
          <a:r>
            <a:rPr lang="tr-TR" b="0" i="0" baseline="0" dirty="0" smtClean="0"/>
            <a:t> Radar menzil-</a:t>
          </a:r>
          <a:r>
            <a:rPr lang="tr-TR" b="0" i="0" baseline="0" dirty="0" err="1" smtClean="0"/>
            <a:t>Doppler</a:t>
          </a:r>
          <a:r>
            <a:rPr lang="tr-TR" b="0" i="0" baseline="0" dirty="0" smtClean="0"/>
            <a:t> verilerinden </a:t>
          </a:r>
          <a:r>
            <a:rPr lang="tr-TR" b="1" i="0" baseline="0" dirty="0" err="1" smtClean="0"/>
            <a:t>Cars</a:t>
          </a:r>
          <a:r>
            <a:rPr lang="tr-TR" b="1" i="0" baseline="0" dirty="0" smtClean="0"/>
            <a:t>, </a:t>
          </a:r>
          <a:r>
            <a:rPr lang="tr-TR" b="1" i="0" baseline="0" dirty="0" err="1" smtClean="0"/>
            <a:t>Drones</a:t>
          </a:r>
          <a:r>
            <a:rPr lang="tr-TR" b="1" i="0" baseline="0" dirty="0" smtClean="0"/>
            <a:t>, People</a:t>
          </a:r>
          <a:r>
            <a:rPr lang="tr-TR" b="0" i="0" baseline="0" dirty="0" smtClean="0"/>
            <a:t> hedeflerini yapay zekâ ile sınıflandırmak.</a:t>
          </a:r>
          <a:endParaRPr lang="tr-TR" dirty="0"/>
        </a:p>
      </dgm:t>
    </dgm:pt>
    <dgm:pt modelId="{87BC2AC2-5681-44E1-942E-05618B4289ED}" type="parTrans" cxnId="{7DF46FE6-4FF4-4C7F-B7D1-B4913B47E1D4}">
      <dgm:prSet/>
      <dgm:spPr/>
      <dgm:t>
        <a:bodyPr/>
        <a:lstStyle/>
        <a:p>
          <a:endParaRPr lang="tr-TR"/>
        </a:p>
      </dgm:t>
    </dgm:pt>
    <dgm:pt modelId="{2864C91E-2344-4958-A3D9-464B0CD464AE}" type="sibTrans" cxnId="{7DF46FE6-4FF4-4C7F-B7D1-B4913B47E1D4}">
      <dgm:prSet/>
      <dgm:spPr/>
      <dgm:t>
        <a:bodyPr/>
        <a:lstStyle/>
        <a:p>
          <a:endParaRPr lang="tr-TR"/>
        </a:p>
      </dgm:t>
    </dgm:pt>
    <dgm:pt modelId="{FC8252F8-D423-46E7-92EF-F3AA40DB6FA7}">
      <dgm:prSet/>
      <dgm:spPr/>
      <dgm:t>
        <a:bodyPr/>
        <a:lstStyle/>
        <a:p>
          <a:pPr rtl="0"/>
          <a:r>
            <a:rPr lang="tr-TR" b="1" i="0" baseline="0" smtClean="0"/>
            <a:t>Çalışma Ortamı:</a:t>
          </a:r>
          <a:r>
            <a:rPr lang="tr-TR" b="0" i="0" baseline="0" smtClean="0"/>
            <a:t>Kaggle Notebook &amp; Google Colab (GPU desteği)</a:t>
          </a:r>
          <a:r>
            <a:rPr lang="tr-TR" b="0" i="0" smtClean="0"/>
            <a:t>  </a:t>
          </a:r>
          <a:r>
            <a:rPr lang="tr-TR" b="0" i="0" baseline="0" smtClean="0"/>
            <a:t>Python 3.10</a:t>
          </a:r>
          <a:endParaRPr lang="tr-TR"/>
        </a:p>
      </dgm:t>
    </dgm:pt>
    <dgm:pt modelId="{3DFBBE97-ECB2-456C-98E1-5AF4041956B1}" type="parTrans" cxnId="{EBF5912E-0088-4B6A-A56A-F0BA36CDFBD3}">
      <dgm:prSet/>
      <dgm:spPr/>
      <dgm:t>
        <a:bodyPr/>
        <a:lstStyle/>
        <a:p>
          <a:endParaRPr lang="tr-TR"/>
        </a:p>
      </dgm:t>
    </dgm:pt>
    <dgm:pt modelId="{7E59BEFF-4CFF-40FF-A9A4-3EADD8FE1ADB}" type="sibTrans" cxnId="{EBF5912E-0088-4B6A-A56A-F0BA36CDFBD3}">
      <dgm:prSet/>
      <dgm:spPr/>
      <dgm:t>
        <a:bodyPr/>
        <a:lstStyle/>
        <a:p>
          <a:endParaRPr lang="tr-TR"/>
        </a:p>
      </dgm:t>
    </dgm:pt>
    <dgm:pt modelId="{65770DD2-6C21-48AD-AE1D-2F55C1731ED7}">
      <dgm:prSet/>
      <dgm:spPr/>
      <dgm:t>
        <a:bodyPr/>
        <a:lstStyle/>
        <a:p>
          <a:pPr rtl="0"/>
          <a:r>
            <a:rPr lang="tr-TR" b="1" i="0" baseline="0" dirty="0" smtClean="0"/>
            <a:t>Kullanılan </a:t>
          </a:r>
          <a:r>
            <a:rPr lang="tr-TR" b="1" i="0" baseline="0" dirty="0" err="1" smtClean="0"/>
            <a:t>Kütüphaneler:NumPy</a:t>
          </a:r>
          <a:r>
            <a:rPr lang="tr-TR" b="1" i="0" baseline="0" dirty="0" smtClean="0"/>
            <a:t> / </a:t>
          </a:r>
          <a:r>
            <a:rPr lang="tr-TR" b="1" i="0" baseline="0" dirty="0" err="1" smtClean="0"/>
            <a:t>Pandas</a:t>
          </a:r>
          <a:r>
            <a:rPr lang="tr-TR" b="0" i="0" baseline="0" dirty="0" smtClean="0"/>
            <a:t> → veri işleme</a:t>
          </a:r>
          <a:r>
            <a:rPr lang="tr-TR" b="0" i="0" dirty="0" smtClean="0"/>
            <a:t> </a:t>
          </a:r>
          <a:r>
            <a:rPr lang="tr-TR" b="1" i="0" baseline="0" dirty="0" err="1" smtClean="0"/>
            <a:t>Matplotlib</a:t>
          </a:r>
          <a:r>
            <a:rPr lang="tr-TR" b="0" i="0" baseline="0" dirty="0" smtClean="0"/>
            <a:t> → görselleştirme </a:t>
          </a:r>
          <a:r>
            <a:rPr lang="tr-TR" b="1" i="0" baseline="0" dirty="0" err="1" smtClean="0"/>
            <a:t>Scikit-learn</a:t>
          </a:r>
          <a:r>
            <a:rPr lang="tr-TR" b="0" i="0" baseline="0" dirty="0" smtClean="0"/>
            <a:t> → veri bölme </a:t>
          </a:r>
          <a:r>
            <a:rPr lang="tr-TR" b="1" i="0" baseline="0" dirty="0" err="1" smtClean="0"/>
            <a:t>TensorFlow</a:t>
          </a:r>
          <a:r>
            <a:rPr lang="tr-TR" b="1" i="0" baseline="0" dirty="0" smtClean="0"/>
            <a:t> / </a:t>
          </a:r>
          <a:r>
            <a:rPr lang="tr-TR" b="1" i="0" baseline="0" dirty="0" err="1" smtClean="0"/>
            <a:t>Keras</a:t>
          </a:r>
          <a:r>
            <a:rPr lang="tr-TR" b="0" i="0" baseline="0" dirty="0" smtClean="0"/>
            <a:t> → CNN mimarisi, model eğitimi</a:t>
          </a:r>
          <a:endParaRPr lang="tr-TR" dirty="0"/>
        </a:p>
      </dgm:t>
    </dgm:pt>
    <dgm:pt modelId="{F7174D90-5663-42EA-9201-7B92FA5DD140}" type="parTrans" cxnId="{7E88366F-6EF8-4C2D-AADA-57A428AB0ED4}">
      <dgm:prSet/>
      <dgm:spPr/>
      <dgm:t>
        <a:bodyPr/>
        <a:lstStyle/>
        <a:p>
          <a:endParaRPr lang="tr-TR"/>
        </a:p>
      </dgm:t>
    </dgm:pt>
    <dgm:pt modelId="{DB5081F0-25E1-4D7E-8420-35C4BF05B627}" type="sibTrans" cxnId="{7E88366F-6EF8-4C2D-AADA-57A428AB0ED4}">
      <dgm:prSet/>
      <dgm:spPr/>
      <dgm:t>
        <a:bodyPr/>
        <a:lstStyle/>
        <a:p>
          <a:endParaRPr lang="tr-TR"/>
        </a:p>
      </dgm:t>
    </dgm:pt>
    <dgm:pt modelId="{14BAD38C-7D2D-4276-ABD1-58BFF6D37385}" type="pres">
      <dgm:prSet presAssocID="{73A53309-A20D-4E7C-8D3F-7CB658E3B80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96EB348E-D1DB-49EF-936D-516D7135E25B}" type="pres">
      <dgm:prSet presAssocID="{A21C4668-D995-40FC-A0C3-53D73F8A6700}" presName="composite" presStyleCnt="0"/>
      <dgm:spPr/>
    </dgm:pt>
    <dgm:pt modelId="{78C43980-D2E9-469F-9604-7954128EFAFC}" type="pres">
      <dgm:prSet presAssocID="{A21C4668-D995-40FC-A0C3-53D73F8A6700}" presName="imgShp" presStyleLbl="fgImgPlace1" presStyleIdx="0" presStyleCnt="3" custLinFactX="-100000" custLinFactY="182054" custLinFactNeighborX="-199376" custLinFactNeighborY="200000"/>
      <dgm:spPr>
        <a:noFill/>
      </dgm:spPr>
    </dgm:pt>
    <dgm:pt modelId="{7C84B263-FFCE-4E3E-BAC9-ECE6C81C5581}" type="pres">
      <dgm:prSet presAssocID="{A21C4668-D995-40FC-A0C3-53D73F8A6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F8D40D8-B5E9-4E93-A5A2-459B9E24C756}" type="pres">
      <dgm:prSet presAssocID="{2864C91E-2344-4958-A3D9-464B0CD464AE}" presName="spacing" presStyleCnt="0"/>
      <dgm:spPr/>
    </dgm:pt>
    <dgm:pt modelId="{BEC39494-0A38-4E9A-8C9A-FCD7AD2EF16E}" type="pres">
      <dgm:prSet presAssocID="{FC8252F8-D423-46E7-92EF-F3AA40DB6FA7}" presName="composite" presStyleCnt="0"/>
      <dgm:spPr/>
    </dgm:pt>
    <dgm:pt modelId="{4043F956-82F9-4671-919B-28A06F459662}" type="pres">
      <dgm:prSet presAssocID="{FC8252F8-D423-46E7-92EF-F3AA40DB6FA7}" presName="imgShp" presStyleLbl="fgImgPlace1" presStyleIdx="1" presStyleCnt="3" custLinFactX="-100000" custLinFactY="243619" custLinFactNeighborX="-199376" custLinFactNeighborY="300000"/>
      <dgm:spPr>
        <a:noFill/>
      </dgm:spPr>
    </dgm:pt>
    <dgm:pt modelId="{849CD2AD-D714-4407-82BD-1C3F374A5EF5}" type="pres">
      <dgm:prSet presAssocID="{FC8252F8-D423-46E7-92EF-F3AA40DB6FA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7F72CA6-C0BC-4EF9-890B-C7D714353D88}" type="pres">
      <dgm:prSet presAssocID="{7E59BEFF-4CFF-40FF-A9A4-3EADD8FE1ADB}" presName="spacing" presStyleCnt="0"/>
      <dgm:spPr/>
    </dgm:pt>
    <dgm:pt modelId="{9EB215BA-DA6A-4742-BABD-C9D738B515C8}" type="pres">
      <dgm:prSet presAssocID="{65770DD2-6C21-48AD-AE1D-2F55C1731ED7}" presName="composite" presStyleCnt="0"/>
      <dgm:spPr/>
    </dgm:pt>
    <dgm:pt modelId="{13606A52-0032-4F37-B25B-A779DA68A29F}" type="pres">
      <dgm:prSet presAssocID="{65770DD2-6C21-48AD-AE1D-2F55C1731ED7}" presName="imgShp" presStyleLbl="fgImgPlace1" presStyleIdx="2" presStyleCnt="3" custLinFactX="-200000" custLinFactY="337540" custLinFactNeighborX="-260942" custLinFactNeighborY="400000"/>
      <dgm:spPr>
        <a:noFill/>
      </dgm:spPr>
    </dgm:pt>
    <dgm:pt modelId="{A364C349-590E-4C34-8FA5-E0BE0061D939}" type="pres">
      <dgm:prSet presAssocID="{65770DD2-6C21-48AD-AE1D-2F55C1731ED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9E9A3BD0-3A83-4FFE-B1F4-93F097AB4769}" type="presOf" srcId="{FC8252F8-D423-46E7-92EF-F3AA40DB6FA7}" destId="{849CD2AD-D714-4407-82BD-1C3F374A5EF5}" srcOrd="0" destOrd="0" presId="urn:microsoft.com/office/officeart/2005/8/layout/vList3"/>
    <dgm:cxn modelId="{10713122-F3B5-46D5-A423-887E71D529BB}" type="presOf" srcId="{A21C4668-D995-40FC-A0C3-53D73F8A6700}" destId="{7C84B263-FFCE-4E3E-BAC9-ECE6C81C5581}" srcOrd="0" destOrd="0" presId="urn:microsoft.com/office/officeart/2005/8/layout/vList3"/>
    <dgm:cxn modelId="{7E88366F-6EF8-4C2D-AADA-57A428AB0ED4}" srcId="{73A53309-A20D-4E7C-8D3F-7CB658E3B807}" destId="{65770DD2-6C21-48AD-AE1D-2F55C1731ED7}" srcOrd="2" destOrd="0" parTransId="{F7174D90-5663-42EA-9201-7B92FA5DD140}" sibTransId="{DB5081F0-25E1-4D7E-8420-35C4BF05B627}"/>
    <dgm:cxn modelId="{EBF5912E-0088-4B6A-A56A-F0BA36CDFBD3}" srcId="{73A53309-A20D-4E7C-8D3F-7CB658E3B807}" destId="{FC8252F8-D423-46E7-92EF-F3AA40DB6FA7}" srcOrd="1" destOrd="0" parTransId="{3DFBBE97-ECB2-456C-98E1-5AF4041956B1}" sibTransId="{7E59BEFF-4CFF-40FF-A9A4-3EADD8FE1ADB}"/>
    <dgm:cxn modelId="{7DF46FE6-4FF4-4C7F-B7D1-B4913B47E1D4}" srcId="{73A53309-A20D-4E7C-8D3F-7CB658E3B807}" destId="{A21C4668-D995-40FC-A0C3-53D73F8A6700}" srcOrd="0" destOrd="0" parTransId="{87BC2AC2-5681-44E1-942E-05618B4289ED}" sibTransId="{2864C91E-2344-4958-A3D9-464B0CD464AE}"/>
    <dgm:cxn modelId="{F54E172C-BFC1-4C45-B6DC-4D994AF15A08}" type="presOf" srcId="{73A53309-A20D-4E7C-8D3F-7CB658E3B807}" destId="{14BAD38C-7D2D-4276-ABD1-58BFF6D37385}" srcOrd="0" destOrd="0" presId="urn:microsoft.com/office/officeart/2005/8/layout/vList3"/>
    <dgm:cxn modelId="{A820AAB3-4199-48F8-A454-D7BDF54D1F34}" type="presOf" srcId="{65770DD2-6C21-48AD-AE1D-2F55C1731ED7}" destId="{A364C349-590E-4C34-8FA5-E0BE0061D939}" srcOrd="0" destOrd="0" presId="urn:microsoft.com/office/officeart/2005/8/layout/vList3"/>
    <dgm:cxn modelId="{D6B1BCA3-B565-420E-974A-0473B251ECBB}" type="presParOf" srcId="{14BAD38C-7D2D-4276-ABD1-58BFF6D37385}" destId="{96EB348E-D1DB-49EF-936D-516D7135E25B}" srcOrd="0" destOrd="0" presId="urn:microsoft.com/office/officeart/2005/8/layout/vList3"/>
    <dgm:cxn modelId="{35DCE55D-9FBB-4362-B698-5E9BCA715361}" type="presParOf" srcId="{96EB348E-D1DB-49EF-936D-516D7135E25B}" destId="{78C43980-D2E9-469F-9604-7954128EFAFC}" srcOrd="0" destOrd="0" presId="urn:microsoft.com/office/officeart/2005/8/layout/vList3"/>
    <dgm:cxn modelId="{1ECB6B87-71CB-45CE-ADAE-0A6ED0EB11BF}" type="presParOf" srcId="{96EB348E-D1DB-49EF-936D-516D7135E25B}" destId="{7C84B263-FFCE-4E3E-BAC9-ECE6C81C5581}" srcOrd="1" destOrd="0" presId="urn:microsoft.com/office/officeart/2005/8/layout/vList3"/>
    <dgm:cxn modelId="{E34E5E68-AF8D-43A6-92E8-0611AED98A48}" type="presParOf" srcId="{14BAD38C-7D2D-4276-ABD1-58BFF6D37385}" destId="{CF8D40D8-B5E9-4E93-A5A2-459B9E24C756}" srcOrd="1" destOrd="0" presId="urn:microsoft.com/office/officeart/2005/8/layout/vList3"/>
    <dgm:cxn modelId="{C091EC3A-F2C2-4CFA-8917-CEC5B6C16CE9}" type="presParOf" srcId="{14BAD38C-7D2D-4276-ABD1-58BFF6D37385}" destId="{BEC39494-0A38-4E9A-8C9A-FCD7AD2EF16E}" srcOrd="2" destOrd="0" presId="urn:microsoft.com/office/officeart/2005/8/layout/vList3"/>
    <dgm:cxn modelId="{12974900-9D42-41A2-804B-5C70F65B72F4}" type="presParOf" srcId="{BEC39494-0A38-4E9A-8C9A-FCD7AD2EF16E}" destId="{4043F956-82F9-4671-919B-28A06F459662}" srcOrd="0" destOrd="0" presId="urn:microsoft.com/office/officeart/2005/8/layout/vList3"/>
    <dgm:cxn modelId="{E94AFA5A-CEB2-446A-9251-A733B56E4EBB}" type="presParOf" srcId="{BEC39494-0A38-4E9A-8C9A-FCD7AD2EF16E}" destId="{849CD2AD-D714-4407-82BD-1C3F374A5EF5}" srcOrd="1" destOrd="0" presId="urn:microsoft.com/office/officeart/2005/8/layout/vList3"/>
    <dgm:cxn modelId="{85961C15-0731-4A14-9A9D-3FFBADA5E8AC}" type="presParOf" srcId="{14BAD38C-7D2D-4276-ABD1-58BFF6D37385}" destId="{77F72CA6-C0BC-4EF9-890B-C7D714353D88}" srcOrd="3" destOrd="0" presId="urn:microsoft.com/office/officeart/2005/8/layout/vList3"/>
    <dgm:cxn modelId="{3BB00DF0-03AD-48FF-85C4-309F9ABA6663}" type="presParOf" srcId="{14BAD38C-7D2D-4276-ABD1-58BFF6D37385}" destId="{9EB215BA-DA6A-4742-BABD-C9D738B515C8}" srcOrd="4" destOrd="0" presId="urn:microsoft.com/office/officeart/2005/8/layout/vList3"/>
    <dgm:cxn modelId="{10521481-5C4E-48CB-8B9E-436EECED8334}" type="presParOf" srcId="{9EB215BA-DA6A-4742-BABD-C9D738B515C8}" destId="{13606A52-0032-4F37-B25B-A779DA68A29F}" srcOrd="0" destOrd="0" presId="urn:microsoft.com/office/officeart/2005/8/layout/vList3"/>
    <dgm:cxn modelId="{C32B2A51-ECBC-48FF-9F65-E77EF59B32F0}" type="presParOf" srcId="{9EB215BA-DA6A-4742-BABD-C9D738B515C8}" destId="{A364C349-590E-4C34-8FA5-E0BE0061D93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90967-85FB-48BB-92B2-1D66CB08B1A7}">
      <dsp:nvSpPr>
        <dsp:cNvPr id="0" name=""/>
        <dsp:cNvSpPr/>
      </dsp:nvSpPr>
      <dsp:spPr>
        <a:xfrm>
          <a:off x="0" y="373328"/>
          <a:ext cx="105156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smtClean="0"/>
            <a:t>Görüntü şifreleme çözme işlemi </a:t>
          </a:r>
          <a:endParaRPr lang="tr-TR" sz="1700" kern="1200"/>
        </a:p>
      </dsp:txBody>
      <dsp:txXfrm>
        <a:off x="19904" y="393232"/>
        <a:ext cx="10475792" cy="367937"/>
      </dsp:txXfrm>
    </dsp:sp>
    <dsp:sp modelId="{9E5068E8-8FB5-402C-92F4-1EE45F466178}">
      <dsp:nvSpPr>
        <dsp:cNvPr id="0" name=""/>
        <dsp:cNvSpPr/>
      </dsp:nvSpPr>
      <dsp:spPr>
        <a:xfrm>
          <a:off x="0" y="830034"/>
          <a:ext cx="105156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smtClean="0"/>
            <a:t>PDS uzantılı dosyayı analiz edip anlamlandırmaya çalıştım.</a:t>
          </a:r>
          <a:endParaRPr lang="tr-TR" sz="1700" kern="1200"/>
        </a:p>
      </dsp:txBody>
      <dsp:txXfrm>
        <a:off x="19904" y="849938"/>
        <a:ext cx="10475792" cy="367937"/>
      </dsp:txXfrm>
    </dsp:sp>
    <dsp:sp modelId="{A7F93FF1-8C87-42BE-822F-DBDE9E3E956F}">
      <dsp:nvSpPr>
        <dsp:cNvPr id="0" name=""/>
        <dsp:cNvSpPr/>
      </dsp:nvSpPr>
      <dsp:spPr>
        <a:xfrm>
          <a:off x="0" y="1286739"/>
          <a:ext cx="105156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RNN CNN mimarilerini araştırdım</a:t>
          </a:r>
          <a:endParaRPr lang="tr-TR" sz="1700" kern="1200" dirty="0"/>
        </a:p>
      </dsp:txBody>
      <dsp:txXfrm>
        <a:off x="19904" y="1306643"/>
        <a:ext cx="10475792" cy="367937"/>
      </dsp:txXfrm>
    </dsp:sp>
    <dsp:sp modelId="{FECD30DF-484D-4618-8DFE-B8CEE6504DB1}">
      <dsp:nvSpPr>
        <dsp:cNvPr id="0" name=""/>
        <dsp:cNvSpPr/>
      </dsp:nvSpPr>
      <dsp:spPr>
        <a:xfrm>
          <a:off x="0" y="1743444"/>
          <a:ext cx="105156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smtClean="0"/>
            <a:t>Kaggleden aldığım verisetini sınıflandırdım</a:t>
          </a:r>
          <a:endParaRPr lang="tr-TR" sz="1700" kern="1200"/>
        </a:p>
      </dsp:txBody>
      <dsp:txXfrm>
        <a:off x="19904" y="1763348"/>
        <a:ext cx="10475792" cy="367937"/>
      </dsp:txXfrm>
    </dsp:sp>
    <dsp:sp modelId="{9F65AB16-B980-49D9-8954-12B8CAEE8DD0}">
      <dsp:nvSpPr>
        <dsp:cNvPr id="0" name=""/>
        <dsp:cNvSpPr/>
      </dsp:nvSpPr>
      <dsp:spPr>
        <a:xfrm>
          <a:off x="0" y="2200149"/>
          <a:ext cx="105156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Modelime aktivasyon  fonksiyonu yazdım ve entegre edip modeli kaydettim bu modeli daha sonra çağırdım.</a:t>
          </a:r>
          <a:endParaRPr lang="tr-TR" sz="1700" kern="1200" dirty="0"/>
        </a:p>
      </dsp:txBody>
      <dsp:txXfrm>
        <a:off x="19904" y="2220053"/>
        <a:ext cx="10475792" cy="367937"/>
      </dsp:txXfrm>
    </dsp:sp>
    <dsp:sp modelId="{96CF323E-8AFB-49DB-A20B-C9D1DE576DF5}">
      <dsp:nvSpPr>
        <dsp:cNvPr id="0" name=""/>
        <dsp:cNvSpPr/>
      </dsp:nvSpPr>
      <dsp:spPr>
        <a:xfrm>
          <a:off x="0" y="2656854"/>
          <a:ext cx="105156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smtClean="0"/>
            <a:t>Convolution matematiksel olarak araştırıp doküman haline getirdim</a:t>
          </a:r>
          <a:endParaRPr lang="tr-TR" sz="1700" kern="1200"/>
        </a:p>
      </dsp:txBody>
      <dsp:txXfrm>
        <a:off x="19904" y="2676758"/>
        <a:ext cx="10475792" cy="367937"/>
      </dsp:txXfrm>
    </dsp:sp>
    <dsp:sp modelId="{AFC8AFF9-B807-4B36-BEF6-D58968E78D3C}">
      <dsp:nvSpPr>
        <dsp:cNvPr id="0" name=""/>
        <dsp:cNvSpPr/>
      </dsp:nvSpPr>
      <dsp:spPr>
        <a:xfrm>
          <a:off x="0" y="3113559"/>
          <a:ext cx="105156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smtClean="0"/>
            <a:t>Avarage pooling i matematiksel olarak matematiksel hesaplamasını ve uygulmasını yaptım dokümanını oluşturdum.</a:t>
          </a:r>
          <a:endParaRPr lang="tr-TR" sz="1700" kern="1200"/>
        </a:p>
      </dsp:txBody>
      <dsp:txXfrm>
        <a:off x="19904" y="3133463"/>
        <a:ext cx="10475792" cy="367937"/>
      </dsp:txXfrm>
    </dsp:sp>
    <dsp:sp modelId="{5A54AD37-8C36-4099-A708-27509B265E1B}">
      <dsp:nvSpPr>
        <dsp:cNvPr id="0" name=""/>
        <dsp:cNvSpPr/>
      </dsp:nvSpPr>
      <dsp:spPr>
        <a:xfrm>
          <a:off x="0" y="3570264"/>
          <a:ext cx="105156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tr-TR" sz="17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tr-TR" sz="1700" b="0" i="1" kern="1200">
                      <a:latin typeface="Cambria Math" panose="02040503050406030204" pitchFamily="18" charset="0"/>
                    </a:rPr>
                    <m:t>𝐿</m:t>
                  </m:r>
                </m:e>
                <m:sub>
                  <m:r>
                    <a:rPr lang="tr-TR" sz="1700" b="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tr-TR" sz="1700" b="0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tr-TR" sz="1700" kern="1200" dirty="0"/>
            <a:t>katmanında 4 nöronu olan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tr-TR" sz="17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tr-TR" sz="1700" i="1" kern="1200">
                      <a:latin typeface="Cambria Math" panose="02040503050406030204" pitchFamily="18" charset="0"/>
                    </a:rPr>
                    <m:t>𝐿</m:t>
                  </m:r>
                </m:e>
                <m:sub>
                  <m:r>
                    <a:rPr lang="tr-TR" sz="1700" b="0" i="1" kern="1200">
                      <a:latin typeface="Cambria Math" panose="02040503050406030204" pitchFamily="18" charset="0"/>
                    </a:rPr>
                    <m:t>2</m:t>
                  </m:r>
                </m:sub>
              </m:sSub>
            </m:oMath>
          </a14:m>
          <a:r>
            <a:rPr lang="tr-TR" sz="1700" kern="1200" dirty="0"/>
            <a:t> </a:t>
          </a:r>
          <a:r>
            <a:rPr lang="tr-TR" sz="1700" kern="1200" dirty="0" smtClean="0"/>
            <a:t>katmanında </a:t>
          </a:r>
          <a:r>
            <a:rPr lang="tr-TR" sz="1700" kern="1200" dirty="0"/>
            <a:t>da 2 nöronu olan giriş ve çıkış değerleri belli modeli oluşturdum.</a:t>
          </a:r>
        </a:p>
      </dsp:txBody>
      <dsp:txXfrm>
        <a:off x="19904" y="3590168"/>
        <a:ext cx="10475792" cy="3679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FC08C-8BD8-4172-B68F-2BED784BEBD9}">
      <dsp:nvSpPr>
        <dsp:cNvPr id="0" name=""/>
        <dsp:cNvSpPr/>
      </dsp:nvSpPr>
      <dsp:spPr>
        <a:xfrm>
          <a:off x="0" y="469967"/>
          <a:ext cx="105156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smtClean="0"/>
            <a:t>(Data Processing) Verileri görüntüledikten sonra , train_test_split ile verileri %70 eğitim, %15 test , %15 de doğrulama olmak üzere ayırdım.</a:t>
          </a:r>
          <a:endParaRPr lang="tr-TR" sz="1300" kern="1200"/>
        </a:p>
      </dsp:txBody>
      <dsp:txXfrm>
        <a:off x="15221" y="485188"/>
        <a:ext cx="10485158" cy="281363"/>
      </dsp:txXfrm>
    </dsp:sp>
    <dsp:sp modelId="{D5D3EE7F-E196-4154-9440-7B607037BD1B}">
      <dsp:nvSpPr>
        <dsp:cNvPr id="0" name=""/>
        <dsp:cNvSpPr/>
      </dsp:nvSpPr>
      <dsp:spPr>
        <a:xfrm>
          <a:off x="0" y="819212"/>
          <a:ext cx="105156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smtClean="0"/>
            <a:t>(Normalizasyon) minmax_scale adındaki fonksiyon ile 0-1 arasına indirgedim.</a:t>
          </a:r>
          <a:endParaRPr lang="tr-TR" sz="1300" kern="1200"/>
        </a:p>
      </dsp:txBody>
      <dsp:txXfrm>
        <a:off x="15221" y="834433"/>
        <a:ext cx="10485158" cy="281363"/>
      </dsp:txXfrm>
    </dsp:sp>
    <dsp:sp modelId="{A729E6A3-EA61-44BA-88D1-6A2C1D529C10}">
      <dsp:nvSpPr>
        <dsp:cNvPr id="0" name=""/>
        <dsp:cNvSpPr/>
      </dsp:nvSpPr>
      <dsp:spPr>
        <a:xfrm>
          <a:off x="0" y="1168458"/>
          <a:ext cx="105156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smtClean="0"/>
            <a:t>Veri şekillendirme CNN için kanal boyutu eklendi (11,61)</a:t>
          </a:r>
          <a:r>
            <a:rPr lang="tr-TR" sz="1300" kern="1200" smtClean="0">
              <a:sym typeface="Wingdings" panose="05000000000000000000" pitchFamily="2" charset="2"/>
            </a:rPr>
            <a:t></a:t>
          </a:r>
          <a:r>
            <a:rPr lang="tr-TR" sz="1300" kern="1200" smtClean="0"/>
            <a:t>(11,61,1)</a:t>
          </a:r>
          <a:endParaRPr lang="tr-TR" sz="1300" kern="1200"/>
        </a:p>
      </dsp:txBody>
      <dsp:txXfrm>
        <a:off x="15221" y="1183679"/>
        <a:ext cx="10485158" cy="281363"/>
      </dsp:txXfrm>
    </dsp:sp>
    <dsp:sp modelId="{371A5ABE-02BD-43E1-9F80-C07A3DB246FE}">
      <dsp:nvSpPr>
        <dsp:cNvPr id="0" name=""/>
        <dsp:cNvSpPr/>
      </dsp:nvSpPr>
      <dsp:spPr>
        <a:xfrm>
          <a:off x="0" y="1517703"/>
          <a:ext cx="105156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smtClean="0"/>
            <a:t>Etiket dönüşümü (one-hot encoding) </a:t>
          </a:r>
          <a:r>
            <a:rPr lang="en-US" sz="1300" kern="1200" smtClean="0"/>
            <a:t>Cars [1, 0, 0]</a:t>
          </a:r>
          <a:r>
            <a:rPr lang="tr-TR" sz="1300" kern="1200" smtClean="0"/>
            <a:t>,</a:t>
          </a:r>
          <a:r>
            <a:rPr lang="en-US" sz="1300" kern="1200" smtClean="0"/>
            <a:t>Drones [0, 1, 0]</a:t>
          </a:r>
          <a:r>
            <a:rPr lang="tr-TR" sz="1300" kern="1200" smtClean="0"/>
            <a:t>,</a:t>
          </a:r>
          <a:r>
            <a:rPr lang="en-US" sz="1300" kern="1200" smtClean="0"/>
            <a:t>People [0, 0, 1]</a:t>
          </a:r>
          <a:endParaRPr lang="tr-TR" sz="1300" kern="1200"/>
        </a:p>
      </dsp:txBody>
      <dsp:txXfrm>
        <a:off x="15221" y="1532924"/>
        <a:ext cx="10485158" cy="281363"/>
      </dsp:txXfrm>
    </dsp:sp>
    <dsp:sp modelId="{8558B796-1E07-400A-B987-787A5C693E1B}">
      <dsp:nvSpPr>
        <dsp:cNvPr id="0" name=""/>
        <dsp:cNvSpPr/>
      </dsp:nvSpPr>
      <dsp:spPr>
        <a:xfrm>
          <a:off x="0" y="1866948"/>
          <a:ext cx="1051560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CNN Model Tasarımı (5 Katman)Conv2D + </a:t>
          </a:r>
          <a:r>
            <a:rPr lang="tr-TR" sz="1300" kern="1200" dirty="0" err="1" smtClean="0"/>
            <a:t>Modified</a:t>
          </a:r>
          <a:r>
            <a:rPr lang="tr-TR" sz="1300" kern="1200" dirty="0" smtClean="0"/>
            <a:t> </a:t>
          </a:r>
          <a:r>
            <a:rPr lang="tr-TR" sz="1300" kern="1200" dirty="0" err="1" smtClean="0"/>
            <a:t>ReLU</a:t>
          </a:r>
          <a:r>
            <a:rPr lang="tr-TR" sz="1300" kern="1200" dirty="0" smtClean="0"/>
            <a:t> (özel aktivasyon)+</a:t>
          </a:r>
          <a:r>
            <a:rPr lang="tr-TR" sz="1300" kern="1200" dirty="0" err="1" smtClean="0"/>
            <a:t>Batch</a:t>
          </a:r>
          <a:r>
            <a:rPr lang="tr-TR" sz="1300" kern="1200" dirty="0" smtClean="0"/>
            <a:t> </a:t>
          </a:r>
          <a:r>
            <a:rPr lang="tr-TR" sz="1300" kern="1200" dirty="0" err="1" smtClean="0"/>
            <a:t>Normalization+MaxPooling+Dense</a:t>
          </a:r>
          <a:r>
            <a:rPr lang="tr-TR" sz="1300" kern="1200" dirty="0" smtClean="0"/>
            <a:t> + </a:t>
          </a:r>
          <a:r>
            <a:rPr lang="tr-TR" sz="1300" kern="1200" dirty="0" err="1" smtClean="0"/>
            <a:t>Dropout+Softmax</a:t>
          </a:r>
          <a:r>
            <a:rPr lang="tr-TR" sz="1300" kern="1200" dirty="0" smtClean="0"/>
            <a:t> çıkış katmanı</a:t>
          </a:r>
          <a:endParaRPr lang="tr-TR" sz="1300" kern="1200" dirty="0"/>
        </a:p>
      </dsp:txBody>
      <dsp:txXfrm>
        <a:off x="15221" y="1882169"/>
        <a:ext cx="10485158" cy="2813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CB71F-E414-40B1-9FE9-56C5290CDE7B}">
      <dsp:nvSpPr>
        <dsp:cNvPr id="0" name=""/>
        <dsp:cNvSpPr/>
      </dsp:nvSpPr>
      <dsp:spPr>
        <a:xfrm>
          <a:off x="220337" y="1214"/>
          <a:ext cx="1957118" cy="11742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smtClean="0"/>
            <a:t>*Model Eğitimi</a:t>
          </a:r>
          <a:endParaRPr lang="tr-TR" sz="1300" kern="1200"/>
        </a:p>
      </dsp:txBody>
      <dsp:txXfrm>
        <a:off x="254730" y="35607"/>
        <a:ext cx="1888332" cy="1105485"/>
      </dsp:txXfrm>
    </dsp:sp>
    <dsp:sp modelId="{1481D567-5CBD-4886-9FDA-CC7F92054C42}">
      <dsp:nvSpPr>
        <dsp:cNvPr id="0" name=""/>
        <dsp:cNvSpPr/>
      </dsp:nvSpPr>
      <dsp:spPr>
        <a:xfrm>
          <a:off x="2349683" y="345666"/>
          <a:ext cx="414909" cy="485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100" kern="1200"/>
        </a:p>
      </dsp:txBody>
      <dsp:txXfrm>
        <a:off x="2349683" y="442739"/>
        <a:ext cx="290436" cy="291219"/>
      </dsp:txXfrm>
    </dsp:sp>
    <dsp:sp modelId="{1CA733F0-6704-4449-9AB8-81A4426C07C7}">
      <dsp:nvSpPr>
        <dsp:cNvPr id="0" name=""/>
        <dsp:cNvSpPr/>
      </dsp:nvSpPr>
      <dsp:spPr>
        <a:xfrm>
          <a:off x="2960304" y="1214"/>
          <a:ext cx="1957118" cy="11742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smtClean="0"/>
            <a:t>Optimizer (Nadam): Öğrenme hızını ayarlayarak ağırlıkları güncelleyen optimizasyon algoritmasıdır.</a:t>
          </a:r>
          <a:endParaRPr lang="tr-TR" sz="1300" kern="1200"/>
        </a:p>
      </dsp:txBody>
      <dsp:txXfrm>
        <a:off x="2994697" y="35607"/>
        <a:ext cx="1888332" cy="1105485"/>
      </dsp:txXfrm>
    </dsp:sp>
    <dsp:sp modelId="{1D25653A-0083-427E-BEF1-0D043308CF85}">
      <dsp:nvSpPr>
        <dsp:cNvPr id="0" name=""/>
        <dsp:cNvSpPr/>
      </dsp:nvSpPr>
      <dsp:spPr>
        <a:xfrm>
          <a:off x="5089649" y="345666"/>
          <a:ext cx="414909" cy="485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100" kern="1200"/>
        </a:p>
      </dsp:txBody>
      <dsp:txXfrm>
        <a:off x="5089649" y="442739"/>
        <a:ext cx="290436" cy="291219"/>
      </dsp:txXfrm>
    </dsp:sp>
    <dsp:sp modelId="{6993BD43-4916-47C7-B4F1-69B5B7A7766A}">
      <dsp:nvSpPr>
        <dsp:cNvPr id="0" name=""/>
        <dsp:cNvSpPr/>
      </dsp:nvSpPr>
      <dsp:spPr>
        <a:xfrm>
          <a:off x="5700270" y="1214"/>
          <a:ext cx="1957118" cy="11742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err="1" smtClean="0"/>
            <a:t>Loss</a:t>
          </a:r>
          <a:r>
            <a:rPr lang="tr-TR" sz="1300" kern="1200" dirty="0" smtClean="0"/>
            <a:t> (</a:t>
          </a:r>
          <a:r>
            <a:rPr lang="tr-TR" sz="1300" kern="1200" dirty="0" err="1" smtClean="0"/>
            <a:t>Categorical</a:t>
          </a:r>
          <a:r>
            <a:rPr lang="tr-TR" sz="1300" kern="1200" dirty="0" smtClean="0"/>
            <a:t> </a:t>
          </a:r>
          <a:r>
            <a:rPr lang="tr-TR" sz="1300" kern="1200" dirty="0" err="1" smtClean="0"/>
            <a:t>Crossentropy</a:t>
          </a:r>
          <a:r>
            <a:rPr lang="tr-TR" sz="1300" kern="1200" dirty="0" smtClean="0"/>
            <a:t>): Modelin tahminleri ile gerçek etiketler arasındaki farkı ölçen hata fonksiyonudur.</a:t>
          </a:r>
          <a:endParaRPr lang="tr-TR" sz="1300" kern="1200" dirty="0"/>
        </a:p>
      </dsp:txBody>
      <dsp:txXfrm>
        <a:off x="5734663" y="35607"/>
        <a:ext cx="1888332" cy="1105485"/>
      </dsp:txXfrm>
    </dsp:sp>
    <dsp:sp modelId="{055624A1-3EA3-44D3-8D86-544515CB25A9}">
      <dsp:nvSpPr>
        <dsp:cNvPr id="0" name=""/>
        <dsp:cNvSpPr/>
      </dsp:nvSpPr>
      <dsp:spPr>
        <a:xfrm>
          <a:off x="7829615" y="345666"/>
          <a:ext cx="414909" cy="485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100" kern="1200"/>
        </a:p>
      </dsp:txBody>
      <dsp:txXfrm>
        <a:off x="7829615" y="442739"/>
        <a:ext cx="290436" cy="291219"/>
      </dsp:txXfrm>
    </dsp:sp>
    <dsp:sp modelId="{0BD8EF13-6F68-43C8-A8EB-5E80BDA4CF01}">
      <dsp:nvSpPr>
        <dsp:cNvPr id="0" name=""/>
        <dsp:cNvSpPr/>
      </dsp:nvSpPr>
      <dsp:spPr>
        <a:xfrm>
          <a:off x="8440236" y="1214"/>
          <a:ext cx="1957118" cy="11742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smtClean="0"/>
            <a:t>Epochs (30): Tüm eğitim verisinin modelden geçirilme sayısıdır.</a:t>
          </a:r>
          <a:endParaRPr lang="tr-TR" sz="1300" kern="1200"/>
        </a:p>
      </dsp:txBody>
      <dsp:txXfrm>
        <a:off x="8474629" y="35607"/>
        <a:ext cx="1888332" cy="1105485"/>
      </dsp:txXfrm>
    </dsp:sp>
    <dsp:sp modelId="{2626ED08-1B26-4622-A91B-4CD0D7F61AC4}">
      <dsp:nvSpPr>
        <dsp:cNvPr id="0" name=""/>
        <dsp:cNvSpPr/>
      </dsp:nvSpPr>
      <dsp:spPr>
        <a:xfrm rot="5400000">
          <a:off x="9211341" y="1312483"/>
          <a:ext cx="414909" cy="485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100" kern="1200"/>
        </a:p>
      </dsp:txBody>
      <dsp:txXfrm rot="-5400000">
        <a:off x="9273187" y="1347711"/>
        <a:ext cx="291219" cy="290436"/>
      </dsp:txXfrm>
    </dsp:sp>
    <dsp:sp modelId="{E96678B6-BC06-40C4-B978-44F31C7B6B10}">
      <dsp:nvSpPr>
        <dsp:cNvPr id="0" name=""/>
        <dsp:cNvSpPr/>
      </dsp:nvSpPr>
      <dsp:spPr>
        <a:xfrm>
          <a:off x="8440236" y="1958332"/>
          <a:ext cx="1957118" cy="11742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smtClean="0"/>
            <a:t>Batch Size (128): Her adımda işlenen örnek sayısıdır, bellek kullanımını ve öğrenme hızını etkiler.</a:t>
          </a:r>
          <a:endParaRPr lang="tr-TR" sz="1300" kern="1200"/>
        </a:p>
      </dsp:txBody>
      <dsp:txXfrm>
        <a:off x="8474629" y="1992725"/>
        <a:ext cx="1888332" cy="1105485"/>
      </dsp:txXfrm>
    </dsp:sp>
    <dsp:sp modelId="{F95584C5-4579-4927-9926-144D8284C0A5}">
      <dsp:nvSpPr>
        <dsp:cNvPr id="0" name=""/>
        <dsp:cNvSpPr/>
      </dsp:nvSpPr>
      <dsp:spPr>
        <a:xfrm rot="10800000">
          <a:off x="7853100" y="2302785"/>
          <a:ext cx="414909" cy="485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100" kern="1200"/>
        </a:p>
      </dsp:txBody>
      <dsp:txXfrm rot="10800000">
        <a:off x="7977573" y="2399858"/>
        <a:ext cx="290436" cy="291219"/>
      </dsp:txXfrm>
    </dsp:sp>
    <dsp:sp modelId="{DDA0B7CE-3AD6-4E3D-AFC2-4A2EC3515D21}">
      <dsp:nvSpPr>
        <dsp:cNvPr id="0" name=""/>
        <dsp:cNvSpPr/>
      </dsp:nvSpPr>
      <dsp:spPr>
        <a:xfrm>
          <a:off x="5700270" y="1958332"/>
          <a:ext cx="1957118" cy="11742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err="1" smtClean="0"/>
            <a:t>EarlyStopping</a:t>
          </a:r>
          <a:r>
            <a:rPr lang="tr-TR" sz="1300" kern="1200" dirty="0" smtClean="0"/>
            <a:t>: Doğrulama kaybı iyileşmezse eğitimi erken durdurarak </a:t>
          </a:r>
          <a:r>
            <a:rPr lang="tr-TR" sz="1300" kern="1200" dirty="0" err="1" smtClean="0"/>
            <a:t>overfitting’i</a:t>
          </a:r>
          <a:r>
            <a:rPr lang="tr-TR" sz="1300" kern="1200" dirty="0" smtClean="0"/>
            <a:t> engeller.</a:t>
          </a:r>
          <a:endParaRPr lang="tr-TR" sz="1300" kern="1200" dirty="0"/>
        </a:p>
      </dsp:txBody>
      <dsp:txXfrm>
        <a:off x="5734663" y="1992725"/>
        <a:ext cx="1888332" cy="1105485"/>
      </dsp:txXfrm>
    </dsp:sp>
    <dsp:sp modelId="{DE45454B-FB28-40BB-AE6F-E6F993E5C431}">
      <dsp:nvSpPr>
        <dsp:cNvPr id="0" name=""/>
        <dsp:cNvSpPr/>
      </dsp:nvSpPr>
      <dsp:spPr>
        <a:xfrm rot="10800000">
          <a:off x="5113134" y="2302785"/>
          <a:ext cx="414909" cy="485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100" kern="1200"/>
        </a:p>
      </dsp:txBody>
      <dsp:txXfrm rot="10800000">
        <a:off x="5237607" y="2399858"/>
        <a:ext cx="290436" cy="291219"/>
      </dsp:txXfrm>
    </dsp:sp>
    <dsp:sp modelId="{AA8F7ACF-E316-4672-B762-1D209551D6CA}">
      <dsp:nvSpPr>
        <dsp:cNvPr id="0" name=""/>
        <dsp:cNvSpPr/>
      </dsp:nvSpPr>
      <dsp:spPr>
        <a:xfrm>
          <a:off x="2960304" y="1958332"/>
          <a:ext cx="1957118" cy="11742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err="1" smtClean="0"/>
            <a:t>ReduceLROnPlateau</a:t>
          </a:r>
          <a:r>
            <a:rPr lang="tr-TR" sz="1300" kern="1200" dirty="0" smtClean="0"/>
            <a:t>: Hata azalmazsa öğrenme oranını otomatik düşürerek daha iyi optimizasyon sağlar.</a:t>
          </a:r>
          <a:endParaRPr lang="tr-TR" sz="1300" kern="1200" dirty="0"/>
        </a:p>
      </dsp:txBody>
      <dsp:txXfrm>
        <a:off x="2994697" y="1992725"/>
        <a:ext cx="1888332" cy="11054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CA5EF-475B-4719-B493-BC59ABA21CDD}">
      <dsp:nvSpPr>
        <dsp:cNvPr id="0" name=""/>
        <dsp:cNvSpPr/>
      </dsp:nvSpPr>
      <dsp:spPr>
        <a:xfrm>
          <a:off x="0" y="31346"/>
          <a:ext cx="10515600" cy="79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smtClean="0"/>
            <a:t>Şimdi ise kendi aktivasyon fonksiyonumu yazacağım modifier_relu , bu fonksiyonu modele entegre edip modeli import ettim.</a:t>
          </a:r>
          <a:endParaRPr lang="tr-TR" sz="2000" kern="1200"/>
        </a:p>
      </dsp:txBody>
      <dsp:txXfrm>
        <a:off x="38838" y="70184"/>
        <a:ext cx="10437924" cy="717924"/>
      </dsp:txXfrm>
    </dsp:sp>
    <dsp:sp modelId="{76DC0A83-5040-43E2-AAA8-E160D40F84F4}">
      <dsp:nvSpPr>
        <dsp:cNvPr id="0" name=""/>
        <dsp:cNvSpPr/>
      </dsp:nvSpPr>
      <dsp:spPr>
        <a:xfrm>
          <a:off x="0" y="884547"/>
          <a:ext cx="10515600" cy="79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smtClean="0"/>
            <a:t>Bir sorunla karşılaştım yazdığım fonksiyonu keras bir katman olarak görmüyor ve fonksiyonumu tanımıyordu keras katmanı olarak tanıttıktan sonra bu sonra modelimiz hazırdı.</a:t>
          </a:r>
          <a:endParaRPr lang="tr-TR" sz="2000" kern="1200"/>
        </a:p>
      </dsp:txBody>
      <dsp:txXfrm>
        <a:off x="38838" y="923385"/>
        <a:ext cx="10437924" cy="7179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300D0-8960-4361-A003-823874EA5061}">
      <dsp:nvSpPr>
        <dsp:cNvPr id="0" name=""/>
        <dsp:cNvSpPr/>
      </dsp:nvSpPr>
      <dsp:spPr>
        <a:xfrm>
          <a:off x="147053" y="107402"/>
          <a:ext cx="2752129" cy="23479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Convolution’un</a:t>
          </a:r>
          <a:r>
            <a:rPr lang="tr-TR" sz="1800" kern="1200" dirty="0" smtClean="0"/>
            <a:t> Matematiksel </a:t>
          </a:r>
          <a:r>
            <a:rPr lang="tr-TR" sz="1800" kern="1200" dirty="0" err="1" smtClean="0"/>
            <a:t>Açıklaması“Convolution</a:t>
          </a:r>
          <a:r>
            <a:rPr lang="tr-TR" sz="1800" kern="1200" dirty="0" smtClean="0"/>
            <a:t> (</a:t>
          </a:r>
          <a:r>
            <a:rPr lang="tr-TR" sz="1800" kern="1200" dirty="0" err="1" smtClean="0"/>
            <a:t>katmanlama</a:t>
          </a:r>
          <a:r>
            <a:rPr lang="tr-TR" sz="1800" kern="1200" dirty="0" smtClean="0"/>
            <a:t>/katlama), görüntü işleme ve derin öğrenme alanında kullanılan temel bir matematiksel işlemdir.” </a:t>
          </a:r>
          <a:endParaRPr lang="tr-TR" sz="1800" kern="1200" dirty="0"/>
        </a:p>
      </dsp:txBody>
      <dsp:txXfrm>
        <a:off x="215821" y="176170"/>
        <a:ext cx="2614593" cy="2210374"/>
      </dsp:txXfrm>
    </dsp:sp>
    <dsp:sp modelId="{8370C9EB-1692-4824-AB53-9815F32CEFCA}">
      <dsp:nvSpPr>
        <dsp:cNvPr id="0" name=""/>
        <dsp:cNvSpPr/>
      </dsp:nvSpPr>
      <dsp:spPr>
        <a:xfrm>
          <a:off x="3139017" y="940094"/>
          <a:ext cx="508448" cy="682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3139017" y="1076600"/>
        <a:ext cx="355914" cy="409516"/>
      </dsp:txXfrm>
    </dsp:sp>
    <dsp:sp modelId="{4711BA71-873C-4D91-A4E0-F407CA61F55E}">
      <dsp:nvSpPr>
        <dsp:cNvPr id="0" name=""/>
        <dsp:cNvSpPr/>
      </dsp:nvSpPr>
      <dsp:spPr>
        <a:xfrm>
          <a:off x="3858520" y="107402"/>
          <a:ext cx="2752129" cy="23479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Bir girdi (örneğin görüntü) üzerine belirli bir filtre (</a:t>
          </a:r>
          <a:r>
            <a:rPr lang="tr-TR" sz="1800" kern="1200" dirty="0" err="1" smtClean="0"/>
            <a:t>kernel</a:t>
          </a:r>
          <a:r>
            <a:rPr lang="tr-TR" sz="1800" kern="1200" dirty="0" smtClean="0"/>
            <a:t>), tanımlanan </a:t>
          </a:r>
          <a:r>
            <a:rPr lang="tr-TR" sz="1800" kern="1200" dirty="0" err="1" smtClean="0"/>
            <a:t>stride</a:t>
          </a:r>
          <a:r>
            <a:rPr lang="tr-TR" sz="1800" kern="1200" dirty="0" smtClean="0"/>
            <a:t> (ilerleme adımı) ile </a:t>
          </a:r>
          <a:r>
            <a:rPr lang="tr-TR" sz="1800" kern="1200" dirty="0" err="1" smtClean="0"/>
            <a:t>kaydırılır.Her</a:t>
          </a:r>
          <a:r>
            <a:rPr lang="tr-TR" sz="1800" kern="1200" dirty="0" smtClean="0"/>
            <a:t> konumda çarpma–toplama işlemleri yapılır → </a:t>
          </a:r>
          <a:r>
            <a:rPr lang="tr-TR" sz="1800" kern="1200" dirty="0" err="1" smtClean="0"/>
            <a:t>Feature</a:t>
          </a:r>
          <a:r>
            <a:rPr lang="tr-TR" sz="1800" kern="1200" dirty="0" smtClean="0"/>
            <a:t> </a:t>
          </a:r>
          <a:r>
            <a:rPr lang="tr-TR" sz="1800" kern="1200" dirty="0" err="1" smtClean="0"/>
            <a:t>Map</a:t>
          </a:r>
          <a:r>
            <a:rPr lang="tr-TR" sz="1800" kern="1200" dirty="0" smtClean="0"/>
            <a:t> (özellik haritası) üretilir.</a:t>
          </a:r>
          <a:endParaRPr lang="tr-TR" sz="1800" kern="1200" dirty="0"/>
        </a:p>
      </dsp:txBody>
      <dsp:txXfrm>
        <a:off x="3927288" y="176170"/>
        <a:ext cx="2614593" cy="2210374"/>
      </dsp:txXfrm>
    </dsp:sp>
    <dsp:sp modelId="{CEB3A6C3-2B42-41C1-9175-FB8D98060DFE}">
      <dsp:nvSpPr>
        <dsp:cNvPr id="0" name=""/>
        <dsp:cNvSpPr/>
      </dsp:nvSpPr>
      <dsp:spPr>
        <a:xfrm rot="21419180">
          <a:off x="6841308" y="842595"/>
          <a:ext cx="490392" cy="682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6841410" y="982968"/>
        <a:ext cx="343274" cy="409516"/>
      </dsp:txXfrm>
    </dsp:sp>
    <dsp:sp modelId="{024CB01E-1F12-4DE8-856B-1E897B93D268}">
      <dsp:nvSpPr>
        <dsp:cNvPr id="0" name=""/>
        <dsp:cNvSpPr/>
      </dsp:nvSpPr>
      <dsp:spPr>
        <a:xfrm>
          <a:off x="7534639" y="181479"/>
          <a:ext cx="2798558" cy="18102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Örnek: 10×10 görüntü üzerinde 2×2 </a:t>
          </a:r>
          <a:r>
            <a:rPr lang="tr-TR" sz="1800" kern="1200" dirty="0" err="1" smtClean="0"/>
            <a:t>kernel</a:t>
          </a:r>
          <a:r>
            <a:rPr lang="tr-TR" sz="1800" kern="1200" dirty="0" smtClean="0"/>
            <a:t> gezdirilerek çıktı hesaplanır.</a:t>
          </a:r>
          <a:endParaRPr lang="tr-TR" sz="1800" kern="1200" dirty="0"/>
        </a:p>
      </dsp:txBody>
      <dsp:txXfrm>
        <a:off x="7587659" y="234499"/>
        <a:ext cx="2692518" cy="17041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AE9BB-9A9C-427D-B946-B17DCA01D685}">
      <dsp:nvSpPr>
        <dsp:cNvPr id="0" name=""/>
        <dsp:cNvSpPr/>
      </dsp:nvSpPr>
      <dsp:spPr>
        <a:xfrm>
          <a:off x="3" y="0"/>
          <a:ext cx="1547723" cy="154772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D95EE16-D20A-4F1C-B31B-722E9253B2E4}">
      <dsp:nvSpPr>
        <dsp:cNvPr id="0" name=""/>
        <dsp:cNvSpPr/>
      </dsp:nvSpPr>
      <dsp:spPr>
        <a:xfrm>
          <a:off x="773871" y="0"/>
          <a:ext cx="8257672" cy="154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Bir görüntü veya özellik haritasındaki belirli bir bölgedeki (örneğin 2x2) değerlerin ortalamasını alarak küçültme (</a:t>
          </a:r>
          <a:r>
            <a:rPr lang="tr-TR" sz="1400" kern="1200" dirty="0" err="1" smtClean="0"/>
            <a:t>downsampling</a:t>
          </a:r>
          <a:r>
            <a:rPr lang="tr-TR" sz="1400" kern="1200" dirty="0" smtClean="0"/>
            <a:t>) yapan yöntemdir; boyutu azaltır, önemli bilgileri korur.</a:t>
          </a:r>
          <a:endParaRPr lang="tr-TR" sz="1400" kern="1200" dirty="0"/>
        </a:p>
      </dsp:txBody>
      <dsp:txXfrm>
        <a:off x="773871" y="0"/>
        <a:ext cx="8257672" cy="154772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E5A72-A723-4793-ABBE-EAB354EE09AF}">
      <dsp:nvSpPr>
        <dsp:cNvPr id="0" name=""/>
        <dsp:cNvSpPr/>
      </dsp:nvSpPr>
      <dsp:spPr>
        <a:xfrm>
          <a:off x="0" y="1600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 smtClean="0"/>
            <a:t>Amaç: Basit bir veri seti üzerinde yapay sinir ağı kurmak</a:t>
          </a:r>
          <a:endParaRPr lang="tr-TR" sz="1900" kern="1200" dirty="0"/>
        </a:p>
      </dsp:txBody>
      <dsp:txXfrm>
        <a:off x="0" y="1600"/>
        <a:ext cx="2268838" cy="1134419"/>
      </dsp:txXfrm>
    </dsp:sp>
    <dsp:sp modelId="{42C3FCED-BCFF-4B7F-BD7F-0CA49A2C59D1}">
      <dsp:nvSpPr>
        <dsp:cNvPr id="0" name=""/>
        <dsp:cNvSpPr/>
      </dsp:nvSpPr>
      <dsp:spPr>
        <a:xfrm>
          <a:off x="2626446" y="10482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 smtClean="0"/>
            <a:t>Kullanılan kütüphaneler: </a:t>
          </a:r>
          <a:r>
            <a:rPr lang="tr-TR" sz="1900" kern="1200" dirty="0" err="1" smtClean="0"/>
            <a:t>NumPy</a:t>
          </a:r>
          <a:r>
            <a:rPr lang="tr-TR" sz="1900" kern="1200" dirty="0" smtClean="0"/>
            <a:t>, </a:t>
          </a:r>
          <a:r>
            <a:rPr lang="tr-TR" sz="1900" kern="1200" dirty="0" err="1" smtClean="0"/>
            <a:t>TensorFlow</a:t>
          </a:r>
          <a:r>
            <a:rPr lang="tr-TR" sz="1900" kern="1200" dirty="0" smtClean="0"/>
            <a:t>/</a:t>
          </a:r>
          <a:r>
            <a:rPr lang="tr-TR" sz="1900" kern="1200" dirty="0" err="1" smtClean="0"/>
            <a:t>Keras</a:t>
          </a:r>
          <a:endParaRPr lang="tr-TR" sz="1900" kern="1200" dirty="0"/>
        </a:p>
      </dsp:txBody>
      <dsp:txXfrm>
        <a:off x="2626446" y="10482"/>
        <a:ext cx="2268838" cy="1134419"/>
      </dsp:txXfrm>
    </dsp:sp>
    <dsp:sp modelId="{5F829B28-56F8-446B-8028-D91EB84C46FE}">
      <dsp:nvSpPr>
        <dsp:cNvPr id="0" name=""/>
        <dsp:cNvSpPr/>
      </dsp:nvSpPr>
      <dsp:spPr>
        <a:xfrm>
          <a:off x="5513793" y="10482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smtClean="0"/>
            <a:t>Model yapısı: L1 → 4 nöron, L2 → 2 nöron</a:t>
          </a:r>
          <a:endParaRPr lang="tr-TR" sz="1900" kern="1200"/>
        </a:p>
      </dsp:txBody>
      <dsp:txXfrm>
        <a:off x="5513793" y="10482"/>
        <a:ext cx="2268838" cy="1134419"/>
      </dsp:txXfrm>
    </dsp:sp>
    <dsp:sp modelId="{27485A40-CF83-4A8B-84E3-5B0102C5600A}">
      <dsp:nvSpPr>
        <dsp:cNvPr id="0" name=""/>
        <dsp:cNvSpPr/>
      </dsp:nvSpPr>
      <dsp:spPr>
        <a:xfrm>
          <a:off x="8121731" y="0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smtClean="0"/>
            <a:t>Aktivasyon: ReLU</a:t>
          </a:r>
          <a:endParaRPr lang="tr-TR" sz="1900" kern="1200"/>
        </a:p>
      </dsp:txBody>
      <dsp:txXfrm>
        <a:off x="8121731" y="0"/>
        <a:ext cx="2268838" cy="1134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93AD7-D603-441B-B17D-55A88938310A}">
      <dsp:nvSpPr>
        <dsp:cNvPr id="0" name=""/>
        <dsp:cNvSpPr/>
      </dsp:nvSpPr>
      <dsp:spPr>
        <a:xfrm>
          <a:off x="300388" y="1477791"/>
          <a:ext cx="2153715" cy="182483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0ACBC-862F-4EA9-AE5E-14238153F51A}">
      <dsp:nvSpPr>
        <dsp:cNvPr id="0" name=""/>
        <dsp:cNvSpPr/>
      </dsp:nvSpPr>
      <dsp:spPr>
        <a:xfrm>
          <a:off x="3763929" y="510662"/>
          <a:ext cx="2738492" cy="47646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kern="1200" dirty="0" smtClean="0"/>
            <a:t>Görüntü </a:t>
          </a:r>
          <a:r>
            <a:rPr lang="tr-TR" sz="1400" b="1" kern="1200" dirty="0" err="1" smtClean="0"/>
            <a:t>Encode</a:t>
          </a:r>
          <a:r>
            <a:rPr lang="tr-TR" sz="1400" b="1" kern="1200" dirty="0" smtClean="0"/>
            <a:t> &amp; </a:t>
          </a:r>
          <a:r>
            <a:rPr lang="tr-TR" sz="1400" b="1" kern="1200" dirty="0" err="1" smtClean="0"/>
            <a:t>Decode</a:t>
          </a:r>
          <a:r>
            <a:rPr lang="tr-TR" sz="1400" b="1" kern="1200" dirty="0" smtClean="0"/>
            <a:t> Süreci</a:t>
          </a:r>
          <a:endParaRPr lang="tr-TR" sz="1400" kern="1200" dirty="0"/>
        </a:p>
      </dsp:txBody>
      <dsp:txXfrm>
        <a:off x="3763929" y="510662"/>
        <a:ext cx="2738492" cy="476468"/>
      </dsp:txXfrm>
    </dsp:sp>
    <dsp:sp modelId="{168FBF0D-AA0E-470C-B18A-A283C2CA52A4}">
      <dsp:nvSpPr>
        <dsp:cNvPr id="0" name=""/>
        <dsp:cNvSpPr/>
      </dsp:nvSpPr>
      <dsp:spPr>
        <a:xfrm>
          <a:off x="1107211" y="1568564"/>
          <a:ext cx="2153715" cy="1824830"/>
        </a:xfrm>
        <a:prstGeom prst="rect">
          <a:avLst/>
        </a:prstGeom>
        <a:solidFill>
          <a:schemeClr val="accent3">
            <a:tint val="50000"/>
            <a:hueOff val="977834"/>
            <a:satOff val="50000"/>
            <a:lumOff val="52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9F0EB-91EE-40DE-A3DC-D467CDE7BDDA}">
      <dsp:nvSpPr>
        <dsp:cNvPr id="0" name=""/>
        <dsp:cNvSpPr/>
      </dsp:nvSpPr>
      <dsp:spPr>
        <a:xfrm>
          <a:off x="3604711" y="1691298"/>
          <a:ext cx="1487516" cy="106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smtClean="0"/>
            <a:t>Her pikselin R, G, B değeri anahtar ile XOR’lanır </a:t>
          </a:r>
          <a:endParaRPr lang="tr-TR" sz="1200" kern="1200"/>
        </a:p>
      </dsp:txBody>
      <dsp:txXfrm>
        <a:off x="3635843" y="1722430"/>
        <a:ext cx="1425252" cy="1000666"/>
      </dsp:txXfrm>
    </dsp:sp>
    <dsp:sp modelId="{8F8C6225-F5E0-4133-9CDC-321E5EF57D70}">
      <dsp:nvSpPr>
        <dsp:cNvPr id="0" name=""/>
        <dsp:cNvSpPr/>
      </dsp:nvSpPr>
      <dsp:spPr>
        <a:xfrm>
          <a:off x="1099005" y="1102426"/>
          <a:ext cx="2153715" cy="314228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kern="1200" smtClean="0"/>
            <a:t>1. Encode (Şifreleme)</a:t>
          </a:r>
          <a:endParaRPr lang="tr-TR" sz="1400" kern="1200"/>
        </a:p>
      </dsp:txBody>
      <dsp:txXfrm>
        <a:off x="1099005" y="1102426"/>
        <a:ext cx="2153715" cy="314228"/>
      </dsp:txXfrm>
    </dsp:sp>
    <dsp:sp modelId="{CB7CCFB9-4B33-4C9F-BA01-514A1FD6502A}">
      <dsp:nvSpPr>
        <dsp:cNvPr id="0" name=""/>
        <dsp:cNvSpPr/>
      </dsp:nvSpPr>
      <dsp:spPr>
        <a:xfrm>
          <a:off x="6857124" y="1551064"/>
          <a:ext cx="2153715" cy="178293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91F47-707F-4A2B-89C6-31796BF79653}">
      <dsp:nvSpPr>
        <dsp:cNvPr id="0" name=""/>
        <dsp:cNvSpPr/>
      </dsp:nvSpPr>
      <dsp:spPr>
        <a:xfrm>
          <a:off x="5209760" y="1681300"/>
          <a:ext cx="1524905" cy="106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kern="1200" dirty="0" smtClean="0"/>
            <a:t>Aynı anahtar ile </a:t>
          </a:r>
          <a:r>
            <a:rPr lang="tr-TR" sz="1100" kern="1200" dirty="0" err="1" smtClean="0"/>
            <a:t>encode</a:t>
          </a:r>
          <a:r>
            <a:rPr lang="tr-TR" sz="1100" kern="1200" dirty="0" smtClean="0"/>
            <a:t> yani şifrelenmiş görsele XOR işlemi uygulanır</a:t>
          </a:r>
          <a:endParaRPr lang="tr-TR" sz="1100" kern="1200" dirty="0"/>
        </a:p>
      </dsp:txBody>
      <dsp:txXfrm>
        <a:off x="5240892" y="1712432"/>
        <a:ext cx="1462641" cy="1000666"/>
      </dsp:txXfrm>
    </dsp:sp>
    <dsp:sp modelId="{7C122359-EABB-4BE9-A216-3760590E4E59}">
      <dsp:nvSpPr>
        <dsp:cNvPr id="0" name=""/>
        <dsp:cNvSpPr/>
      </dsp:nvSpPr>
      <dsp:spPr>
        <a:xfrm>
          <a:off x="7006441" y="1135839"/>
          <a:ext cx="2153715" cy="314228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kern="1200" smtClean="0"/>
            <a:t>2. Decode (Çözme)</a:t>
          </a:r>
          <a:endParaRPr lang="tr-TR" sz="1400" kern="1200"/>
        </a:p>
      </dsp:txBody>
      <dsp:txXfrm>
        <a:off x="7006441" y="1135839"/>
        <a:ext cx="2153715" cy="314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48B89-B745-4ACF-A47F-0515D3589A26}">
      <dsp:nvSpPr>
        <dsp:cNvPr id="0" name=""/>
        <dsp:cNvSpPr/>
      </dsp:nvSpPr>
      <dsp:spPr>
        <a:xfrm>
          <a:off x="1" y="527206"/>
          <a:ext cx="2298547" cy="9194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NASA’nın veri arşiv formatı (PDS)</a:t>
          </a:r>
          <a:endParaRPr lang="tr-TR" sz="1300" kern="1200" dirty="0"/>
        </a:p>
      </dsp:txBody>
      <dsp:txXfrm>
        <a:off x="459710" y="527206"/>
        <a:ext cx="1379129" cy="919418"/>
      </dsp:txXfrm>
    </dsp:sp>
    <dsp:sp modelId="{51A92215-DDE8-43A4-8B88-88E2B6556157}">
      <dsp:nvSpPr>
        <dsp:cNvPr id="0" name=""/>
        <dsp:cNvSpPr/>
      </dsp:nvSpPr>
      <dsp:spPr>
        <a:xfrm>
          <a:off x="2105608" y="517579"/>
          <a:ext cx="2298547" cy="919418"/>
        </a:xfrm>
        <a:prstGeom prst="chevron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Amacımız başlık bilgisini çözümleyip veriyi işlenebilir hale getirmek</a:t>
          </a:r>
          <a:endParaRPr lang="tr-TR" sz="1300" kern="1200" dirty="0"/>
        </a:p>
      </dsp:txBody>
      <dsp:txXfrm>
        <a:off x="2565317" y="517579"/>
        <a:ext cx="1379129" cy="919418"/>
      </dsp:txXfrm>
    </dsp:sp>
    <dsp:sp modelId="{F9F6E1E3-316C-4E8D-BC48-5966F94F89D8}">
      <dsp:nvSpPr>
        <dsp:cNvPr id="0" name=""/>
        <dsp:cNvSpPr/>
      </dsp:nvSpPr>
      <dsp:spPr>
        <a:xfrm>
          <a:off x="4280082" y="556084"/>
          <a:ext cx="2298547" cy="919418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smtClean="0"/>
            <a:t>Header=Başlık (1024 bayt): dosya adı, zaman, konum, cihaz bilgileri</a:t>
          </a:r>
          <a:endParaRPr lang="tr-TR" sz="1300" kern="1200"/>
        </a:p>
      </dsp:txBody>
      <dsp:txXfrm>
        <a:off x="4739791" y="556084"/>
        <a:ext cx="1379129" cy="919418"/>
      </dsp:txXfrm>
    </dsp:sp>
    <dsp:sp modelId="{20D5280D-B147-47C9-B6E9-5C38B4D96B90}">
      <dsp:nvSpPr>
        <dsp:cNvPr id="0" name=""/>
        <dsp:cNvSpPr/>
      </dsp:nvSpPr>
      <dsp:spPr>
        <a:xfrm>
          <a:off x="6387967" y="546467"/>
          <a:ext cx="2298547" cy="919418"/>
        </a:xfrm>
        <a:prstGeom prst="chevron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Dosyayı bayt </a:t>
          </a:r>
          <a:r>
            <a:rPr lang="tr-TR" sz="1300" kern="1200" dirty="0" err="1" smtClean="0"/>
            <a:t>bayt</a:t>
          </a:r>
          <a:r>
            <a:rPr lang="tr-TR" sz="1300" kern="1200" dirty="0" smtClean="0"/>
            <a:t> gruplayarak inceledim. </a:t>
          </a:r>
          <a:endParaRPr lang="tr-TR" sz="1300" kern="1200" dirty="0"/>
        </a:p>
      </dsp:txBody>
      <dsp:txXfrm>
        <a:off x="6847676" y="546467"/>
        <a:ext cx="1379129" cy="919418"/>
      </dsp:txXfrm>
    </dsp:sp>
    <dsp:sp modelId="{D5FAB0B6-C834-4B1A-9D9E-DB75330FE75D}">
      <dsp:nvSpPr>
        <dsp:cNvPr id="0" name=""/>
        <dsp:cNvSpPr/>
      </dsp:nvSpPr>
      <dsp:spPr>
        <a:xfrm rot="8785424">
          <a:off x="7134561" y="1933227"/>
          <a:ext cx="2298547" cy="1590079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80010" tIns="26670" rIns="26670" bIns="2667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Çıktılarımız</a:t>
          </a:r>
          <a:r>
            <a:rPr lang="tr-TR" sz="1300" kern="1200" dirty="0" smtClean="0"/>
            <a:t>:</a:t>
          </a:r>
          <a:br>
            <a:rPr lang="tr-TR" sz="1300" kern="1200" dirty="0" smtClean="0"/>
          </a:br>
          <a:endParaRPr lang="tr-TR" sz="1300" kern="1200" dirty="0"/>
        </a:p>
      </dsp:txBody>
      <dsp:txXfrm>
        <a:off x="7929600" y="1933227"/>
        <a:ext cx="708468" cy="15900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31229-0D76-4444-BEF8-0D52223A5E88}">
      <dsp:nvSpPr>
        <dsp:cNvPr id="0" name=""/>
        <dsp:cNvSpPr/>
      </dsp:nvSpPr>
      <dsp:spPr>
        <a:xfrm>
          <a:off x="0" y="689353"/>
          <a:ext cx="10157988" cy="91913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9DB50-BF47-4132-A620-B460CC74D704}">
      <dsp:nvSpPr>
        <dsp:cNvPr id="0" name=""/>
        <dsp:cNvSpPr/>
      </dsp:nvSpPr>
      <dsp:spPr>
        <a:xfrm>
          <a:off x="4463" y="0"/>
          <a:ext cx="2946213" cy="91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i="0" kern="1200" baseline="0" dirty="0" smtClean="0"/>
            <a:t>RNN (</a:t>
          </a:r>
          <a:r>
            <a:rPr lang="tr-TR" sz="1400" b="1" i="0" kern="1200" baseline="0" dirty="0" err="1" smtClean="0"/>
            <a:t>Recurrent</a:t>
          </a:r>
          <a:r>
            <a:rPr lang="tr-TR" sz="1400" b="1" i="0" kern="1200" baseline="0" dirty="0" smtClean="0"/>
            <a:t> </a:t>
          </a:r>
          <a:r>
            <a:rPr lang="tr-TR" sz="1400" b="1" i="0" kern="1200" baseline="0" dirty="0" err="1" smtClean="0"/>
            <a:t>Neural</a:t>
          </a:r>
          <a:r>
            <a:rPr lang="tr-TR" sz="1400" b="1" i="0" kern="1200" baseline="0" dirty="0" smtClean="0"/>
            <a:t> Network)</a:t>
          </a:r>
          <a:endParaRPr lang="tr-TR" sz="1400" kern="1200" dirty="0"/>
        </a:p>
      </dsp:txBody>
      <dsp:txXfrm>
        <a:off x="4463" y="0"/>
        <a:ext cx="2946213" cy="919138"/>
      </dsp:txXfrm>
    </dsp:sp>
    <dsp:sp modelId="{210DD920-DF17-4328-ACDC-73026D673502}">
      <dsp:nvSpPr>
        <dsp:cNvPr id="0" name=""/>
        <dsp:cNvSpPr/>
      </dsp:nvSpPr>
      <dsp:spPr>
        <a:xfrm>
          <a:off x="1362678" y="1034030"/>
          <a:ext cx="229784" cy="2297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856BF-8471-402D-9903-9F7165C38E11}">
      <dsp:nvSpPr>
        <dsp:cNvPr id="0" name=""/>
        <dsp:cNvSpPr/>
      </dsp:nvSpPr>
      <dsp:spPr>
        <a:xfrm>
          <a:off x="3097987" y="1378706"/>
          <a:ext cx="2946213" cy="91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0" i="0" kern="1200" baseline="0" smtClean="0"/>
            <a:t>Sıralı verilerde geçmiş bilgiyi hafızasında tutarak gelecekteki tahminlerde kullanan sinir ağıdır.</a:t>
          </a:r>
          <a:endParaRPr lang="tr-TR" sz="1200" kern="1200"/>
        </a:p>
      </dsp:txBody>
      <dsp:txXfrm>
        <a:off x="3097987" y="1378706"/>
        <a:ext cx="2946213" cy="919138"/>
      </dsp:txXfrm>
    </dsp:sp>
    <dsp:sp modelId="{A753A607-4091-4036-B19F-C0681933CD3F}">
      <dsp:nvSpPr>
        <dsp:cNvPr id="0" name=""/>
        <dsp:cNvSpPr/>
      </dsp:nvSpPr>
      <dsp:spPr>
        <a:xfrm>
          <a:off x="4456202" y="1034030"/>
          <a:ext cx="229784" cy="2297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CA5E9-F735-4E89-8F4D-A32E2C2A0EA6}">
      <dsp:nvSpPr>
        <dsp:cNvPr id="0" name=""/>
        <dsp:cNvSpPr/>
      </dsp:nvSpPr>
      <dsp:spPr>
        <a:xfrm>
          <a:off x="6191511" y="0"/>
          <a:ext cx="2946213" cy="91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1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i="0" kern="1200" baseline="0" smtClean="0"/>
            <a:t>Kullanım Alanları:</a:t>
          </a:r>
          <a:endParaRPr lang="tr-TR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200" b="0" i="0" kern="1200" baseline="0" dirty="0" smtClean="0"/>
            <a:t>Zaman serisi analizi (finans, </a:t>
          </a:r>
          <a:r>
            <a:rPr lang="tr-TR" sz="1200" b="0" i="0" kern="1200" baseline="0" smtClean="0"/>
            <a:t>sensör</a:t>
          </a:r>
          <a:r>
            <a:rPr lang="tr-TR" sz="1200" b="0" i="0" kern="1200" baseline="0" dirty="0" smtClean="0"/>
            <a:t> verileri)</a:t>
          </a:r>
          <a:endParaRPr lang="tr-T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200" b="0" i="0" kern="1200" baseline="0" smtClean="0"/>
            <a:t>Doğal dil işleme (metin tahmini, duygu analizi, makine çevirisi)</a:t>
          </a:r>
          <a:endParaRPr lang="tr-TR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200" b="0" i="0" kern="1200" baseline="0" smtClean="0"/>
            <a:t>Konuşma tanıma ve ses işleme</a:t>
          </a:r>
          <a:endParaRPr lang="tr-TR" sz="1200" kern="1200"/>
        </a:p>
      </dsp:txBody>
      <dsp:txXfrm>
        <a:off x="6191511" y="0"/>
        <a:ext cx="2946213" cy="919138"/>
      </dsp:txXfrm>
    </dsp:sp>
    <dsp:sp modelId="{014221ED-AC59-40BE-A125-A9C250D11C3D}">
      <dsp:nvSpPr>
        <dsp:cNvPr id="0" name=""/>
        <dsp:cNvSpPr/>
      </dsp:nvSpPr>
      <dsp:spPr>
        <a:xfrm>
          <a:off x="7549726" y="1034030"/>
          <a:ext cx="229784" cy="2297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E1923-AF8F-48B0-822C-D9BB83C106CB}">
      <dsp:nvSpPr>
        <dsp:cNvPr id="0" name=""/>
        <dsp:cNvSpPr/>
      </dsp:nvSpPr>
      <dsp:spPr>
        <a:xfrm>
          <a:off x="0" y="805446"/>
          <a:ext cx="10157988" cy="107392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CE0B7-1163-409A-9E9A-1E3349A7DA92}">
      <dsp:nvSpPr>
        <dsp:cNvPr id="0" name=""/>
        <dsp:cNvSpPr/>
      </dsp:nvSpPr>
      <dsp:spPr>
        <a:xfrm>
          <a:off x="4463" y="0"/>
          <a:ext cx="2946213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i="0" kern="1200" baseline="0" dirty="0" smtClean="0"/>
            <a:t>CNN (</a:t>
          </a:r>
          <a:r>
            <a:rPr lang="tr-TR" sz="1400" b="1" i="0" kern="1200" baseline="0" dirty="0" err="1" smtClean="0"/>
            <a:t>Convolutional</a:t>
          </a:r>
          <a:r>
            <a:rPr lang="tr-TR" sz="1400" b="1" i="0" kern="1200" baseline="0" dirty="0" smtClean="0"/>
            <a:t> </a:t>
          </a:r>
          <a:r>
            <a:rPr lang="tr-TR" sz="1400" b="1" i="0" kern="1200" baseline="0" dirty="0" err="1" smtClean="0"/>
            <a:t>Neural</a:t>
          </a:r>
          <a:r>
            <a:rPr lang="tr-TR" sz="1400" b="1" i="0" kern="1200" baseline="0" dirty="0" smtClean="0"/>
            <a:t> Network)</a:t>
          </a:r>
          <a:endParaRPr lang="tr-TR" sz="1400" kern="1200" dirty="0"/>
        </a:p>
      </dsp:txBody>
      <dsp:txXfrm>
        <a:off x="4463" y="0"/>
        <a:ext cx="2946213" cy="1073928"/>
      </dsp:txXfrm>
    </dsp:sp>
    <dsp:sp modelId="{0E9DF644-B6DF-44D3-A27B-5AE935F3E9BA}">
      <dsp:nvSpPr>
        <dsp:cNvPr id="0" name=""/>
        <dsp:cNvSpPr/>
      </dsp:nvSpPr>
      <dsp:spPr>
        <a:xfrm>
          <a:off x="1343329" y="1208168"/>
          <a:ext cx="268482" cy="268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02628-BB7B-44B8-9E28-E2BE9923816D}">
      <dsp:nvSpPr>
        <dsp:cNvPr id="0" name=""/>
        <dsp:cNvSpPr/>
      </dsp:nvSpPr>
      <dsp:spPr>
        <a:xfrm>
          <a:off x="3097987" y="1610892"/>
          <a:ext cx="2946213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0" i="0" kern="1200" baseline="0" smtClean="0"/>
            <a:t>Görüntü ve uzamsal verilerden özellik çıkararak sınıflandırma yapan sinir ağıdır.</a:t>
          </a:r>
          <a:endParaRPr lang="tr-TR" sz="1200" kern="1200"/>
        </a:p>
      </dsp:txBody>
      <dsp:txXfrm>
        <a:off x="3097987" y="1610892"/>
        <a:ext cx="2946213" cy="1073928"/>
      </dsp:txXfrm>
    </dsp:sp>
    <dsp:sp modelId="{D1AFF558-B296-4B31-942C-627B1F359353}">
      <dsp:nvSpPr>
        <dsp:cNvPr id="0" name=""/>
        <dsp:cNvSpPr/>
      </dsp:nvSpPr>
      <dsp:spPr>
        <a:xfrm>
          <a:off x="4436853" y="1208168"/>
          <a:ext cx="268482" cy="268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86079-E1D1-4114-B21D-80DEFD7446E9}">
      <dsp:nvSpPr>
        <dsp:cNvPr id="0" name=""/>
        <dsp:cNvSpPr/>
      </dsp:nvSpPr>
      <dsp:spPr>
        <a:xfrm>
          <a:off x="6191511" y="0"/>
          <a:ext cx="2946213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1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i="0" kern="1200" baseline="0" smtClean="0"/>
            <a:t>Kullanım Alanları:</a:t>
          </a:r>
          <a:endParaRPr lang="tr-TR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200" b="0" i="0" kern="1200" baseline="0" smtClean="0"/>
            <a:t>Görüntü işleme (yüz tanıma, obje tespiti, tıbbi görüntüleme)</a:t>
          </a:r>
          <a:endParaRPr lang="tr-TR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200" b="0" i="0" kern="1200" baseline="0" smtClean="0"/>
            <a:t>Video analizi</a:t>
          </a:r>
          <a:endParaRPr lang="tr-TR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200" b="0" i="0" kern="1200" baseline="0" smtClean="0"/>
            <a:t>Sinyal işleme (radar, EEG/ECG verileri, ses spektrumu analizi)</a:t>
          </a:r>
          <a:endParaRPr lang="tr-TR" sz="1200" kern="1200"/>
        </a:p>
      </dsp:txBody>
      <dsp:txXfrm>
        <a:off x="6191511" y="0"/>
        <a:ext cx="2946213" cy="1073928"/>
      </dsp:txXfrm>
    </dsp:sp>
    <dsp:sp modelId="{6CEC3B97-73B1-46F8-9B96-52A11801DA16}">
      <dsp:nvSpPr>
        <dsp:cNvPr id="0" name=""/>
        <dsp:cNvSpPr/>
      </dsp:nvSpPr>
      <dsp:spPr>
        <a:xfrm>
          <a:off x="7530377" y="1208168"/>
          <a:ext cx="268482" cy="268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2B8F0-B52E-4143-B092-E8638343CD6E}">
      <dsp:nvSpPr>
        <dsp:cNvPr id="0" name=""/>
        <dsp:cNvSpPr/>
      </dsp:nvSpPr>
      <dsp:spPr>
        <a:xfrm>
          <a:off x="1170" y="798144"/>
          <a:ext cx="3254001" cy="36507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RNN (</a:t>
          </a:r>
          <a:r>
            <a:rPr lang="tr-TR" sz="1700" kern="1200" dirty="0" err="1" smtClean="0"/>
            <a:t>Recurrent</a:t>
          </a:r>
          <a:r>
            <a:rPr lang="tr-TR" sz="1700" kern="1200" dirty="0" smtClean="0"/>
            <a:t> </a:t>
          </a:r>
          <a:r>
            <a:rPr lang="tr-TR" sz="1700" kern="1200" dirty="0" err="1" smtClean="0"/>
            <a:t>Neural</a:t>
          </a:r>
          <a:r>
            <a:rPr lang="tr-TR" sz="1700" kern="1200" dirty="0" smtClean="0"/>
            <a:t> Network)</a:t>
          </a:r>
          <a:endParaRPr lang="tr-TR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300" kern="1200" dirty="0" smtClean="0"/>
            <a:t>Tanım: Sıralı verilerde önceki bilgiyi hatırlayıp sonraki adımlara aktarır.</a:t>
          </a:r>
          <a:endParaRPr lang="tr-TR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300" kern="1200" smtClean="0"/>
            <a:t>Hafıza: Kısıtlı hafıza, uzun dizilerde unutma sorunu yaşar.</a:t>
          </a:r>
          <a:endParaRPr lang="tr-TR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300" kern="1200" dirty="0" smtClean="0"/>
            <a:t>Parametre Sayısı: Düşük</a:t>
          </a:r>
          <a:endParaRPr lang="tr-TR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300" kern="1200" dirty="0" smtClean="0"/>
            <a:t>Avantaj: Basit, hızlı, küçük veri setlerinde yeterli.</a:t>
          </a:r>
          <a:endParaRPr lang="tr-TR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300" kern="1200" dirty="0" smtClean="0"/>
            <a:t>Kullanım Alanı: Temel zaman serisi, kısa diziler.</a:t>
          </a:r>
          <a:endParaRPr lang="tr-TR" sz="1300" kern="1200" dirty="0"/>
        </a:p>
      </dsp:txBody>
      <dsp:txXfrm>
        <a:off x="96476" y="893450"/>
        <a:ext cx="3063389" cy="3460171"/>
      </dsp:txXfrm>
    </dsp:sp>
    <dsp:sp modelId="{22104A5F-EEDB-467A-8EFF-973B640A9820}">
      <dsp:nvSpPr>
        <dsp:cNvPr id="0" name=""/>
        <dsp:cNvSpPr/>
      </dsp:nvSpPr>
      <dsp:spPr>
        <a:xfrm rot="21574759">
          <a:off x="3577494" y="2207023"/>
          <a:ext cx="683361" cy="799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3577497" y="2367652"/>
        <a:ext cx="478353" cy="479630"/>
      </dsp:txXfrm>
    </dsp:sp>
    <dsp:sp modelId="{1EA4026B-C86B-4109-BCFF-8483709C463D}">
      <dsp:nvSpPr>
        <dsp:cNvPr id="0" name=""/>
        <dsp:cNvSpPr/>
      </dsp:nvSpPr>
      <dsp:spPr>
        <a:xfrm>
          <a:off x="4544498" y="765762"/>
          <a:ext cx="2987949" cy="3650783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LSTM (</a:t>
          </a:r>
          <a:r>
            <a:rPr lang="tr-TR" sz="1700" kern="1200" dirty="0" err="1" smtClean="0"/>
            <a:t>Long</a:t>
          </a:r>
          <a:r>
            <a:rPr lang="tr-TR" sz="1700" kern="1200" dirty="0" smtClean="0"/>
            <a:t> </a:t>
          </a:r>
          <a:r>
            <a:rPr lang="tr-TR" sz="1700" kern="1200" dirty="0" err="1" smtClean="0"/>
            <a:t>Short-Term</a:t>
          </a:r>
          <a:r>
            <a:rPr lang="tr-TR" sz="1700" kern="1200" dirty="0" smtClean="0"/>
            <a:t> Memory)</a:t>
          </a:r>
          <a:endParaRPr lang="tr-TR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300" kern="1200" dirty="0" smtClean="0"/>
            <a:t>Tanım: Uzun bağımlılıkları öğrenmek için geliştirilmiş, kapı mekanizmaları olan </a:t>
          </a:r>
          <a:r>
            <a:rPr lang="tr-TR" sz="1300" kern="1200" dirty="0" err="1" smtClean="0"/>
            <a:t>RNN.Hafıza</a:t>
          </a:r>
          <a:r>
            <a:rPr lang="tr-TR" sz="1300" kern="1200" dirty="0" smtClean="0"/>
            <a:t>: Uzun süreli hafızayı korur (</a:t>
          </a:r>
          <a:r>
            <a:rPr lang="tr-TR" sz="1300" kern="1200" dirty="0" err="1" smtClean="0"/>
            <a:t>Forget</a:t>
          </a:r>
          <a:r>
            <a:rPr lang="tr-TR" sz="1300" kern="1200" dirty="0" smtClean="0"/>
            <a:t>, </a:t>
          </a:r>
          <a:r>
            <a:rPr lang="tr-TR" sz="1300" kern="1200" dirty="0" err="1" smtClean="0"/>
            <a:t>Input</a:t>
          </a:r>
          <a:r>
            <a:rPr lang="tr-TR" sz="1300" kern="1200" dirty="0" smtClean="0"/>
            <a:t>, </a:t>
          </a:r>
          <a:r>
            <a:rPr lang="tr-TR" sz="1300" kern="1200" dirty="0" err="1" smtClean="0"/>
            <a:t>Output</a:t>
          </a:r>
          <a:r>
            <a:rPr lang="tr-TR" sz="1300" kern="1200" dirty="0" smtClean="0"/>
            <a:t> kapıları).</a:t>
          </a:r>
          <a:endParaRPr lang="tr-TR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300" kern="1200" dirty="0" smtClean="0"/>
            <a:t>Parametre Sayısı: Yüksek (daha kompleks yapı).</a:t>
          </a:r>
          <a:endParaRPr lang="tr-TR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300" kern="1200" dirty="0" smtClean="0"/>
            <a:t>Avantaj: Uzun bağımlılıkları yakalama gücü çok yüksek.</a:t>
          </a:r>
          <a:endParaRPr lang="tr-TR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300" kern="1200" dirty="0" smtClean="0"/>
            <a:t>Dezavantaj: Daha yavaş eğitim, fazla parametre.</a:t>
          </a:r>
          <a:endParaRPr lang="tr-TR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300" kern="1200" dirty="0" smtClean="0"/>
            <a:t>Kullanım Alanı: Dil modelleri, metin analizi, konuşma tanıma, uzun sekanslar.</a:t>
          </a:r>
          <a:endParaRPr lang="tr-TR" sz="1300" kern="1200" dirty="0"/>
        </a:p>
      </dsp:txBody>
      <dsp:txXfrm>
        <a:off x="4632012" y="853276"/>
        <a:ext cx="2812921" cy="3475755"/>
      </dsp:txXfrm>
    </dsp:sp>
    <dsp:sp modelId="{03318853-D62E-4466-B5F6-3179B2468780}">
      <dsp:nvSpPr>
        <dsp:cNvPr id="0" name=""/>
        <dsp:cNvSpPr/>
      </dsp:nvSpPr>
      <dsp:spPr>
        <a:xfrm rot="48689">
          <a:off x="7814071" y="2220841"/>
          <a:ext cx="597164" cy="799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7814080" y="2379448"/>
        <a:ext cx="418015" cy="479630"/>
      </dsp:txXfrm>
    </dsp:sp>
    <dsp:sp modelId="{284CE864-BA4B-4256-A199-EE99C72BE061}">
      <dsp:nvSpPr>
        <dsp:cNvPr id="0" name=""/>
        <dsp:cNvSpPr/>
      </dsp:nvSpPr>
      <dsp:spPr>
        <a:xfrm>
          <a:off x="8659061" y="825708"/>
          <a:ext cx="3223315" cy="3650783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smtClean="0"/>
            <a:t>GRU (Gated Recurrent Unit)</a:t>
          </a:r>
          <a:endParaRPr lang="tr-TR" sz="17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300" kern="1200" smtClean="0"/>
            <a:t>Tanım: LSTM’in daha sade ve hızlı versiyonu; kapı mekanizması basitleştirilmiş.</a:t>
          </a:r>
          <a:endParaRPr lang="tr-TR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300" kern="1200" dirty="0" smtClean="0"/>
            <a:t>Hafıza: Uzun süreli hafızayı korur, daha az parametre ile çalışır.</a:t>
          </a:r>
          <a:endParaRPr lang="tr-TR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300" kern="1200" smtClean="0"/>
            <a:t>Parametre Sayısı: Orta (LSTM’den az, RNN’den fazla).</a:t>
          </a:r>
          <a:endParaRPr lang="tr-TR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300" kern="1200" smtClean="0"/>
            <a:t>Avantaj: Daha hızlı eğitim, daha az hesaplama maliyeti.</a:t>
          </a:r>
          <a:endParaRPr lang="tr-TR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300" kern="1200" smtClean="0"/>
            <a:t>Dezavantaj: Bazı problemlerde LSTM kadar güçlü olmayabilir.</a:t>
          </a:r>
          <a:endParaRPr lang="tr-TR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300" kern="1200" dirty="0" smtClean="0"/>
            <a:t>Kullanım Alanı: Gerçek zamanlı uygulamalar, dil modelleri, zaman serisi.</a:t>
          </a:r>
          <a:endParaRPr lang="tr-TR" sz="1300" kern="1200" dirty="0"/>
        </a:p>
      </dsp:txBody>
      <dsp:txXfrm>
        <a:off x="8753469" y="920116"/>
        <a:ext cx="3034499" cy="34619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2C889-9BA6-475D-93CD-D6B55412421E}">
      <dsp:nvSpPr>
        <dsp:cNvPr id="0" name=""/>
        <dsp:cNvSpPr/>
      </dsp:nvSpPr>
      <dsp:spPr>
        <a:xfrm>
          <a:off x="0" y="2091690"/>
          <a:ext cx="12106275" cy="2788920"/>
        </a:xfrm>
        <a:prstGeom prst="notchedRight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7E0713F-28FF-4B84-9231-2A0F7A6DF22A}">
      <dsp:nvSpPr>
        <dsp:cNvPr id="0" name=""/>
        <dsp:cNvSpPr/>
      </dsp:nvSpPr>
      <dsp:spPr>
        <a:xfrm>
          <a:off x="3059" y="0"/>
          <a:ext cx="1158460" cy="278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kern="1200" dirty="0" smtClean="0"/>
            <a:t>CNN – Katmanları</a:t>
          </a:r>
          <a:endParaRPr lang="tr-TR" sz="1400" kern="1200" dirty="0"/>
        </a:p>
      </dsp:txBody>
      <dsp:txXfrm>
        <a:off x="3059" y="0"/>
        <a:ext cx="1158460" cy="2788920"/>
      </dsp:txXfrm>
    </dsp:sp>
    <dsp:sp modelId="{ECFF007E-9BBF-4555-A930-99712F3738E8}">
      <dsp:nvSpPr>
        <dsp:cNvPr id="0" name=""/>
        <dsp:cNvSpPr/>
      </dsp:nvSpPr>
      <dsp:spPr>
        <a:xfrm>
          <a:off x="233674" y="3137535"/>
          <a:ext cx="697230" cy="69723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EA7CBE-D32B-4094-B7E1-F7FC99BCE227}">
      <dsp:nvSpPr>
        <dsp:cNvPr id="0" name=""/>
        <dsp:cNvSpPr/>
      </dsp:nvSpPr>
      <dsp:spPr>
        <a:xfrm>
          <a:off x="1219442" y="4183380"/>
          <a:ext cx="1158460" cy="278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kern="1200" smtClean="0"/>
            <a:t>Input Layer:</a:t>
          </a:r>
          <a:r>
            <a:rPr lang="tr-TR" sz="1400" kern="1200" smtClean="0"/>
            <a:t> Görüntü veya matris verilerinin giriş katmanıdır.</a:t>
          </a:r>
          <a:endParaRPr lang="tr-TR" sz="1400" kern="1200"/>
        </a:p>
      </dsp:txBody>
      <dsp:txXfrm>
        <a:off x="1219442" y="4183380"/>
        <a:ext cx="1158460" cy="2788920"/>
      </dsp:txXfrm>
    </dsp:sp>
    <dsp:sp modelId="{FD85EBE7-C320-4D0F-9935-28AA4AC2D09D}">
      <dsp:nvSpPr>
        <dsp:cNvPr id="0" name=""/>
        <dsp:cNvSpPr/>
      </dsp:nvSpPr>
      <dsp:spPr>
        <a:xfrm>
          <a:off x="1450057" y="3137535"/>
          <a:ext cx="697230" cy="697230"/>
        </a:xfrm>
        <a:prstGeom prst="ellipse">
          <a:avLst/>
        </a:prstGeom>
        <a:gradFill rotWithShape="0">
          <a:gsLst>
            <a:gs pos="0">
              <a:schemeClr val="accent4">
                <a:hueOff val="1299462"/>
                <a:satOff val="-5996"/>
                <a:lumOff val="2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299462"/>
                <a:satOff val="-5996"/>
                <a:lumOff val="2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299462"/>
                <a:satOff val="-5996"/>
                <a:lumOff val="2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52989E-D616-4400-A683-E080C89564F3}">
      <dsp:nvSpPr>
        <dsp:cNvPr id="0" name=""/>
        <dsp:cNvSpPr/>
      </dsp:nvSpPr>
      <dsp:spPr>
        <a:xfrm>
          <a:off x="2435826" y="0"/>
          <a:ext cx="1158460" cy="278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kern="1200" dirty="0" err="1" smtClean="0"/>
            <a:t>Convolution</a:t>
          </a:r>
          <a:r>
            <a:rPr lang="tr-TR" sz="1400" b="1" kern="1200" dirty="0" smtClean="0"/>
            <a:t> </a:t>
          </a:r>
          <a:r>
            <a:rPr lang="tr-TR" sz="1400" b="1" kern="1200" dirty="0" err="1" smtClean="0"/>
            <a:t>Layer</a:t>
          </a:r>
          <a:r>
            <a:rPr lang="tr-TR" sz="1400" b="1" kern="1200" dirty="0" smtClean="0"/>
            <a:t> (Conv2D):</a:t>
          </a:r>
          <a:r>
            <a:rPr lang="tr-TR" sz="1400" kern="1200" dirty="0" smtClean="0"/>
            <a:t> Filtreler ile kenar, köşe, doku gibi özellikleri çıkarır.</a:t>
          </a:r>
          <a:endParaRPr lang="tr-TR" sz="1400" kern="1200" dirty="0"/>
        </a:p>
      </dsp:txBody>
      <dsp:txXfrm>
        <a:off x="2435826" y="0"/>
        <a:ext cx="1158460" cy="2788920"/>
      </dsp:txXfrm>
    </dsp:sp>
    <dsp:sp modelId="{EA694FE5-8667-43D1-9A1B-6F623A41BFD0}">
      <dsp:nvSpPr>
        <dsp:cNvPr id="0" name=""/>
        <dsp:cNvSpPr/>
      </dsp:nvSpPr>
      <dsp:spPr>
        <a:xfrm>
          <a:off x="2666441" y="3137535"/>
          <a:ext cx="697230" cy="697230"/>
        </a:xfrm>
        <a:prstGeom prst="ellipse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8223BC-B7F1-42C7-BF2D-84BBECCD28C1}">
      <dsp:nvSpPr>
        <dsp:cNvPr id="0" name=""/>
        <dsp:cNvSpPr/>
      </dsp:nvSpPr>
      <dsp:spPr>
        <a:xfrm>
          <a:off x="3652209" y="4183380"/>
          <a:ext cx="1158460" cy="278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kern="1200" dirty="0" err="1" smtClean="0"/>
            <a:t>Activation</a:t>
          </a:r>
          <a:r>
            <a:rPr lang="tr-TR" sz="1400" b="1" kern="1200" dirty="0" smtClean="0"/>
            <a:t> (</a:t>
          </a:r>
          <a:r>
            <a:rPr lang="tr-TR" sz="1400" b="1" kern="1200" dirty="0" err="1" smtClean="0"/>
            <a:t>ReLU</a:t>
          </a:r>
          <a:r>
            <a:rPr lang="tr-TR" sz="1400" b="1" kern="1200" dirty="0" smtClean="0"/>
            <a:t>):</a:t>
          </a:r>
          <a:r>
            <a:rPr lang="tr-TR" sz="1400" kern="1200" dirty="0" smtClean="0"/>
            <a:t> Negatif değerleri sıfırlar, doğrusal olmayan özellikleri öğrenmeyi sağlar.</a:t>
          </a:r>
          <a:endParaRPr lang="tr-TR" sz="1400" kern="1200" dirty="0"/>
        </a:p>
      </dsp:txBody>
      <dsp:txXfrm>
        <a:off x="3652209" y="4183380"/>
        <a:ext cx="1158460" cy="2788920"/>
      </dsp:txXfrm>
    </dsp:sp>
    <dsp:sp modelId="{5F8421B6-A457-42A1-8D45-7DA0D85BCA88}">
      <dsp:nvSpPr>
        <dsp:cNvPr id="0" name=""/>
        <dsp:cNvSpPr/>
      </dsp:nvSpPr>
      <dsp:spPr>
        <a:xfrm>
          <a:off x="3882825" y="3137535"/>
          <a:ext cx="697230" cy="697230"/>
        </a:xfrm>
        <a:prstGeom prst="ellipse">
          <a:avLst/>
        </a:prstGeom>
        <a:gradFill rotWithShape="0">
          <a:gsLst>
            <a:gs pos="0">
              <a:schemeClr val="accent4">
                <a:hueOff val="3898385"/>
                <a:satOff val="-17988"/>
                <a:lumOff val="6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898385"/>
                <a:satOff val="-17988"/>
                <a:lumOff val="6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898385"/>
                <a:satOff val="-17988"/>
                <a:lumOff val="6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6368D8-CD35-48FC-99B3-5A0B95F755D2}">
      <dsp:nvSpPr>
        <dsp:cNvPr id="0" name=""/>
        <dsp:cNvSpPr/>
      </dsp:nvSpPr>
      <dsp:spPr>
        <a:xfrm>
          <a:off x="4868593" y="0"/>
          <a:ext cx="1158460" cy="278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kern="1200" dirty="0" err="1" smtClean="0"/>
            <a:t>Pooling</a:t>
          </a:r>
          <a:r>
            <a:rPr lang="tr-TR" sz="1400" b="1" kern="1200" dirty="0" smtClean="0"/>
            <a:t> </a:t>
          </a:r>
          <a:r>
            <a:rPr lang="tr-TR" sz="1400" b="1" kern="1200" dirty="0" err="1" smtClean="0"/>
            <a:t>Layer</a:t>
          </a:r>
          <a:r>
            <a:rPr lang="tr-TR" sz="1400" b="1" kern="1200" dirty="0" smtClean="0"/>
            <a:t> (</a:t>
          </a:r>
          <a:r>
            <a:rPr lang="tr-TR" sz="1400" b="1" kern="1200" dirty="0" err="1" smtClean="0"/>
            <a:t>Max</a:t>
          </a:r>
          <a:r>
            <a:rPr lang="tr-TR" sz="1400" b="1" kern="1200" dirty="0" smtClean="0"/>
            <a:t>/</a:t>
          </a:r>
          <a:r>
            <a:rPr lang="tr-TR" sz="1400" b="1" kern="1200" dirty="0" err="1" smtClean="0"/>
            <a:t>Average</a:t>
          </a:r>
          <a:r>
            <a:rPr lang="tr-TR" sz="1400" b="1" kern="1200" dirty="0" smtClean="0"/>
            <a:t>):</a:t>
          </a:r>
          <a:r>
            <a:rPr lang="tr-TR" sz="1400" kern="1200" dirty="0" smtClean="0"/>
            <a:t> Boyut küçültür, en önemli bilgiyi korur (ör. </a:t>
          </a:r>
          <a:r>
            <a:rPr lang="tr-TR" sz="1400" kern="1200" dirty="0" err="1" smtClean="0"/>
            <a:t>MaxPooling</a:t>
          </a:r>
          <a:r>
            <a:rPr lang="tr-TR" sz="1400" kern="1200" dirty="0" smtClean="0"/>
            <a:t>).</a:t>
          </a:r>
          <a:endParaRPr lang="tr-TR" sz="1400" kern="1200" dirty="0"/>
        </a:p>
      </dsp:txBody>
      <dsp:txXfrm>
        <a:off x="4868593" y="0"/>
        <a:ext cx="1158460" cy="2788920"/>
      </dsp:txXfrm>
    </dsp:sp>
    <dsp:sp modelId="{86D0579B-D1F7-4720-A002-16637D7E7A56}">
      <dsp:nvSpPr>
        <dsp:cNvPr id="0" name=""/>
        <dsp:cNvSpPr/>
      </dsp:nvSpPr>
      <dsp:spPr>
        <a:xfrm>
          <a:off x="5099208" y="3137535"/>
          <a:ext cx="697230" cy="697230"/>
        </a:xfrm>
        <a:prstGeom prst="ellipse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D6B876-86C3-41ED-A11F-9ABD5F2545A7}">
      <dsp:nvSpPr>
        <dsp:cNvPr id="0" name=""/>
        <dsp:cNvSpPr/>
      </dsp:nvSpPr>
      <dsp:spPr>
        <a:xfrm>
          <a:off x="6084977" y="4183380"/>
          <a:ext cx="1158460" cy="278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kern="1200" dirty="0" err="1" smtClean="0"/>
            <a:t>Flatten</a:t>
          </a:r>
          <a:r>
            <a:rPr lang="tr-TR" sz="1400" b="1" kern="1200" dirty="0" smtClean="0"/>
            <a:t> </a:t>
          </a:r>
          <a:r>
            <a:rPr lang="tr-TR" sz="1400" b="1" kern="1200" dirty="0" err="1" smtClean="0"/>
            <a:t>Layer</a:t>
          </a:r>
          <a:r>
            <a:rPr lang="tr-TR" sz="1400" b="1" kern="1200" dirty="0" smtClean="0"/>
            <a:t>:</a:t>
          </a:r>
          <a:r>
            <a:rPr lang="tr-TR" sz="1400" kern="1200" dirty="0" smtClean="0"/>
            <a:t> 2D özelliği 1D vektöre dönüştürür, Dense katmana hazırlar.</a:t>
          </a:r>
          <a:endParaRPr lang="tr-TR" sz="1400" kern="1200" dirty="0"/>
        </a:p>
      </dsp:txBody>
      <dsp:txXfrm>
        <a:off x="6084977" y="4183380"/>
        <a:ext cx="1158460" cy="2788920"/>
      </dsp:txXfrm>
    </dsp:sp>
    <dsp:sp modelId="{F245581F-6DCF-4857-97B9-6C5843885083}">
      <dsp:nvSpPr>
        <dsp:cNvPr id="0" name=""/>
        <dsp:cNvSpPr/>
      </dsp:nvSpPr>
      <dsp:spPr>
        <a:xfrm>
          <a:off x="6315592" y="3137535"/>
          <a:ext cx="697230" cy="697230"/>
        </a:xfrm>
        <a:prstGeom prst="ellipse">
          <a:avLst/>
        </a:prstGeom>
        <a:gradFill rotWithShape="0">
          <a:gsLst>
            <a:gs pos="0">
              <a:schemeClr val="accent4">
                <a:hueOff val="6497308"/>
                <a:satOff val="-29980"/>
                <a:lumOff val="1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497308"/>
                <a:satOff val="-29980"/>
                <a:lumOff val="1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497308"/>
                <a:satOff val="-29980"/>
                <a:lumOff val="1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2493D2-29ED-46A7-8E51-52C27298115B}">
      <dsp:nvSpPr>
        <dsp:cNvPr id="0" name=""/>
        <dsp:cNvSpPr/>
      </dsp:nvSpPr>
      <dsp:spPr>
        <a:xfrm>
          <a:off x="7301360" y="0"/>
          <a:ext cx="1158460" cy="278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kern="1200" dirty="0" smtClean="0"/>
            <a:t>Dense (</a:t>
          </a:r>
          <a:r>
            <a:rPr lang="tr-TR" sz="1400" b="1" kern="1200" dirty="0" err="1" smtClean="0"/>
            <a:t>Fully</a:t>
          </a:r>
          <a:r>
            <a:rPr lang="tr-TR" sz="1400" b="1" kern="1200" dirty="0" smtClean="0"/>
            <a:t> </a:t>
          </a:r>
          <a:r>
            <a:rPr lang="tr-TR" sz="1400" b="1" kern="1200" dirty="0" err="1" smtClean="0"/>
            <a:t>Connected</a:t>
          </a:r>
          <a:r>
            <a:rPr lang="tr-TR" sz="1400" b="1" kern="1200" dirty="0" smtClean="0"/>
            <a:t>):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Nöral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netwörk</a:t>
          </a:r>
          <a:endParaRPr lang="tr-TR" sz="1400" kern="1200" dirty="0" smtClean="0"/>
        </a:p>
      </dsp:txBody>
      <dsp:txXfrm>
        <a:off x="7301360" y="0"/>
        <a:ext cx="1158460" cy="2788920"/>
      </dsp:txXfrm>
    </dsp:sp>
    <dsp:sp modelId="{AE408F10-DC00-4259-BD5A-D15328AC4C19}">
      <dsp:nvSpPr>
        <dsp:cNvPr id="0" name=""/>
        <dsp:cNvSpPr/>
      </dsp:nvSpPr>
      <dsp:spPr>
        <a:xfrm>
          <a:off x="7531975" y="3137535"/>
          <a:ext cx="697230" cy="697230"/>
        </a:xfrm>
        <a:prstGeom prst="ellipse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FE5281-821A-4052-9F4B-80E10C8B42E8}">
      <dsp:nvSpPr>
        <dsp:cNvPr id="0" name=""/>
        <dsp:cNvSpPr/>
      </dsp:nvSpPr>
      <dsp:spPr>
        <a:xfrm>
          <a:off x="8517744" y="4183380"/>
          <a:ext cx="1158460" cy="278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kern="1200" dirty="0" err="1" smtClean="0"/>
            <a:t>Dropout</a:t>
          </a:r>
          <a:r>
            <a:rPr lang="tr-TR" sz="1400" b="1" kern="1200" dirty="0" smtClean="0"/>
            <a:t>:</a:t>
          </a:r>
          <a:r>
            <a:rPr lang="tr-TR" sz="1400" kern="1200" dirty="0" smtClean="0"/>
            <a:t> Rastgele nöronları devre dışı bırakır, aşırı öğrenmeyi (</a:t>
          </a:r>
          <a:r>
            <a:rPr lang="tr-TR" sz="1400" kern="1200" dirty="0" err="1" smtClean="0"/>
            <a:t>overfitting</a:t>
          </a:r>
          <a:r>
            <a:rPr lang="tr-TR" sz="1400" kern="1200" dirty="0" smtClean="0"/>
            <a:t>) engeller.</a:t>
          </a:r>
          <a:endParaRPr lang="tr-TR" sz="1400" kern="1200" dirty="0"/>
        </a:p>
      </dsp:txBody>
      <dsp:txXfrm>
        <a:off x="8517744" y="4183380"/>
        <a:ext cx="1158460" cy="2788920"/>
      </dsp:txXfrm>
    </dsp:sp>
    <dsp:sp modelId="{1F8576B5-19ED-4229-8491-2D7626283FAD}">
      <dsp:nvSpPr>
        <dsp:cNvPr id="0" name=""/>
        <dsp:cNvSpPr/>
      </dsp:nvSpPr>
      <dsp:spPr>
        <a:xfrm>
          <a:off x="8748359" y="3137535"/>
          <a:ext cx="697230" cy="697230"/>
        </a:xfrm>
        <a:prstGeom prst="ellipse">
          <a:avLst/>
        </a:prstGeom>
        <a:gradFill rotWithShape="0">
          <a:gsLst>
            <a:gs pos="0">
              <a:schemeClr val="accent4">
                <a:hueOff val="9096231"/>
                <a:satOff val="-41972"/>
                <a:lumOff val="15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096231"/>
                <a:satOff val="-41972"/>
                <a:lumOff val="15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096231"/>
                <a:satOff val="-41972"/>
                <a:lumOff val="15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97A1AB-F4AD-43D9-AA77-A446A67A318F}">
      <dsp:nvSpPr>
        <dsp:cNvPr id="0" name=""/>
        <dsp:cNvSpPr/>
      </dsp:nvSpPr>
      <dsp:spPr>
        <a:xfrm>
          <a:off x="9734127" y="0"/>
          <a:ext cx="1158460" cy="278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kern="1200" dirty="0" err="1" smtClean="0"/>
            <a:t>Output</a:t>
          </a:r>
          <a:r>
            <a:rPr lang="tr-TR" sz="1400" b="1" kern="1200" dirty="0" smtClean="0"/>
            <a:t> </a:t>
          </a:r>
          <a:r>
            <a:rPr lang="tr-TR" sz="1400" b="1" kern="1200" dirty="0" err="1" smtClean="0"/>
            <a:t>Layer</a:t>
          </a:r>
          <a:r>
            <a:rPr lang="tr-TR" sz="1400" b="1" kern="1200" dirty="0" smtClean="0"/>
            <a:t> (Softmax/Sigmoid):</a:t>
          </a:r>
          <a:r>
            <a:rPr lang="tr-TR" sz="1400" kern="1200" dirty="0" smtClean="0"/>
            <a:t> Nihai sınıfı verir.</a:t>
          </a:r>
          <a:endParaRPr lang="tr-TR" sz="1400" kern="1200" dirty="0"/>
        </a:p>
      </dsp:txBody>
      <dsp:txXfrm>
        <a:off x="9734127" y="0"/>
        <a:ext cx="1158460" cy="2788920"/>
      </dsp:txXfrm>
    </dsp:sp>
    <dsp:sp modelId="{AED7384D-1D8F-4E24-AB73-9C9504BFB9FD}">
      <dsp:nvSpPr>
        <dsp:cNvPr id="0" name=""/>
        <dsp:cNvSpPr/>
      </dsp:nvSpPr>
      <dsp:spPr>
        <a:xfrm>
          <a:off x="9964743" y="3137535"/>
          <a:ext cx="697230" cy="697230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4B263-FFCE-4E3E-BAC9-ECE6C81C5581}">
      <dsp:nvSpPr>
        <dsp:cNvPr id="0" name=""/>
        <dsp:cNvSpPr/>
      </dsp:nvSpPr>
      <dsp:spPr>
        <a:xfrm rot="10800000">
          <a:off x="1929718" y="214"/>
          <a:ext cx="7163895" cy="50111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77" tIns="53340" rIns="99568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i="0" kern="1200" baseline="0" dirty="0" smtClean="0"/>
            <a:t>Amaç:</a:t>
          </a:r>
          <a:r>
            <a:rPr lang="tr-TR" sz="1400" b="0" i="0" kern="1200" baseline="0" dirty="0" smtClean="0"/>
            <a:t> Radar menzil-</a:t>
          </a:r>
          <a:r>
            <a:rPr lang="tr-TR" sz="1400" b="0" i="0" kern="1200" baseline="0" dirty="0" err="1" smtClean="0"/>
            <a:t>Doppler</a:t>
          </a:r>
          <a:r>
            <a:rPr lang="tr-TR" sz="1400" b="0" i="0" kern="1200" baseline="0" dirty="0" smtClean="0"/>
            <a:t> verilerinden </a:t>
          </a:r>
          <a:r>
            <a:rPr lang="tr-TR" sz="1400" b="1" i="0" kern="1200" baseline="0" dirty="0" err="1" smtClean="0"/>
            <a:t>Cars</a:t>
          </a:r>
          <a:r>
            <a:rPr lang="tr-TR" sz="1400" b="1" i="0" kern="1200" baseline="0" dirty="0" smtClean="0"/>
            <a:t>, </a:t>
          </a:r>
          <a:r>
            <a:rPr lang="tr-TR" sz="1400" b="1" i="0" kern="1200" baseline="0" dirty="0" err="1" smtClean="0"/>
            <a:t>Drones</a:t>
          </a:r>
          <a:r>
            <a:rPr lang="tr-TR" sz="1400" b="1" i="0" kern="1200" baseline="0" dirty="0" smtClean="0"/>
            <a:t>, People</a:t>
          </a:r>
          <a:r>
            <a:rPr lang="tr-TR" sz="1400" b="0" i="0" kern="1200" baseline="0" dirty="0" smtClean="0"/>
            <a:t> hedeflerini yapay zekâ ile sınıflandırmak.</a:t>
          </a:r>
          <a:endParaRPr lang="tr-TR" sz="1400" kern="1200" dirty="0"/>
        </a:p>
      </dsp:txBody>
      <dsp:txXfrm rot="10800000">
        <a:off x="2054996" y="214"/>
        <a:ext cx="7038617" cy="501113"/>
      </dsp:txXfrm>
    </dsp:sp>
    <dsp:sp modelId="{78C43980-D2E9-469F-9604-7954128EFAFC}">
      <dsp:nvSpPr>
        <dsp:cNvPr id="0" name=""/>
        <dsp:cNvSpPr/>
      </dsp:nvSpPr>
      <dsp:spPr>
        <a:xfrm>
          <a:off x="178947" y="1253212"/>
          <a:ext cx="501113" cy="501113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CD2AD-D714-4407-82BD-1C3F374A5EF5}">
      <dsp:nvSpPr>
        <dsp:cNvPr id="0" name=""/>
        <dsp:cNvSpPr/>
      </dsp:nvSpPr>
      <dsp:spPr>
        <a:xfrm rot="10800000">
          <a:off x="1929718" y="626606"/>
          <a:ext cx="7163895" cy="50111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77" tIns="53340" rIns="99568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i="0" kern="1200" baseline="0" smtClean="0"/>
            <a:t>Çalışma Ortamı:</a:t>
          </a:r>
          <a:r>
            <a:rPr lang="tr-TR" sz="1400" b="0" i="0" kern="1200" baseline="0" smtClean="0"/>
            <a:t>Kaggle Notebook &amp; Google Colab (GPU desteği)</a:t>
          </a:r>
          <a:r>
            <a:rPr lang="tr-TR" sz="1400" b="0" i="0" kern="1200" smtClean="0"/>
            <a:t>  </a:t>
          </a:r>
          <a:r>
            <a:rPr lang="tr-TR" sz="1400" b="0" i="0" kern="1200" baseline="0" smtClean="0"/>
            <a:t>Python 3.10</a:t>
          </a:r>
          <a:endParaRPr lang="tr-TR" sz="1400" kern="1200"/>
        </a:p>
      </dsp:txBody>
      <dsp:txXfrm rot="10800000">
        <a:off x="2054996" y="626606"/>
        <a:ext cx="7038617" cy="501113"/>
      </dsp:txXfrm>
    </dsp:sp>
    <dsp:sp modelId="{4043F956-82F9-4671-919B-28A06F459662}">
      <dsp:nvSpPr>
        <dsp:cNvPr id="0" name=""/>
        <dsp:cNvSpPr/>
      </dsp:nvSpPr>
      <dsp:spPr>
        <a:xfrm>
          <a:off x="178947" y="1253212"/>
          <a:ext cx="501113" cy="501113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4C349-590E-4C34-8FA5-E0BE0061D939}">
      <dsp:nvSpPr>
        <dsp:cNvPr id="0" name=""/>
        <dsp:cNvSpPr/>
      </dsp:nvSpPr>
      <dsp:spPr>
        <a:xfrm rot="10800000">
          <a:off x="1929718" y="1252998"/>
          <a:ext cx="7163895" cy="50111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77" tIns="53340" rIns="99568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i="0" kern="1200" baseline="0" dirty="0" smtClean="0"/>
            <a:t>Kullanılan </a:t>
          </a:r>
          <a:r>
            <a:rPr lang="tr-TR" sz="1400" b="1" i="0" kern="1200" baseline="0" dirty="0" err="1" smtClean="0"/>
            <a:t>Kütüphaneler:NumPy</a:t>
          </a:r>
          <a:r>
            <a:rPr lang="tr-TR" sz="1400" b="1" i="0" kern="1200" baseline="0" dirty="0" smtClean="0"/>
            <a:t> / </a:t>
          </a:r>
          <a:r>
            <a:rPr lang="tr-TR" sz="1400" b="1" i="0" kern="1200" baseline="0" dirty="0" err="1" smtClean="0"/>
            <a:t>Pandas</a:t>
          </a:r>
          <a:r>
            <a:rPr lang="tr-TR" sz="1400" b="0" i="0" kern="1200" baseline="0" dirty="0" smtClean="0"/>
            <a:t> → veri işleme</a:t>
          </a:r>
          <a:r>
            <a:rPr lang="tr-TR" sz="1400" b="0" i="0" kern="1200" dirty="0" smtClean="0"/>
            <a:t> </a:t>
          </a:r>
          <a:r>
            <a:rPr lang="tr-TR" sz="1400" b="1" i="0" kern="1200" baseline="0" dirty="0" err="1" smtClean="0"/>
            <a:t>Matplotlib</a:t>
          </a:r>
          <a:r>
            <a:rPr lang="tr-TR" sz="1400" b="0" i="0" kern="1200" baseline="0" dirty="0" smtClean="0"/>
            <a:t> → görselleştirme </a:t>
          </a:r>
          <a:r>
            <a:rPr lang="tr-TR" sz="1400" b="1" i="0" kern="1200" baseline="0" dirty="0" err="1" smtClean="0"/>
            <a:t>Scikit-learn</a:t>
          </a:r>
          <a:r>
            <a:rPr lang="tr-TR" sz="1400" b="0" i="0" kern="1200" baseline="0" dirty="0" smtClean="0"/>
            <a:t> → veri bölme </a:t>
          </a:r>
          <a:r>
            <a:rPr lang="tr-TR" sz="1400" b="1" i="0" kern="1200" baseline="0" dirty="0" err="1" smtClean="0"/>
            <a:t>TensorFlow</a:t>
          </a:r>
          <a:r>
            <a:rPr lang="tr-TR" sz="1400" b="1" i="0" kern="1200" baseline="0" dirty="0" smtClean="0"/>
            <a:t> / </a:t>
          </a:r>
          <a:r>
            <a:rPr lang="tr-TR" sz="1400" b="1" i="0" kern="1200" baseline="0" dirty="0" err="1" smtClean="0"/>
            <a:t>Keras</a:t>
          </a:r>
          <a:r>
            <a:rPr lang="tr-TR" sz="1400" b="0" i="0" kern="1200" baseline="0" dirty="0" smtClean="0"/>
            <a:t> → CNN mimarisi, model eğitimi</a:t>
          </a:r>
          <a:endParaRPr lang="tr-TR" sz="1400" kern="1200" dirty="0"/>
        </a:p>
      </dsp:txBody>
      <dsp:txXfrm rot="10800000">
        <a:off x="2054996" y="1252998"/>
        <a:ext cx="7038617" cy="501113"/>
      </dsp:txXfrm>
    </dsp:sp>
    <dsp:sp modelId="{13606A52-0032-4F37-B25B-A779DA68A29F}">
      <dsp:nvSpPr>
        <dsp:cNvPr id="0" name=""/>
        <dsp:cNvSpPr/>
      </dsp:nvSpPr>
      <dsp:spPr>
        <a:xfrm>
          <a:off x="0" y="1253212"/>
          <a:ext cx="501113" cy="501113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96EF3-C72C-4532-9777-462295D2F91D}">
      <dsp:nvSpPr>
        <dsp:cNvPr id="0" name=""/>
        <dsp:cNvSpPr/>
      </dsp:nvSpPr>
      <dsp:spPr>
        <a:xfrm>
          <a:off x="0" y="0"/>
          <a:ext cx="7610475" cy="112972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İlk başta verilerin boyutunu ve türünü tespit ettim boyutu 11×61 boyutunda matris verileriydi sonra bu verileri </a:t>
          </a:r>
          <a:r>
            <a:rPr lang="tr-TR" sz="1600" b="1" kern="1200" dirty="0" err="1" smtClean="0"/>
            <a:t>Matploitlib</a:t>
          </a:r>
          <a:r>
            <a:rPr lang="tr-TR" sz="1600" b="1" kern="1200" dirty="0" smtClean="0"/>
            <a:t> </a:t>
          </a:r>
          <a:r>
            <a:rPr lang="tr-TR" sz="1600" kern="1200" dirty="0" smtClean="0"/>
            <a:t>kütüphanesi ile </a:t>
          </a:r>
          <a:r>
            <a:rPr lang="tr-TR" sz="1600" b="1" kern="1200" dirty="0" err="1" smtClean="0"/>
            <a:t>imshow</a:t>
          </a:r>
          <a:r>
            <a:rPr lang="tr-TR" sz="1600" b="1" kern="1200" dirty="0" smtClean="0"/>
            <a:t>()</a:t>
          </a:r>
          <a:r>
            <a:rPr lang="tr-TR" sz="1600" kern="1200" dirty="0" smtClean="0"/>
            <a:t> fonksiyonu ile ısı haritası şeklinde gösterildi ve sınıf etiketlerini başlık olarak ekledim.</a:t>
          </a:r>
          <a:endParaRPr lang="tr-TR" sz="1600" kern="1200" dirty="0"/>
        </a:p>
      </dsp:txBody>
      <dsp:txXfrm>
        <a:off x="55149" y="55149"/>
        <a:ext cx="7500177" cy="1019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CA4B-B9DD-4F79-915D-165A25C81388}" type="datetimeFigureOut">
              <a:rPr lang="tr-TR" smtClean="0"/>
              <a:t>15.09.2025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B6-15E5-4A8F-9657-0C2F69E06E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417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CA4B-B9DD-4F79-915D-165A25C81388}" type="datetimeFigureOut">
              <a:rPr lang="tr-TR" smtClean="0"/>
              <a:t>15.09.2025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B6-15E5-4A8F-9657-0C2F69E06E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54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CA4B-B9DD-4F79-915D-165A25C81388}" type="datetimeFigureOut">
              <a:rPr lang="tr-TR" smtClean="0"/>
              <a:t>15.09.2025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B6-15E5-4A8F-9657-0C2F69E06E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077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CA4B-B9DD-4F79-915D-165A25C81388}" type="datetimeFigureOut">
              <a:rPr lang="tr-TR" smtClean="0"/>
              <a:t>15.09.2025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B6-15E5-4A8F-9657-0C2F69E06E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37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CA4B-B9DD-4F79-915D-165A25C81388}" type="datetimeFigureOut">
              <a:rPr lang="tr-TR" smtClean="0"/>
              <a:t>15.09.2025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B6-15E5-4A8F-9657-0C2F69E06E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04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CA4B-B9DD-4F79-915D-165A25C81388}" type="datetimeFigureOut">
              <a:rPr lang="tr-TR" smtClean="0"/>
              <a:t>15.09.2025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B6-15E5-4A8F-9657-0C2F69E06E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024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CA4B-B9DD-4F79-915D-165A25C81388}" type="datetimeFigureOut">
              <a:rPr lang="tr-TR" smtClean="0"/>
              <a:t>15.09.2025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B6-15E5-4A8F-9657-0C2F69E06E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387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CA4B-B9DD-4F79-915D-165A25C81388}" type="datetimeFigureOut">
              <a:rPr lang="tr-TR" smtClean="0"/>
              <a:t>15.09.2025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B6-15E5-4A8F-9657-0C2F69E06E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14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CA4B-B9DD-4F79-915D-165A25C81388}" type="datetimeFigureOut">
              <a:rPr lang="tr-TR" smtClean="0"/>
              <a:t>15.09.2025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B6-15E5-4A8F-9657-0C2F69E06E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924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CA4B-B9DD-4F79-915D-165A25C81388}" type="datetimeFigureOut">
              <a:rPr lang="tr-TR" smtClean="0"/>
              <a:t>15.09.2025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B6-15E5-4A8F-9657-0C2F69E06E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629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CA4B-B9DD-4F79-915D-165A25C81388}" type="datetimeFigureOut">
              <a:rPr lang="tr-TR" smtClean="0"/>
              <a:t>15.09.2025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5EB6-15E5-4A8F-9657-0C2F69E06E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486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6CA4B-B9DD-4F79-915D-165A25C81388}" type="datetimeFigureOut">
              <a:rPr lang="tr-TR" smtClean="0"/>
              <a:t>15.09.2025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5EB6-15E5-4A8F-9657-0C2F69E06E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297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6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diagramLayout" Target="../diagrams/layout13.xml"/><Relationship Id="rId7" Type="http://schemas.openxmlformats.org/officeDocument/2006/relationships/image" Target="../media/image19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3.jp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diagramQuickStyle" Target="../diagrams/quickStyle9.xml"/><Relationship Id="rId18" Type="http://schemas.openxmlformats.org/officeDocument/2006/relationships/image" Target="../media/image14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8.png"/><Relationship Id="rId12" Type="http://schemas.openxmlformats.org/officeDocument/2006/relationships/diagramLayout" Target="../diagrams/layout9.xml"/><Relationship Id="rId17" Type="http://schemas.openxmlformats.org/officeDocument/2006/relationships/image" Target="../media/image13.png"/><Relationship Id="rId2" Type="http://schemas.openxmlformats.org/officeDocument/2006/relationships/diagramData" Target="../diagrams/data9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diagramData" Target="../diagrams/data10.xml"/><Relationship Id="rId5" Type="http://schemas.openxmlformats.org/officeDocument/2006/relationships/diagramColors" Target="../diagrams/colors8.xml"/><Relationship Id="rId15" Type="http://schemas.microsoft.com/office/2007/relationships/diagramDrawing" Target="../diagrams/drawing9.xml"/><Relationship Id="rId10" Type="http://schemas.openxmlformats.org/officeDocument/2006/relationships/image" Target="../media/image11.png"/><Relationship Id="rId19" Type="http://schemas.openxmlformats.org/officeDocument/2006/relationships/image" Target="../media/image15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0.png"/><Relationship Id="rId14" Type="http://schemas.openxmlformats.org/officeDocument/2006/relationships/diagramColors" Target="../diagrams/colors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71022"/>
            <a:ext cx="9144000" cy="1171852"/>
          </a:xfrm>
        </p:spPr>
        <p:txBody>
          <a:bodyPr/>
          <a:lstStyle/>
          <a:p>
            <a:r>
              <a:rPr lang="tr-TR" dirty="0" smtClean="0"/>
              <a:t>RST Teknoloji Yaz Stajı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626353" cy="1655762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Kemal Hakkı </a:t>
            </a:r>
            <a:r>
              <a:rPr lang="tr-TR" dirty="0" err="1" smtClean="0"/>
              <a:t>Avsever</a:t>
            </a:r>
            <a:endParaRPr lang="tr-TR" dirty="0"/>
          </a:p>
        </p:txBody>
      </p:sp>
      <p:pic>
        <p:nvPicPr>
          <p:cNvPr id="6" name="Picture 2" descr="Ana Sayfa - RST Technology">
            <a:extLst>
              <a:ext uri="{FF2B5EF4-FFF2-40B4-BE49-F238E27FC236}">
                <a16:creationId xmlns:a16="http://schemas.microsoft.com/office/drawing/2014/main" id="{B767F70E-2DBB-24C8-E4CC-6B8149BC9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732" y="1293844"/>
            <a:ext cx="6081204" cy="2965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88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Radar Verisi Sınıflandırma Projesi</a:t>
            </a:r>
            <a:endParaRPr lang="tr-TR" dirty="0"/>
          </a:p>
        </p:txBody>
      </p:sp>
      <p:graphicFrame>
        <p:nvGraphicFramePr>
          <p:cNvPr id="33" name="İçerik Yer Tutucusu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818285"/>
              </p:ext>
            </p:extLst>
          </p:nvPr>
        </p:nvGraphicFramePr>
        <p:xfrm>
          <a:off x="536359" y="946736"/>
          <a:ext cx="10515600" cy="2648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6" name="Diyagram 35"/>
          <p:cNvGraphicFramePr/>
          <p:nvPr>
            <p:extLst>
              <p:ext uri="{D42A27DB-BD31-4B8C-83A1-F6EECF244321}">
                <p14:modId xmlns:p14="http://schemas.microsoft.com/office/powerpoint/2010/main" val="4055039593"/>
              </p:ext>
            </p:extLst>
          </p:nvPr>
        </p:nvGraphicFramePr>
        <p:xfrm>
          <a:off x="434266" y="3266983"/>
          <a:ext cx="10617693" cy="3133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24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Radar Verisi Sınıflandırma Projesi</a:t>
            </a:r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536726"/>
              </p:ext>
            </p:extLst>
          </p:nvPr>
        </p:nvGraphicFramePr>
        <p:xfrm>
          <a:off x="456460" y="1402672"/>
          <a:ext cx="10515600" cy="1711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Resi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3473" y="3483971"/>
            <a:ext cx="3399033" cy="210346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455" y="3306144"/>
            <a:ext cx="6455825" cy="2459115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7855999" y="5587904"/>
            <a:ext cx="369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</a:t>
            </a:r>
            <a:r>
              <a:rPr lang="tr-TR" dirty="0" err="1" smtClean="0"/>
              <a:t>odifer_relu</a:t>
            </a:r>
            <a:r>
              <a:rPr lang="tr-TR" dirty="0" smtClean="0"/>
              <a:t> fonksiyonum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44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Radar Verisi Sınıflandırma Projesi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Modelin çıktıları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85" y="2783809"/>
            <a:ext cx="4505325" cy="3714750"/>
          </a:xfrm>
          <a:prstGeom prst="rect">
            <a:avLst/>
          </a:prstGeom>
        </p:spPr>
      </p:pic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62939"/>
              </p:ext>
            </p:extLst>
          </p:nvPr>
        </p:nvGraphicFramePr>
        <p:xfrm>
          <a:off x="5191402" y="2783808"/>
          <a:ext cx="6878679" cy="286622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292893">
                  <a:extLst>
                    <a:ext uri="{9D8B030D-6E8A-4147-A177-3AD203B41FA5}">
                      <a16:colId xmlns:a16="http://schemas.microsoft.com/office/drawing/2014/main" val="2559816823"/>
                    </a:ext>
                  </a:extLst>
                </a:gridCol>
                <a:gridCol w="2292893">
                  <a:extLst>
                    <a:ext uri="{9D8B030D-6E8A-4147-A177-3AD203B41FA5}">
                      <a16:colId xmlns:a16="http://schemas.microsoft.com/office/drawing/2014/main" val="2643167991"/>
                    </a:ext>
                  </a:extLst>
                </a:gridCol>
                <a:gridCol w="2292893">
                  <a:extLst>
                    <a:ext uri="{9D8B030D-6E8A-4147-A177-3AD203B41FA5}">
                      <a16:colId xmlns:a16="http://schemas.microsoft.com/office/drawing/2014/main" val="3681861904"/>
                    </a:ext>
                  </a:extLst>
                </a:gridCol>
              </a:tblGrid>
              <a:tr h="955407">
                <a:tc>
                  <a:txBody>
                    <a:bodyPr/>
                    <a:lstStyle/>
                    <a:p>
                      <a:r>
                        <a:rPr lang="tr-TR" dirty="0"/>
                        <a:t>Metrik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Klasik ReLU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Modified ReLU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069186"/>
                  </a:ext>
                </a:extLst>
              </a:tr>
              <a:tr h="955407">
                <a:tc>
                  <a:txBody>
                    <a:bodyPr/>
                    <a:lstStyle/>
                    <a:p>
                      <a:r>
                        <a:rPr lang="tr-TR"/>
                        <a:t>Eğitim Doğruluğu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%90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273665"/>
                  </a:ext>
                </a:extLst>
              </a:tr>
              <a:tr h="955407">
                <a:tc>
                  <a:txBody>
                    <a:bodyPr/>
                    <a:lstStyle/>
                    <a:p>
                      <a:r>
                        <a:rPr lang="tr-TR"/>
                        <a:t>Test Doğruluğu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14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6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err="1" smtClean="0"/>
              <a:t>Convolution</a:t>
            </a:r>
            <a:r>
              <a:rPr lang="tr-TR" sz="3200" b="1" dirty="0" smtClean="0"/>
              <a:t> ve </a:t>
            </a:r>
            <a:r>
              <a:rPr lang="tr-TR" sz="3200" b="1" dirty="0" err="1" smtClean="0"/>
              <a:t>Avarage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Poolingin</a:t>
            </a:r>
            <a:r>
              <a:rPr lang="tr-TR" sz="3200" b="1" dirty="0" smtClean="0"/>
              <a:t> matematiksel açıklanması</a:t>
            </a:r>
            <a:endParaRPr lang="tr-TR" sz="3200" b="1" dirty="0"/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274546"/>
              </p:ext>
            </p:extLst>
          </p:nvPr>
        </p:nvGraphicFramePr>
        <p:xfrm>
          <a:off x="838200" y="1509204"/>
          <a:ext cx="10515600" cy="4667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Resim 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032" y="3985697"/>
            <a:ext cx="6462876" cy="3150482"/>
          </a:xfrm>
          <a:prstGeom prst="rect">
            <a:avLst/>
          </a:prstGeom>
        </p:spPr>
      </p:pic>
      <p:pic>
        <p:nvPicPr>
          <p:cNvPr id="6" name="Resim 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2" y="3509107"/>
            <a:ext cx="3696071" cy="362707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7725" y="4197404"/>
            <a:ext cx="3210373" cy="857370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5514526" y="4880931"/>
            <a:ext cx="301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Her pozisyonda uyguladığımız işlem.</a:t>
            </a:r>
            <a:endParaRPr lang="tr-TR" sz="1400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1013" y="5322643"/>
            <a:ext cx="3500126" cy="8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58301" y="10999"/>
            <a:ext cx="10515600" cy="1325563"/>
          </a:xfrm>
        </p:spPr>
        <p:txBody>
          <a:bodyPr>
            <a:normAutofit/>
          </a:bodyPr>
          <a:lstStyle/>
          <a:p>
            <a:r>
              <a:rPr lang="tr-TR" sz="3200" b="1" dirty="0" err="1"/>
              <a:t>Convolution</a:t>
            </a:r>
            <a:r>
              <a:rPr lang="tr-TR" sz="3200" b="1" dirty="0"/>
              <a:t> ve </a:t>
            </a:r>
            <a:r>
              <a:rPr lang="tr-TR" sz="3200" b="1" dirty="0" err="1"/>
              <a:t>Avarage</a:t>
            </a:r>
            <a:r>
              <a:rPr lang="tr-TR" sz="3200" b="1" dirty="0"/>
              <a:t> </a:t>
            </a:r>
            <a:r>
              <a:rPr lang="tr-TR" sz="3200" b="1" dirty="0" err="1"/>
              <a:t>Poolingin</a:t>
            </a:r>
            <a:r>
              <a:rPr lang="tr-TR" sz="3200" b="1" dirty="0"/>
              <a:t> matematiksel açıklanması</a:t>
            </a:r>
            <a:endParaRPr lang="tr-TR" sz="3200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636390"/>
              </p:ext>
            </p:extLst>
          </p:nvPr>
        </p:nvGraphicFramePr>
        <p:xfrm>
          <a:off x="642893" y="944533"/>
          <a:ext cx="10515600" cy="154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ikdörtgen 5"/>
          <p:cNvSpPr/>
          <p:nvPr/>
        </p:nvSpPr>
        <p:spPr>
          <a:xfrm>
            <a:off x="1564395" y="5268896"/>
            <a:ext cx="82986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1F1F1F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Giriş X</a:t>
            </a:r>
            <a:r>
              <a:rPr lang="tr-TR" dirty="0">
                <a:solidFill>
                  <a:srgbClr val="1F1F1F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</a:t>
            </a:r>
            <a:r>
              <a:rPr lang="tr-TR" dirty="0" err="1">
                <a:solidFill>
                  <a:srgbClr val="1F1F1F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i,j</a:t>
            </a:r>
            <a:r>
              <a:rPr lang="tr-TR" dirty="0">
                <a:solidFill>
                  <a:srgbClr val="1F1F1F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çıktının indeksleridir, k kanal indeksidir </a:t>
            </a:r>
            <a:r>
              <a:rPr lang="tr-TR" dirty="0" err="1">
                <a:solidFill>
                  <a:srgbClr val="1F1F1F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s_x</a:t>
            </a:r>
            <a:r>
              <a:rPr lang="tr-TR" dirty="0">
                <a:solidFill>
                  <a:srgbClr val="1F1F1F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</a:t>
            </a:r>
            <a:r>
              <a:rPr lang="tr-TR" dirty="0" err="1">
                <a:solidFill>
                  <a:srgbClr val="1F1F1F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s_y</a:t>
            </a:r>
            <a:r>
              <a:rPr lang="tr-TR" dirty="0">
                <a:solidFill>
                  <a:srgbClr val="1F1F1F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sırasıyla yatay ve dikey yönlerdeki adım değerleridir ve havuzlama penceresi filtre boyutu </a:t>
            </a:r>
            <a:r>
              <a:rPr lang="tr-TR" dirty="0" err="1">
                <a:solidFill>
                  <a:srgbClr val="1F1F1F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f_x</a:t>
            </a:r>
            <a:r>
              <a:rPr lang="tr-TR" dirty="0">
                <a:solidFill>
                  <a:srgbClr val="1F1F1F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tarafından tanımlanır ve </a:t>
            </a:r>
            <a:r>
              <a:rPr lang="tr-TR" dirty="0" err="1">
                <a:solidFill>
                  <a:srgbClr val="1F1F1F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f_y</a:t>
            </a:r>
            <a:r>
              <a:rPr lang="tr-TR" dirty="0">
                <a:solidFill>
                  <a:srgbClr val="1F1F1F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çıktı indeksinde (</a:t>
            </a:r>
            <a:r>
              <a:rPr lang="tr-TR" dirty="0" err="1">
                <a:solidFill>
                  <a:srgbClr val="1F1F1F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i,j</a:t>
            </a:r>
            <a:r>
              <a:rPr lang="tr-TR" dirty="0">
                <a:solidFill>
                  <a:srgbClr val="1F1F1F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)ortalanır.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51" y="3360604"/>
            <a:ext cx="3515923" cy="189190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0640" y="1970971"/>
            <a:ext cx="8806476" cy="13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Sinir Ağı Projesi</a:t>
            </a: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37940"/>
              </p:ext>
            </p:extLst>
          </p:nvPr>
        </p:nvGraphicFramePr>
        <p:xfrm>
          <a:off x="607383" y="135510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73076"/>
              </p:ext>
            </p:extLst>
          </p:nvPr>
        </p:nvGraphicFramePr>
        <p:xfrm>
          <a:off x="2069213" y="3163175"/>
          <a:ext cx="7208670" cy="21569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29810">
                  <a:extLst>
                    <a:ext uri="{9D8B030D-6E8A-4147-A177-3AD203B41FA5}">
                      <a16:colId xmlns:a16="http://schemas.microsoft.com/office/drawing/2014/main" val="765687080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2375182266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930731380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724129042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1995001643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1026441694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3163490011"/>
                    </a:ext>
                  </a:extLst>
                </a:gridCol>
              </a:tblGrid>
              <a:tr h="291187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Satır/girdiler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X4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Y1 (Çıkış)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Y2 (Çıkış)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74563"/>
                  </a:ext>
                </a:extLst>
              </a:tr>
              <a:tr h="291187">
                <a:tc>
                  <a:txBody>
                    <a:bodyPr/>
                    <a:lstStyle/>
                    <a:p>
                      <a:r>
                        <a:rPr lang="tr-TR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54883"/>
                  </a:ext>
                </a:extLst>
              </a:tr>
              <a:tr h="291187">
                <a:tc>
                  <a:txBody>
                    <a:bodyPr/>
                    <a:lstStyle/>
                    <a:p>
                      <a:r>
                        <a:rPr lang="tr-TR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672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820129"/>
                  </a:ext>
                </a:extLst>
              </a:tr>
              <a:tr h="291187">
                <a:tc>
                  <a:txBody>
                    <a:bodyPr/>
                    <a:lstStyle/>
                    <a:p>
                      <a:r>
                        <a:rPr lang="tr-TR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676227"/>
                  </a:ext>
                </a:extLst>
              </a:tr>
              <a:tr h="419610">
                <a:tc>
                  <a:txBody>
                    <a:bodyPr/>
                    <a:lstStyle/>
                    <a:p>
                      <a:r>
                        <a:rPr lang="tr-TR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19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6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Dinlediğiniz için teşekkür ederim…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53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Stajım Süresince yaptıklarım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İçerik Yer Tutucusu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129087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İçerik Yer Tutucusu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129087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25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Görüntü </a:t>
            </a:r>
            <a:r>
              <a:rPr lang="tr-TR" dirty="0" smtClean="0"/>
              <a:t>şifreleme ve </a:t>
            </a:r>
            <a:r>
              <a:rPr lang="tr-TR" dirty="0"/>
              <a:t>çözme işlemi </a:t>
            </a:r>
            <a:br>
              <a:rPr lang="tr-TR" dirty="0"/>
            </a:b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22774"/>
                <a:ext cx="10152355" cy="533547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tr-TR" sz="1600" b="1" dirty="0" smtClean="0"/>
                  <a:t>Kullanılan Teknolojiler:</a:t>
                </a:r>
                <a:endParaRPr lang="tr-TR" sz="1600" dirty="0"/>
              </a:p>
              <a:p>
                <a:r>
                  <a:rPr lang="tr-TR" sz="1400" b="1" dirty="0" err="1"/>
                  <a:t>OpenCV</a:t>
                </a:r>
                <a:r>
                  <a:rPr lang="tr-TR" sz="1400" b="1" dirty="0"/>
                  <a:t> (cv2):</a:t>
                </a:r>
                <a:r>
                  <a:rPr lang="tr-TR" sz="1400" dirty="0"/>
                  <a:t> Görüntü okuma, yazma, işleme.</a:t>
                </a:r>
              </a:p>
              <a:p>
                <a:r>
                  <a:rPr lang="tr-TR" sz="1400" b="1" dirty="0" err="1"/>
                  <a:t>NumPy</a:t>
                </a:r>
                <a:r>
                  <a:rPr lang="tr-TR" sz="1400" b="1" dirty="0"/>
                  <a:t>:</a:t>
                </a:r>
                <a:r>
                  <a:rPr lang="tr-TR" sz="1400" dirty="0"/>
                  <a:t> Görüntüyü piksel matrisleri üzerinde işlem yapmak için.</a:t>
                </a:r>
              </a:p>
              <a:p>
                <a:pPr marL="0" indent="0">
                  <a:buNone/>
                </a:pPr>
                <a:r>
                  <a:rPr lang="tr-TR" sz="1600" b="1" dirty="0" smtClean="0"/>
                  <a:t>Amaç: </a:t>
                </a:r>
                <a:r>
                  <a:rPr lang="tr-TR" sz="1600" dirty="0" smtClean="0"/>
                  <a:t>Görüntüleri belirlenen bir şifre ile </a:t>
                </a:r>
                <a:r>
                  <a:rPr lang="tr-TR" sz="1600" b="1" dirty="0" smtClean="0"/>
                  <a:t>XOR tabanlı yöntem</a:t>
                </a:r>
                <a:r>
                  <a:rPr lang="tr-TR" sz="1600" dirty="0" smtClean="0"/>
                  <a:t> kullanarak şifrelemek ve doğru şifre ile tekrar çözümleyerek orijinaline ulaşmak.</a:t>
                </a:r>
              </a:p>
              <a:p>
                <a:pPr marL="0" indent="0">
                  <a:buNone/>
                </a:pPr>
                <a:r>
                  <a:rPr lang="tr-TR" sz="1600" b="1" dirty="0" smtClean="0"/>
                  <a:t>     XOR </a:t>
                </a:r>
                <a:r>
                  <a:rPr lang="tr-TR" sz="1600" b="1" dirty="0"/>
                  <a:t>Özelliği</a:t>
                </a:r>
                <a:r>
                  <a:rPr lang="tr-TR" sz="1600" b="1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𝐸𝑛𝑐𝑜𝑑𝑒𝑑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𝑂𝑟𝑖𝑔𝑖𝑛𝑎𝑙</m:t>
                        </m:r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𝐾𝑒𝑦</m:t>
                        </m:r>
                      </m:e>
                    </m:ba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tr-TR" sz="1600" dirty="0" smtClean="0"/>
                  <a:t>  </a:t>
                </a:r>
                <a14:m>
                  <m:oMath xmlns:m="http://schemas.openxmlformats.org/officeDocument/2006/math">
                    <m:r>
                      <a:rPr lang="tr-TR" sz="1600" b="0" i="1" dirty="0" smtClean="0">
                        <a:latin typeface="Cambria Math" panose="02040503050406030204" pitchFamily="18" charset="0"/>
                      </a:rPr>
                      <m:t>𝐷𝑒𝑐𝑜𝑑𝑒𝑑</m:t>
                    </m:r>
                    <m:r>
                      <a:rPr lang="tr-TR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tr-TR" sz="1600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tr-TR" sz="1600" b="0" i="1" dirty="0" smtClean="0">
                            <a:latin typeface="Cambria Math" panose="02040503050406030204" pitchFamily="18" charset="0"/>
                          </a:rPr>
                          <m:t>𝐸𝑛𝑐𝑜𝑑𝑒𝑑</m:t>
                        </m:r>
                        <m:r>
                          <a:rPr lang="tr-TR" sz="1600" b="0" i="1" dirty="0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tr-TR" sz="1600" b="0" i="1" dirty="0" smtClean="0">
                            <a:latin typeface="Cambria Math" panose="02040503050406030204" pitchFamily="18" charset="0"/>
                          </a:rPr>
                          <m:t>𝐾𝑒𝑦</m:t>
                        </m:r>
                      </m:e>
                    </m:bar>
                    <m:r>
                      <a:rPr lang="tr-TR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600" b="0" i="1" dirty="0" smtClean="0">
                        <a:latin typeface="Cambria Math" panose="02040503050406030204" pitchFamily="18" charset="0"/>
                      </a:rPr>
                      <m:t>𝑂𝑟𝑖𝑔𝑖𝑛𝑎𝑙</m:t>
                    </m:r>
                  </m:oMath>
                </a14:m>
                <a:endParaRPr lang="tr-TR" sz="1600" dirty="0" smtClean="0"/>
              </a:p>
              <a:p>
                <a:pPr marL="0" indent="0">
                  <a:buNone/>
                </a:pPr>
                <a:r>
                  <a:rPr lang="tr-TR" sz="1600" b="1" dirty="0" smtClean="0"/>
                  <a:t>Peki Nasıl Çalışır XOR ?</a:t>
                </a:r>
              </a:p>
              <a:p>
                <a:pPr marL="0" indent="0">
                  <a:buNone/>
                </a:pPr>
                <a:r>
                  <a:rPr lang="tr-TR" sz="1600" dirty="0" smtClean="0"/>
                  <a:t> Renkli bir görüntüde pikseller 3 değerden oluşur [R,G,B] bu değerler 0-255 arasında değer alırlar.</a:t>
                </a:r>
              </a:p>
              <a:p>
                <a:pPr marL="0" indent="0">
                  <a:buNone/>
                </a:pPr>
                <a:r>
                  <a:rPr lang="tr-TR" sz="1600" dirty="0" smtClean="0"/>
                  <a:t> Örneğin bizim </a:t>
                </a:r>
                <a:r>
                  <a:rPr lang="tr-TR" sz="1600" dirty="0"/>
                  <a:t>pikselimiz [120,200,50</a:t>
                </a:r>
                <a:r>
                  <a:rPr lang="tr-TR" sz="1600" dirty="0" smtClean="0"/>
                  <a:t>] </a:t>
                </a:r>
                <a:r>
                  <a:rPr lang="tr-TR" sz="1600" dirty="0"/>
                  <a:t>olsun şifremiz </a:t>
                </a:r>
                <a:r>
                  <a:rPr lang="tr-TR" sz="1600" dirty="0" smtClean="0"/>
                  <a:t>‘123’ olsun.</a:t>
                </a:r>
              </a:p>
              <a:p>
                <a:pPr marL="0" indent="0">
                  <a:buNone/>
                </a:pPr>
                <a:r>
                  <a:rPr lang="tr-TR" sz="1600" dirty="0" smtClean="0"/>
                  <a:t> [120</a:t>
                </a:r>
                <a:r>
                  <a:rPr lang="tr-TR" sz="1600" dirty="0"/>
                  <a:t>⊕123,200⊕123,50⊕123] =[3,179,73</a:t>
                </a:r>
                <a:r>
                  <a:rPr lang="tr-TR" sz="1600" dirty="0" smtClean="0"/>
                  <a:t>] oldu .</a:t>
                </a:r>
                <a:endParaRPr lang="tr-TR" sz="1600" dirty="0"/>
              </a:p>
              <a:p>
                <a:pPr marL="0" indent="0">
                  <a:buNone/>
                </a:pPr>
                <a:endParaRPr lang="tr-TR" sz="1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16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120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tr-T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1600"/>
                          <m:t>01111000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1600" dirty="0" smtClean="0"/>
                  <a:t>  şifremizde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dirty="0" smtClean="0">
                            <a:latin typeface="Cambria Math" panose="02040503050406030204" pitchFamily="18" charset="0"/>
                          </a:rPr>
                          <m:t>123</m:t>
                        </m:r>
                      </m:e>
                      <m:sub>
                        <m:r>
                          <a:rPr lang="tr-TR" sz="16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tr-TR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1600"/>
                          <m:t>01111011</m:t>
                        </m:r>
                      </m:e>
                      <m:sub>
                        <m:r>
                          <a:rPr lang="tr-TR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1600" dirty="0" smtClean="0"/>
                  <a:t> bu ikisini XOR işlemine sokunca </a:t>
                </a:r>
                <a:r>
                  <a:rPr lang="tr-TR" sz="1600" dirty="0"/>
                  <a:t>sonuç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1600" dirty="0"/>
                          <m:t>00000011</m:t>
                        </m:r>
                      </m:e>
                      <m:sub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1600" dirty="0" smtClean="0"/>
                  <a:t>çıkıyor</a:t>
                </a:r>
              </a:p>
              <a:p>
                <a:pPr marL="0" indent="0">
                  <a:buNone/>
                </a:pPr>
                <a:endParaRPr lang="tr-TR" sz="16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22774"/>
                <a:ext cx="10152355" cy="5335478"/>
              </a:xfrm>
              <a:blipFill>
                <a:blip r:embed="rId2"/>
                <a:stretch>
                  <a:fillRect l="-300" t="-8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47" y="184397"/>
            <a:ext cx="1429305" cy="72946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495" y="173962"/>
            <a:ext cx="557244" cy="739897"/>
          </a:xfrm>
          <a:prstGeom prst="rect">
            <a:avLst/>
          </a:prstGeom>
        </p:spPr>
      </p:pic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17733"/>
              </p:ext>
            </p:extLst>
          </p:nvPr>
        </p:nvGraphicFramePr>
        <p:xfrm>
          <a:off x="9798752" y="2348462"/>
          <a:ext cx="2206143" cy="32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81">
                  <a:extLst>
                    <a:ext uri="{9D8B030D-6E8A-4147-A177-3AD203B41FA5}">
                      <a16:colId xmlns:a16="http://schemas.microsoft.com/office/drawing/2014/main" val="2512030443"/>
                    </a:ext>
                  </a:extLst>
                </a:gridCol>
                <a:gridCol w="735381">
                  <a:extLst>
                    <a:ext uri="{9D8B030D-6E8A-4147-A177-3AD203B41FA5}">
                      <a16:colId xmlns:a16="http://schemas.microsoft.com/office/drawing/2014/main" val="1336304467"/>
                    </a:ext>
                  </a:extLst>
                </a:gridCol>
                <a:gridCol w="735381">
                  <a:extLst>
                    <a:ext uri="{9D8B030D-6E8A-4147-A177-3AD203B41FA5}">
                      <a16:colId xmlns:a16="http://schemas.microsoft.com/office/drawing/2014/main" val="3214845374"/>
                    </a:ext>
                  </a:extLst>
                </a:gridCol>
              </a:tblGrid>
              <a:tr h="64890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Çıkış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25141"/>
                  </a:ext>
                </a:extLst>
              </a:tr>
              <a:tr h="64890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20769"/>
                  </a:ext>
                </a:extLst>
              </a:tr>
              <a:tr h="64890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55060"/>
                  </a:ext>
                </a:extLst>
              </a:tr>
              <a:tr h="64890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421071"/>
                  </a:ext>
                </a:extLst>
              </a:tr>
              <a:tr h="64890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17282"/>
                  </a:ext>
                </a:extLst>
              </a:tr>
            </a:tbl>
          </a:graphicData>
        </a:graphic>
      </p:graphicFrame>
      <p:sp>
        <p:nvSpPr>
          <p:cNvPr id="12" name="Metin kutusu 11"/>
          <p:cNvSpPr txBox="1"/>
          <p:nvPr/>
        </p:nvSpPr>
        <p:spPr>
          <a:xfrm>
            <a:off x="9054577" y="1979130"/>
            <a:ext cx="313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XOR Kapısının Doğruluk Tablosu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15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Görüntü şifreleme ve çözme işlemi </a:t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8699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Resi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25" y="3291760"/>
            <a:ext cx="2750568" cy="199933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17" y="3291760"/>
            <a:ext cx="2830202" cy="1999331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7004410" y="1631268"/>
            <a:ext cx="351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Görüntünün şifrelenmiş hali</a:t>
            </a:r>
            <a:endParaRPr lang="tr-TR" sz="14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7564054" y="5291091"/>
            <a:ext cx="3479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Görüntünün çözülmüş hali aynı zamanda orijinal hali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1497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>PDS </a:t>
            </a:r>
            <a:r>
              <a:rPr lang="tr-TR" sz="3200" b="1" dirty="0"/>
              <a:t>Dosya Analizi: </a:t>
            </a:r>
            <a:r>
              <a:rPr lang="tr-TR" sz="3200" b="1" dirty="0" smtClean="0"/>
              <a:t>Başlık </a:t>
            </a:r>
            <a:r>
              <a:rPr lang="tr-TR" sz="3200" b="1" dirty="0"/>
              <a:t>Anlamlandırma ve Veri Çözümleme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266139"/>
              </p:ext>
            </p:extLst>
          </p:nvPr>
        </p:nvGraphicFramePr>
        <p:xfrm>
          <a:off x="838199" y="1825625"/>
          <a:ext cx="1057848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Resi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1723" y="4199590"/>
            <a:ext cx="4029637" cy="172426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594400" y="4409513"/>
            <a:ext cx="1294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/>
              <a:t>32bayt </a:t>
            </a:r>
          </a:p>
          <a:p>
            <a:r>
              <a:rPr lang="tr-TR" sz="1200" b="1" dirty="0" smtClean="0"/>
              <a:t>32 bayt </a:t>
            </a:r>
          </a:p>
          <a:p>
            <a:r>
              <a:rPr lang="tr-TR" sz="1200" b="1" dirty="0" smtClean="0"/>
              <a:t>64 bayt </a:t>
            </a:r>
          </a:p>
          <a:p>
            <a:r>
              <a:rPr lang="tr-TR" sz="1200" b="1" dirty="0" smtClean="0"/>
              <a:t>128 bayt</a:t>
            </a:r>
          </a:p>
          <a:p>
            <a:r>
              <a:rPr lang="tr-TR" sz="1200" b="1" dirty="0" smtClean="0"/>
              <a:t>256 bayt</a:t>
            </a:r>
            <a:endParaRPr lang="tr-TR" sz="1200" b="1" dirty="0"/>
          </a:p>
        </p:txBody>
      </p:sp>
    </p:spTree>
    <p:extLst>
      <p:ext uri="{BB962C8B-B14F-4D97-AF65-F5344CB8AC3E}">
        <p14:creationId xmlns:p14="http://schemas.microsoft.com/office/powerpoint/2010/main" val="32845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RNN Ve CNN Mimarileri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graphicFrame>
        <p:nvGraphicFramePr>
          <p:cNvPr id="10" name="Diyagram 9"/>
          <p:cNvGraphicFramePr/>
          <p:nvPr>
            <p:extLst>
              <p:ext uri="{D42A27DB-BD31-4B8C-83A1-F6EECF244321}">
                <p14:modId xmlns:p14="http://schemas.microsoft.com/office/powerpoint/2010/main" val="4188891960"/>
              </p:ext>
            </p:extLst>
          </p:nvPr>
        </p:nvGraphicFramePr>
        <p:xfrm>
          <a:off x="1348966" y="1556521"/>
          <a:ext cx="10157988" cy="229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12" name="Diyagram 11"/>
          <p:cNvGraphicFramePr/>
          <p:nvPr>
            <p:extLst>
              <p:ext uri="{D42A27DB-BD31-4B8C-83A1-F6EECF244321}">
                <p14:modId xmlns:p14="http://schemas.microsoft.com/office/powerpoint/2010/main" val="1907131450"/>
              </p:ext>
            </p:extLst>
          </p:nvPr>
        </p:nvGraphicFramePr>
        <p:xfrm>
          <a:off x="1348966" y="3761247"/>
          <a:ext cx="10157988" cy="2684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711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RNN Ve CNN Mimarileri </a:t>
            </a:r>
            <a:endParaRPr lang="tr-TR" dirty="0"/>
          </a:p>
        </p:txBody>
      </p:sp>
      <p:graphicFrame>
        <p:nvGraphicFramePr>
          <p:cNvPr id="24" name="İçerik Yer Tutucusu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523795"/>
              </p:ext>
            </p:extLst>
          </p:nvPr>
        </p:nvGraphicFramePr>
        <p:xfrm>
          <a:off x="145739" y="1027906"/>
          <a:ext cx="12046261" cy="5247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0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8175" y="-130175"/>
            <a:ext cx="10515600" cy="1325563"/>
          </a:xfrm>
        </p:spPr>
        <p:txBody>
          <a:bodyPr/>
          <a:lstStyle/>
          <a:p>
            <a:r>
              <a:rPr lang="tr-TR" dirty="0"/>
              <a:t>RNN Ve CNN Mimarileri 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218003"/>
              </p:ext>
            </p:extLst>
          </p:nvPr>
        </p:nvGraphicFramePr>
        <p:xfrm>
          <a:off x="0" y="723900"/>
          <a:ext cx="12106275" cy="697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3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Radar Verisi Sınıflandırma Projesi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793563"/>
              </p:ext>
            </p:extLst>
          </p:nvPr>
        </p:nvGraphicFramePr>
        <p:xfrm>
          <a:off x="-1162050" y="1485828"/>
          <a:ext cx="10772775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Resi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01" y="320259"/>
            <a:ext cx="977717" cy="28353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933" y="141390"/>
            <a:ext cx="977717" cy="43997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835" y="131536"/>
            <a:ext cx="977716" cy="52796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18" y="135280"/>
            <a:ext cx="977717" cy="624924"/>
          </a:xfrm>
          <a:prstGeom prst="rect">
            <a:avLst/>
          </a:prstGeom>
        </p:spPr>
      </p:pic>
      <p:graphicFrame>
        <p:nvGraphicFramePr>
          <p:cNvPr id="13" name="Diyagram 12"/>
          <p:cNvGraphicFramePr/>
          <p:nvPr>
            <p:extLst>
              <p:ext uri="{D42A27DB-BD31-4B8C-83A1-F6EECF244321}">
                <p14:modId xmlns:p14="http://schemas.microsoft.com/office/powerpoint/2010/main" val="2492250128"/>
              </p:ext>
            </p:extLst>
          </p:nvPr>
        </p:nvGraphicFramePr>
        <p:xfrm>
          <a:off x="838200" y="3343747"/>
          <a:ext cx="7610475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12" name="Resim 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51" y="148432"/>
            <a:ext cx="607872" cy="607872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4400" y="4489990"/>
            <a:ext cx="2919550" cy="211518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18815" y="4517032"/>
            <a:ext cx="3120100" cy="2115185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99980" y="4489990"/>
            <a:ext cx="3262571" cy="216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</TotalTime>
  <Words>1239</Words>
  <Application>Microsoft Office PowerPoint</Application>
  <PresentationFormat>Geniş ekran</PresentationFormat>
  <Paragraphs>186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Georgia</vt:lpstr>
      <vt:lpstr>Times New Roman</vt:lpstr>
      <vt:lpstr>Wingdings</vt:lpstr>
      <vt:lpstr>Office Teması</vt:lpstr>
      <vt:lpstr>RST Teknoloji Yaz Stajı</vt:lpstr>
      <vt:lpstr>Stajım Süresince yaptıklarım</vt:lpstr>
      <vt:lpstr>Görüntü şifreleme ve çözme işlemi  </vt:lpstr>
      <vt:lpstr>Görüntü şifreleme ve çözme işlemi  </vt:lpstr>
      <vt:lpstr>PDS Dosya Analizi: Başlık Anlamlandırma ve Veri Çözümleme</vt:lpstr>
      <vt:lpstr>RNN Ve CNN Mimarileri </vt:lpstr>
      <vt:lpstr>RNN Ve CNN Mimarileri </vt:lpstr>
      <vt:lpstr>RNN Ve CNN Mimarileri </vt:lpstr>
      <vt:lpstr>Radar Verisi Sınıflandırma Projesi</vt:lpstr>
      <vt:lpstr>Radar Verisi Sınıflandırma Projesi</vt:lpstr>
      <vt:lpstr>Radar Verisi Sınıflandırma Projesi</vt:lpstr>
      <vt:lpstr>Radar Verisi Sınıflandırma Projesi</vt:lpstr>
      <vt:lpstr>Convolution ve Avarage Poolingin matematiksel açıklanması</vt:lpstr>
      <vt:lpstr>Convolution ve Avarage Poolingin matematiksel açıklanması</vt:lpstr>
      <vt:lpstr>Yapay Sinir Ağı Projesi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 Yaz Stajı</dc:title>
  <dc:creator>Kemal Hakkı AVSEVER</dc:creator>
  <cp:lastModifiedBy>Kemal Hakkı AVSEVER</cp:lastModifiedBy>
  <cp:revision>62</cp:revision>
  <dcterms:created xsi:type="dcterms:W3CDTF">2025-09-07T17:46:13Z</dcterms:created>
  <dcterms:modified xsi:type="dcterms:W3CDTF">2025-09-15T15:47:55Z</dcterms:modified>
</cp:coreProperties>
</file>