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2568" y="-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00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222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46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4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454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024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4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18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064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273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736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5B2A-2020-4D0B-96BE-F48E3DEFDC22}" type="datetimeFigureOut">
              <a:rPr lang="en-MY" smtClean="0"/>
              <a:t>5/11/2017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826C-1120-4B55-9F6A-46664A6A32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08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pic>
        <p:nvPicPr>
          <p:cNvPr id="1025" name="Picture 1" descr="Description: C:\Users\User\Desktop\My Business\Pics\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128464"/>
            <a:ext cx="4032448" cy="83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632" y="1224553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 smtClean="0"/>
              <a:t>ABOUT</a:t>
            </a:r>
            <a:r>
              <a:rPr lang="en-MY" sz="2000" dirty="0" smtClean="0"/>
              <a:t>: Pest control and Pest management company.</a:t>
            </a:r>
            <a:endParaRPr lang="en-MY" sz="2000" dirty="0"/>
          </a:p>
        </p:txBody>
      </p:sp>
      <p:sp>
        <p:nvSpPr>
          <p:cNvPr id="7" name="Rectangle 6"/>
          <p:cNvSpPr/>
          <p:nvPr/>
        </p:nvSpPr>
        <p:spPr>
          <a:xfrm>
            <a:off x="117321" y="1785648"/>
            <a:ext cx="6552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/>
              <a:t>SERVICES </a:t>
            </a:r>
            <a:r>
              <a:rPr lang="en-MY" dirty="0" smtClean="0"/>
              <a:t>: a) General Pest Control Works</a:t>
            </a:r>
          </a:p>
          <a:p>
            <a:r>
              <a:rPr lang="en-MY" dirty="0"/>
              <a:t> </a:t>
            </a:r>
            <a:r>
              <a:rPr lang="en-MY" dirty="0" smtClean="0"/>
              <a:t>                       (ants, rats, lizards, cockroach and other pest)</a:t>
            </a:r>
          </a:p>
          <a:p>
            <a:r>
              <a:rPr lang="en-MY" dirty="0"/>
              <a:t> </a:t>
            </a:r>
            <a:r>
              <a:rPr lang="en-MY" dirty="0" smtClean="0"/>
              <a:t>                   b) Soil Corrective Anti Termite Works and Anti Termite                                          Baiting Treatment</a:t>
            </a:r>
          </a:p>
          <a:p>
            <a:r>
              <a:rPr lang="en-MY" dirty="0"/>
              <a:t> </a:t>
            </a:r>
            <a:r>
              <a:rPr lang="en-MY" dirty="0" smtClean="0"/>
              <a:t>                      (termites) </a:t>
            </a:r>
          </a:p>
          <a:p>
            <a:r>
              <a:rPr lang="en-MY" dirty="0"/>
              <a:t> </a:t>
            </a:r>
            <a:r>
              <a:rPr lang="en-MY" dirty="0" smtClean="0"/>
              <a:t>                   c) Fogging and Larva </a:t>
            </a:r>
            <a:r>
              <a:rPr lang="en-MY" dirty="0" err="1" smtClean="0"/>
              <a:t>Ciding</a:t>
            </a:r>
            <a:r>
              <a:rPr lang="en-MY" dirty="0" smtClean="0"/>
              <a:t> Works</a:t>
            </a:r>
          </a:p>
          <a:p>
            <a:r>
              <a:rPr lang="en-MY" dirty="0"/>
              <a:t> </a:t>
            </a:r>
            <a:r>
              <a:rPr lang="en-MY" dirty="0" smtClean="0"/>
              <a:t>                      (mosquitoes)</a:t>
            </a:r>
          </a:p>
          <a:p>
            <a:endParaRPr lang="en-MY" dirty="0"/>
          </a:p>
        </p:txBody>
      </p:sp>
      <p:sp>
        <p:nvSpPr>
          <p:cNvPr id="8" name="Rectangle 7"/>
          <p:cNvSpPr/>
          <p:nvPr/>
        </p:nvSpPr>
        <p:spPr>
          <a:xfrm>
            <a:off x="116632" y="4501291"/>
            <a:ext cx="6552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/>
              <a:t>TEAM </a:t>
            </a:r>
            <a:r>
              <a:rPr lang="en-MY" dirty="0" smtClean="0"/>
              <a:t>: a) Name: </a:t>
            </a:r>
            <a:r>
              <a:rPr lang="en-MY" dirty="0" err="1" smtClean="0"/>
              <a:t>Zahid</a:t>
            </a:r>
            <a:endParaRPr lang="en-MY" dirty="0" smtClean="0"/>
          </a:p>
          <a:p>
            <a:r>
              <a:rPr lang="en-MY" dirty="0"/>
              <a:t> </a:t>
            </a:r>
            <a:r>
              <a:rPr lang="en-MY" dirty="0" smtClean="0"/>
              <a:t>                 Position: Manager</a:t>
            </a:r>
          </a:p>
          <a:p>
            <a:r>
              <a:rPr lang="en-MY" dirty="0"/>
              <a:t> </a:t>
            </a:r>
            <a:r>
              <a:rPr lang="en-MY" dirty="0" smtClean="0"/>
              <a:t>             b) Name: </a:t>
            </a:r>
            <a:r>
              <a:rPr lang="en-MY" dirty="0" err="1" smtClean="0"/>
              <a:t>Affian</a:t>
            </a:r>
            <a:endParaRPr lang="en-MY" dirty="0" smtClean="0"/>
          </a:p>
          <a:p>
            <a:r>
              <a:rPr lang="en-MY" dirty="0"/>
              <a:t> </a:t>
            </a:r>
            <a:r>
              <a:rPr lang="en-MY" dirty="0" smtClean="0"/>
              <a:t>                 Position: Pest Control Operator</a:t>
            </a:r>
          </a:p>
          <a:p>
            <a:r>
              <a:rPr lang="en-MY" dirty="0"/>
              <a:t> </a:t>
            </a:r>
            <a:r>
              <a:rPr lang="en-MY" dirty="0" smtClean="0"/>
              <a:t>             c) Name: </a:t>
            </a:r>
            <a:r>
              <a:rPr lang="en-MY" dirty="0" err="1" smtClean="0"/>
              <a:t>Luqman</a:t>
            </a:r>
            <a:endParaRPr lang="en-MY" dirty="0" smtClean="0"/>
          </a:p>
          <a:p>
            <a:r>
              <a:rPr lang="en-MY" dirty="0"/>
              <a:t> </a:t>
            </a:r>
            <a:r>
              <a:rPr lang="en-MY" dirty="0" smtClean="0"/>
              <a:t>                 Position: Admin and Pest Control Operator</a:t>
            </a:r>
          </a:p>
          <a:p>
            <a:r>
              <a:rPr lang="en-MY" dirty="0"/>
              <a:t> </a:t>
            </a:r>
            <a:r>
              <a:rPr lang="en-MY" dirty="0" smtClean="0"/>
              <a:t>             d) Name: </a:t>
            </a:r>
            <a:r>
              <a:rPr lang="en-MY" dirty="0" err="1" smtClean="0"/>
              <a:t>Riyad</a:t>
            </a:r>
            <a:endParaRPr lang="en-MY" dirty="0" smtClean="0"/>
          </a:p>
          <a:p>
            <a:r>
              <a:rPr lang="en-MY" dirty="0"/>
              <a:t> </a:t>
            </a:r>
            <a:r>
              <a:rPr lang="en-MY" dirty="0" smtClean="0"/>
              <a:t>                 Position: Pest Control Operator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117809" y="6809615"/>
            <a:ext cx="65520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/>
              <a:t>PRICING</a:t>
            </a:r>
            <a:r>
              <a:rPr lang="en-MY" dirty="0" smtClean="0"/>
              <a:t>: a) General Pest Control Works – RM220</a:t>
            </a:r>
          </a:p>
          <a:p>
            <a:r>
              <a:rPr lang="en-MY" dirty="0"/>
              <a:t> </a:t>
            </a:r>
            <a:r>
              <a:rPr lang="en-MY" dirty="0" smtClean="0"/>
              <a:t>                 b) Soil Corrective Anti Termite Works and Anti Termite    Baiting Treatment- RM1200 to RM1400</a:t>
            </a:r>
          </a:p>
          <a:p>
            <a:r>
              <a:rPr lang="en-MY" dirty="0"/>
              <a:t> </a:t>
            </a:r>
            <a:r>
              <a:rPr lang="en-MY" dirty="0" smtClean="0"/>
              <a:t>                 c) Fogging and Larva </a:t>
            </a:r>
            <a:r>
              <a:rPr lang="en-MY" dirty="0" err="1" smtClean="0"/>
              <a:t>Ciding</a:t>
            </a:r>
            <a:r>
              <a:rPr lang="en-MY" dirty="0" smtClean="0"/>
              <a:t> Works – RM220</a:t>
            </a:r>
            <a:endParaRPr lang="en-MY" dirty="0"/>
          </a:p>
        </p:txBody>
      </p:sp>
      <p:sp>
        <p:nvSpPr>
          <p:cNvPr id="10" name="Rectangle 9"/>
          <p:cNvSpPr/>
          <p:nvPr/>
        </p:nvSpPr>
        <p:spPr>
          <a:xfrm>
            <a:off x="117809" y="7999294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/>
              <a:t>CONTACT DETAILS </a:t>
            </a:r>
            <a:r>
              <a:rPr lang="en-MY" dirty="0" smtClean="0"/>
              <a:t>: </a:t>
            </a:r>
            <a:r>
              <a:rPr lang="en-MY" dirty="0" err="1" smtClean="0"/>
              <a:t>Whatsapp</a:t>
            </a:r>
            <a:r>
              <a:rPr lang="en-MY" dirty="0" smtClean="0"/>
              <a:t>: 013-3555119 (</a:t>
            </a:r>
            <a:r>
              <a:rPr lang="en-MY" dirty="0" err="1" smtClean="0"/>
              <a:t>Zahid</a:t>
            </a:r>
            <a:r>
              <a:rPr lang="en-MY" dirty="0" smtClean="0"/>
              <a:t>)</a:t>
            </a:r>
          </a:p>
          <a:p>
            <a:r>
              <a:rPr lang="en-MY" dirty="0"/>
              <a:t> </a:t>
            </a:r>
            <a:r>
              <a:rPr lang="en-MY" dirty="0" smtClean="0"/>
              <a:t>                                   Facebook: ZR TERMITE</a:t>
            </a:r>
          </a:p>
          <a:p>
            <a:r>
              <a:rPr lang="en-MY" dirty="0"/>
              <a:t> </a:t>
            </a:r>
            <a:r>
              <a:rPr lang="en-MY" dirty="0" smtClean="0"/>
              <a:t>                                   </a:t>
            </a:r>
            <a:r>
              <a:rPr lang="en-MY" dirty="0" err="1" smtClean="0"/>
              <a:t>Instagram</a:t>
            </a:r>
            <a:r>
              <a:rPr lang="en-MY" dirty="0" smtClean="0"/>
              <a:t>: </a:t>
            </a:r>
            <a:r>
              <a:rPr lang="en-MY" dirty="0" err="1" smtClean="0"/>
              <a:t>mesra_pest_control</a:t>
            </a:r>
            <a:endParaRPr lang="en-MY" dirty="0"/>
          </a:p>
        </p:txBody>
      </p:sp>
      <p:sp>
        <p:nvSpPr>
          <p:cNvPr id="11" name="Rectangle 10"/>
          <p:cNvSpPr/>
          <p:nvPr/>
        </p:nvSpPr>
        <p:spPr>
          <a:xfrm>
            <a:off x="116632" y="3816973"/>
            <a:ext cx="6553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/>
              <a:t>AREA COVERED </a:t>
            </a:r>
            <a:r>
              <a:rPr lang="en-MY" dirty="0" smtClean="0"/>
              <a:t>: </a:t>
            </a:r>
            <a:r>
              <a:rPr lang="en-MY" dirty="0" err="1" smtClean="0"/>
              <a:t>Selangor,Nilai,Sepang,Klang</a:t>
            </a:r>
            <a:r>
              <a:rPr lang="en-MY" dirty="0" smtClean="0"/>
              <a:t>   </a:t>
            </a:r>
            <a:r>
              <a:rPr lang="en-MY" dirty="0" err="1" smtClean="0"/>
              <a:t>Valley,Purajaya,Cyberjaya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158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9" y="632520"/>
            <a:ext cx="6400711" cy="36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" y="5437976"/>
            <a:ext cx="639520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" y="200472"/>
            <a:ext cx="3236588" cy="4896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5745088"/>
            <a:ext cx="6385034" cy="388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88" y="216627"/>
            <a:ext cx="323658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32" y="128464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/>
              <a:t>PAST PROJECT</a:t>
            </a:r>
            <a:r>
              <a:rPr lang="en-MY" dirty="0" smtClean="0"/>
              <a:t>: Mardi Fumigation 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02460" y="1523618"/>
            <a:ext cx="3744418" cy="2106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56791" y="1523618"/>
            <a:ext cx="3744418" cy="2106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" y="5025008"/>
            <a:ext cx="6528725" cy="3672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6654" y="1524231"/>
            <a:ext cx="3744417" cy="21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1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32" y="128464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/>
              <a:t>CURRENT PROJECT </a:t>
            </a:r>
            <a:r>
              <a:rPr lang="en-MY" dirty="0" smtClean="0"/>
              <a:t>: VSL ENGINEERS SDN BHD(Fogging and Larva </a:t>
            </a:r>
            <a:r>
              <a:rPr lang="en-MY" dirty="0" err="1" smtClean="0"/>
              <a:t>Ciding</a:t>
            </a:r>
            <a:r>
              <a:rPr lang="en-MY" dirty="0" smtClean="0"/>
              <a:t> Works)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853915"/>
            <a:ext cx="4968552" cy="2797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3901802"/>
            <a:ext cx="4968552" cy="2797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6897216"/>
            <a:ext cx="4968552" cy="27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32" y="200472"/>
            <a:ext cx="6552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/>
              <a:t>ONGOING CONTRACTS </a:t>
            </a:r>
            <a:r>
              <a:rPr lang="en-MY" dirty="0" smtClean="0"/>
              <a:t>: </a:t>
            </a:r>
          </a:p>
          <a:p>
            <a:pPr marL="342900" indent="-342900">
              <a:buAutoNum type="arabicPeriod"/>
            </a:pPr>
            <a:r>
              <a:rPr lang="en-MY" dirty="0" smtClean="0"/>
              <a:t>VSL ENGINEERS SDN BHD</a:t>
            </a:r>
          </a:p>
          <a:p>
            <a:pPr marL="342900" indent="-342900">
              <a:buAutoNum type="arabicPeriod"/>
            </a:pPr>
            <a:r>
              <a:rPr lang="en-MY" dirty="0" smtClean="0"/>
              <a:t>TJCS SDN  BHD</a:t>
            </a:r>
          </a:p>
          <a:p>
            <a:pPr marL="342900" indent="-342900">
              <a:buAutoNum type="arabicPeriod"/>
            </a:pPr>
            <a:r>
              <a:rPr lang="en-MY" dirty="0" smtClean="0"/>
              <a:t>MASTERPLAN CONSULTING SDN BHD</a:t>
            </a:r>
          </a:p>
          <a:p>
            <a:pPr marL="342900" indent="-342900">
              <a:buAutoNum type="arabicPeriod"/>
            </a:pPr>
            <a:r>
              <a:rPr lang="en-MY" dirty="0" smtClean="0"/>
              <a:t>NICHICON(M) SDN BHD</a:t>
            </a:r>
          </a:p>
          <a:p>
            <a:pPr marL="342900" indent="-342900">
              <a:buAutoNum type="arabicPeriod"/>
            </a:pPr>
            <a:r>
              <a:rPr lang="en-MY" smtClean="0"/>
              <a:t>T-SYSTEM MALAYSIA SDN BHD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229063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206</Words>
  <Application>Microsoft Office PowerPoint</Application>
  <PresentationFormat>A4 Paper (210x297 mm)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2017-11-05T08:50:24Z</dcterms:created>
  <dcterms:modified xsi:type="dcterms:W3CDTF">2017-11-05T14:17:55Z</dcterms:modified>
</cp:coreProperties>
</file>