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29709ad4e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29709ad4e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29709ad4e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29709ad4e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29709ad4e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29709ad4e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29709ad4e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29709ad4e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29709ad4e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29709ad4e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29709ad4e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29709ad4e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29709ad4e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29709ad4e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28d6ae42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28d6ae42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29709ad4e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29709ad4e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29709ad4e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29709ad4e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063125"/>
            <a:ext cx="8222100" cy="1689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Monitoreo y Visualización de Temperatura</a:t>
            </a:r>
            <a:endParaRPr/>
          </a:p>
        </p:txBody>
      </p:sp>
      <p:sp>
        <p:nvSpPr>
          <p:cNvPr id="68" name="Google Shape;68;p13"/>
          <p:cNvSpPr txBox="1"/>
          <p:nvPr>
            <p:ph idx="1" type="subTitle"/>
          </p:nvPr>
        </p:nvSpPr>
        <p:spPr>
          <a:xfrm>
            <a:off x="335150" y="2789126"/>
            <a:ext cx="8277600" cy="9522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523"/>
              <a:buNone/>
            </a:pPr>
            <a:r>
              <a:rPr lang="es-419" sz="1400"/>
              <a:t>Sexto semestre IMK</a:t>
            </a:r>
            <a:endParaRPr sz="1400"/>
          </a:p>
          <a:p>
            <a:pPr indent="0" lvl="0" marL="0" rtl="0" algn="ctr">
              <a:lnSpc>
                <a:spcPct val="80000"/>
              </a:lnSpc>
              <a:spcBef>
                <a:spcPts val="0"/>
              </a:spcBef>
              <a:spcAft>
                <a:spcPts val="0"/>
              </a:spcAft>
              <a:buSzPts val="523"/>
              <a:buNone/>
            </a:pPr>
            <a:r>
              <a:t/>
            </a:r>
            <a:endParaRPr sz="1400"/>
          </a:p>
          <a:p>
            <a:pPr indent="0" lvl="0" marL="0" rtl="0" algn="ctr">
              <a:lnSpc>
                <a:spcPct val="80000"/>
              </a:lnSpc>
              <a:spcBef>
                <a:spcPts val="0"/>
              </a:spcBef>
              <a:spcAft>
                <a:spcPts val="0"/>
              </a:spcAft>
              <a:buSzPts val="523"/>
              <a:buNone/>
            </a:pPr>
            <a:r>
              <a:rPr lang="es-419" sz="1400"/>
              <a:t>IoT - Evaluación Parcial 1</a:t>
            </a:r>
            <a:endParaRPr sz="1400"/>
          </a:p>
          <a:p>
            <a:pPr indent="0" lvl="0" marL="0" rtl="0" algn="ctr">
              <a:lnSpc>
                <a:spcPct val="80000"/>
              </a:lnSpc>
              <a:spcBef>
                <a:spcPts val="0"/>
              </a:spcBef>
              <a:spcAft>
                <a:spcPts val="0"/>
              </a:spcAft>
              <a:buSzPts val="523"/>
              <a:buNone/>
            </a:pPr>
            <a:r>
              <a:t/>
            </a:r>
            <a:endParaRPr sz="1400"/>
          </a:p>
          <a:p>
            <a:pPr indent="0" lvl="0" marL="0" rtl="0" algn="ctr">
              <a:lnSpc>
                <a:spcPct val="80000"/>
              </a:lnSpc>
              <a:spcBef>
                <a:spcPts val="0"/>
              </a:spcBef>
              <a:spcAft>
                <a:spcPts val="0"/>
              </a:spcAft>
              <a:buSzPts val="523"/>
              <a:buNone/>
            </a:pPr>
            <a:r>
              <a:rPr lang="es-419" sz="1400"/>
              <a:t>Juan Pablo Marín Díaz</a:t>
            </a:r>
            <a:endParaRPr sz="1400"/>
          </a:p>
          <a:p>
            <a:pPr indent="0" lvl="0" marL="0" rtl="0" algn="ctr">
              <a:lnSpc>
                <a:spcPct val="80000"/>
              </a:lnSpc>
              <a:spcBef>
                <a:spcPts val="0"/>
              </a:spcBef>
              <a:spcAft>
                <a:spcPts val="0"/>
              </a:spcAft>
              <a:buSzPts val="523"/>
              <a:buNone/>
            </a:pPr>
            <a:r>
              <a:rPr lang="es-419" sz="1400"/>
              <a:t>Kevin Martínez Aguilar</a:t>
            </a:r>
            <a:endParaRPr sz="1400"/>
          </a:p>
          <a:p>
            <a:pPr indent="0" lvl="0" marL="0" rtl="0" algn="ctr">
              <a:lnSpc>
                <a:spcPct val="80000"/>
              </a:lnSpc>
              <a:spcBef>
                <a:spcPts val="0"/>
              </a:spcBef>
              <a:spcAft>
                <a:spcPts val="0"/>
              </a:spcAft>
              <a:buSzPts val="523"/>
              <a:buNone/>
            </a:pPr>
            <a:r>
              <a:rPr lang="es-419" sz="1400"/>
              <a:t>Larson Flores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GRÁFICA GENERADA POR MATLAB</a:t>
            </a:r>
            <a:endParaRPr/>
          </a:p>
        </p:txBody>
      </p:sp>
      <p:sp>
        <p:nvSpPr>
          <p:cNvPr id="128" name="Google Shape;128;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2"/>
          <p:cNvPicPr preferRelativeResize="0"/>
          <p:nvPr/>
        </p:nvPicPr>
        <p:blipFill>
          <a:blip r:embed="rId3">
            <a:alphaModFix/>
          </a:blip>
          <a:stretch>
            <a:fillRect/>
          </a:stretch>
        </p:blipFill>
        <p:spPr>
          <a:xfrm>
            <a:off x="413825" y="1672650"/>
            <a:ext cx="8354127" cy="3553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CONCLUSIÓN</a:t>
            </a:r>
            <a:endParaRPr/>
          </a:p>
        </p:txBody>
      </p:sp>
      <p:sp>
        <p:nvSpPr>
          <p:cNvPr id="135" name="Google Shape;135;p23"/>
          <p:cNvSpPr txBox="1"/>
          <p:nvPr>
            <p:ph idx="1" type="body"/>
          </p:nvPr>
        </p:nvSpPr>
        <p:spPr>
          <a:xfrm>
            <a:off x="258950" y="18351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Para concluir, se pudo observa que hubieron dificultades en cuanto a las mediciones, puesto que nuestro sensor </a:t>
            </a:r>
            <a:r>
              <a:rPr lang="es-419"/>
              <a:t>siempre</a:t>
            </a:r>
            <a:r>
              <a:rPr lang="es-419"/>
              <a:t> </a:t>
            </a:r>
            <a:r>
              <a:rPr lang="es-419"/>
              <a:t>midió</a:t>
            </a:r>
            <a:r>
              <a:rPr lang="es-419"/>
              <a:t> temperaturas muy cercanas. </a:t>
            </a:r>
            <a:r>
              <a:rPr lang="es-419"/>
              <a:t>A pesar de tener los registros se pudo percatar que las temperaturas no varían de 31-37, puesto que el sensor pudo haber tenido fallas. </a:t>
            </a:r>
            <a:r>
              <a:rPr lang="es-419"/>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INTRODUCCIÓN</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El proyecto consiste en realizar una serie de mediciones por un periodo de tres días seguidos, utilizando un sensor de temperatura (LM35). Para la transmisión de datos se utilizó un arduino ESP8266, el cual recibe diferentes datos por lapsos de 10 min por parte del sensor de temperatura (LM35) y estos datos son enviados a un canal privado en ThingSpeak para su posterior visualización y ya recopilado datos de temperatura durante 3 días se realiza un análisis usando un script en MATLAB.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OBJETIVOS</a:t>
            </a:r>
            <a:endParaRPr/>
          </a:p>
        </p:txBody>
      </p:sp>
      <p:sp>
        <p:nvSpPr>
          <p:cNvPr id="80" name="Google Shape;80;p15"/>
          <p:cNvSpPr txBox="1"/>
          <p:nvPr>
            <p:ph idx="1" type="body"/>
          </p:nvPr>
        </p:nvSpPr>
        <p:spPr>
          <a:xfrm>
            <a:off x="413825" y="1906150"/>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Conocer una forma de hacer </a:t>
            </a:r>
            <a:r>
              <a:rPr lang="es-419"/>
              <a:t>análisis</a:t>
            </a:r>
            <a:r>
              <a:rPr lang="es-419"/>
              <a:t> con herramientas IoT</a:t>
            </a:r>
            <a:endParaRPr/>
          </a:p>
          <a:p>
            <a:pPr indent="-342900" lvl="0" marL="457200" rtl="0" algn="l">
              <a:spcBef>
                <a:spcPts val="0"/>
              </a:spcBef>
              <a:spcAft>
                <a:spcPts val="0"/>
              </a:spcAft>
              <a:buSzPts val="1800"/>
              <a:buChar char="-"/>
            </a:pPr>
            <a:r>
              <a:rPr lang="es-419"/>
              <a:t>Crear una cuenta en la plataforma Thingspeak </a:t>
            </a:r>
            <a:endParaRPr/>
          </a:p>
          <a:p>
            <a:pPr indent="-342900" lvl="0" marL="457200" rtl="0" algn="l">
              <a:spcBef>
                <a:spcPts val="0"/>
              </a:spcBef>
              <a:spcAft>
                <a:spcPts val="0"/>
              </a:spcAft>
              <a:buSzPts val="1800"/>
              <a:buChar char="-"/>
            </a:pPr>
            <a:r>
              <a:rPr lang="es-419"/>
              <a:t>Comprensión y buen manejo de la plataforma Thingspeak para el registro de datos. </a:t>
            </a:r>
            <a:endParaRPr/>
          </a:p>
          <a:p>
            <a:pPr indent="-342900" lvl="0" marL="457200" rtl="0" algn="l">
              <a:spcBef>
                <a:spcPts val="0"/>
              </a:spcBef>
              <a:spcAft>
                <a:spcPts val="0"/>
              </a:spcAft>
              <a:buSzPts val="1800"/>
              <a:buChar char="-"/>
            </a:pPr>
            <a:r>
              <a:rPr lang="es-419"/>
              <a:t>Manejo correcto de MATLAB para visualizar y graficar los datos almacenados. </a:t>
            </a:r>
            <a:r>
              <a:rPr lang="es-419"/>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60950" y="68710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USO DE THINGSPEAK</a:t>
            </a:r>
            <a:endParaRPr/>
          </a:p>
        </p:txBody>
      </p:sp>
      <p:sp>
        <p:nvSpPr>
          <p:cNvPr id="86" name="Google Shape;86;p16"/>
          <p:cNvSpPr txBox="1"/>
          <p:nvPr>
            <p:ph idx="1" type="body"/>
          </p:nvPr>
        </p:nvSpPr>
        <p:spPr>
          <a:xfrm>
            <a:off x="176400" y="1760100"/>
            <a:ext cx="8445300" cy="405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700"/>
              <a:t>Esta plataforma fue utilizada para poder almacenar datos enviados desde aplicaciones y dispositivos. Para hacer uso de esta plataforma se </a:t>
            </a:r>
            <a:r>
              <a:rPr lang="es-419" sz="1700"/>
              <a:t>creó</a:t>
            </a:r>
            <a:r>
              <a:rPr lang="es-419" sz="1700"/>
              <a:t> una cuenta y posteriormente se creó canales privados de prueba para entender </a:t>
            </a:r>
            <a:r>
              <a:rPr lang="es-419" sz="1700"/>
              <a:t>cómo</a:t>
            </a:r>
            <a:r>
              <a:rPr lang="es-419" sz="1700"/>
              <a:t> funcionan los registros y la organización de los datos. Se tuvo que hacer uso de las Claves API y el ID del canal para colocarlo en el código de Arduino a usar.</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92" name="Google Shape;92;p17"/>
          <p:cNvPicPr preferRelativeResize="0"/>
          <p:nvPr/>
        </p:nvPicPr>
        <p:blipFill>
          <a:blip r:embed="rId3">
            <a:alphaModFix/>
          </a:blip>
          <a:stretch>
            <a:fillRect/>
          </a:stretch>
        </p:blipFill>
        <p:spPr>
          <a:xfrm>
            <a:off x="-30662" y="947930"/>
            <a:ext cx="9019925" cy="4922070"/>
          </a:xfrm>
          <a:prstGeom prst="rect">
            <a:avLst/>
          </a:prstGeom>
          <a:noFill/>
          <a:ln>
            <a:noFill/>
          </a:ln>
        </p:spPr>
      </p:pic>
      <p:pic>
        <p:nvPicPr>
          <p:cNvPr id="93" name="Google Shape;93;p17"/>
          <p:cNvPicPr preferRelativeResize="0"/>
          <p:nvPr/>
        </p:nvPicPr>
        <p:blipFill>
          <a:blip r:embed="rId4">
            <a:alphaModFix/>
          </a:blip>
          <a:stretch>
            <a:fillRect/>
          </a:stretch>
        </p:blipFill>
        <p:spPr>
          <a:xfrm>
            <a:off x="0" y="0"/>
            <a:ext cx="9144000" cy="931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CÓDIGO ARDUINO</a:t>
            </a:r>
            <a:endParaRPr/>
          </a:p>
        </p:txBody>
      </p:sp>
      <p:sp>
        <p:nvSpPr>
          <p:cNvPr id="99" name="Google Shape;99;p18"/>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El código que del que se hizo uso fue muy simple ya que sólo se hizo uso de un puerto analogico que es del sensor de temperatura. Por otra parte, se tuvo que agregar las librerías de ESP8266 y ThingSpeak para que nuestras envío y recepción de datos puedan funcionar. Una vez se añadió las librerías los siguiente fue más que nada poner los datos de la conexión Wifi y los datos del canal creado en ThingSpeak.</a:t>
            </a:r>
            <a:endParaRPr/>
          </a:p>
        </p:txBody>
      </p:sp>
      <p:pic>
        <p:nvPicPr>
          <p:cNvPr id="100" name="Google Shape;100;p18"/>
          <p:cNvPicPr preferRelativeResize="0"/>
          <p:nvPr/>
        </p:nvPicPr>
        <p:blipFill>
          <a:blip r:embed="rId3">
            <a:alphaModFix/>
          </a:blip>
          <a:stretch>
            <a:fillRect/>
          </a:stretch>
        </p:blipFill>
        <p:spPr>
          <a:xfrm>
            <a:off x="3293700" y="35113"/>
            <a:ext cx="5805126" cy="5073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90250" y="488250"/>
            <a:ext cx="3599700" cy="4056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sz="3700"/>
              <a:t>Conexión</a:t>
            </a:r>
            <a:r>
              <a:rPr lang="es-419" sz="3700"/>
              <a:t> del arduino con el sensor de temperatura (LM35)</a:t>
            </a:r>
            <a:endParaRPr sz="3700"/>
          </a:p>
        </p:txBody>
      </p:sp>
      <p:pic>
        <p:nvPicPr>
          <p:cNvPr id="106" name="Google Shape;106;p19"/>
          <p:cNvPicPr preferRelativeResize="0"/>
          <p:nvPr/>
        </p:nvPicPr>
        <p:blipFill rotWithShape="1">
          <a:blip r:embed="rId3">
            <a:alphaModFix/>
          </a:blip>
          <a:srcRect b="33537" l="0" r="0" t="0"/>
          <a:stretch/>
        </p:blipFill>
        <p:spPr>
          <a:xfrm>
            <a:off x="5025275" y="851634"/>
            <a:ext cx="2983475" cy="33292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DATOS RECOPILADOS</a:t>
            </a:r>
            <a:endParaRPr/>
          </a:p>
        </p:txBody>
      </p:sp>
      <p:sp>
        <p:nvSpPr>
          <p:cNvPr id="112" name="Google Shape;112;p20"/>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En esta gráfica se muestran los datos que </a:t>
            </a:r>
            <a:r>
              <a:rPr lang="es-419"/>
              <a:t>fueron</a:t>
            </a:r>
            <a:r>
              <a:rPr lang="es-419"/>
              <a:t> enviados a canal creado en ThingSpeak cada 10 minutos durante poco más de 3 días. De igual forma podemos observar la curva de </a:t>
            </a:r>
            <a:r>
              <a:rPr lang="es-419"/>
              <a:t>variación</a:t>
            </a:r>
            <a:r>
              <a:rPr lang="es-419"/>
              <a:t> de la temperatura. </a:t>
            </a:r>
            <a:endParaRPr/>
          </a:p>
        </p:txBody>
      </p:sp>
      <p:pic>
        <p:nvPicPr>
          <p:cNvPr id="113" name="Google Shape;113;p20"/>
          <p:cNvPicPr preferRelativeResize="0"/>
          <p:nvPr/>
        </p:nvPicPr>
        <p:blipFill>
          <a:blip r:embed="rId3">
            <a:alphaModFix/>
          </a:blip>
          <a:stretch>
            <a:fillRect/>
          </a:stretch>
        </p:blipFill>
        <p:spPr>
          <a:xfrm>
            <a:off x="3338875" y="357788"/>
            <a:ext cx="5805125" cy="5002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VISUALIZACIÓN MATLAB</a:t>
            </a:r>
            <a:endParaRPr/>
          </a:p>
        </p:txBody>
      </p:sp>
      <p:sp>
        <p:nvSpPr>
          <p:cNvPr id="119" name="Google Shape;119;p21"/>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Una vez se recopiló los datos </a:t>
            </a:r>
            <a:r>
              <a:rPr lang="es-419"/>
              <a:t>suficientes</a:t>
            </a:r>
            <a:r>
              <a:rPr lang="es-419"/>
              <a:t>, lo siguiente fue desconectar el ESP266 para que deje de enviar datos del LM35. Posteriormente, se realizó una visualización en MATLAB en la cual se pidió que genere un código en donde </a:t>
            </a:r>
            <a:r>
              <a:rPr lang="es-419"/>
              <a:t>compara</a:t>
            </a:r>
            <a:r>
              <a:rPr lang="es-419"/>
              <a:t> la temperatura de tres diferentes días. Después de seleccionar la opción nos genera un código en donde se modificó el ID del canal, se colocó el readAPIKey correspondiente y se modificó los datos de minutos a horas.</a:t>
            </a:r>
            <a:endParaRPr/>
          </a:p>
        </p:txBody>
      </p:sp>
      <p:pic>
        <p:nvPicPr>
          <p:cNvPr id="120" name="Google Shape;120;p21"/>
          <p:cNvPicPr preferRelativeResize="0"/>
          <p:nvPr/>
        </p:nvPicPr>
        <p:blipFill>
          <a:blip r:embed="rId3">
            <a:alphaModFix/>
          </a:blip>
          <a:stretch>
            <a:fillRect/>
          </a:stretch>
        </p:blipFill>
        <p:spPr>
          <a:xfrm>
            <a:off x="3407050" y="212525"/>
            <a:ext cx="2216525" cy="385075"/>
          </a:xfrm>
          <a:prstGeom prst="rect">
            <a:avLst/>
          </a:prstGeom>
          <a:noFill/>
          <a:ln>
            <a:noFill/>
          </a:ln>
        </p:spPr>
      </p:pic>
      <p:pic>
        <p:nvPicPr>
          <p:cNvPr id="121" name="Google Shape;121;p21"/>
          <p:cNvPicPr preferRelativeResize="0"/>
          <p:nvPr/>
        </p:nvPicPr>
        <p:blipFill>
          <a:blip r:embed="rId4">
            <a:alphaModFix/>
          </a:blip>
          <a:stretch>
            <a:fillRect/>
          </a:stretch>
        </p:blipFill>
        <p:spPr>
          <a:xfrm>
            <a:off x="6104650" y="38726"/>
            <a:ext cx="2422250" cy="1310300"/>
          </a:xfrm>
          <a:prstGeom prst="rect">
            <a:avLst/>
          </a:prstGeom>
          <a:noFill/>
          <a:ln>
            <a:noFill/>
          </a:ln>
        </p:spPr>
      </p:pic>
      <p:pic>
        <p:nvPicPr>
          <p:cNvPr id="122" name="Google Shape;122;p21"/>
          <p:cNvPicPr preferRelativeResize="0"/>
          <p:nvPr/>
        </p:nvPicPr>
        <p:blipFill>
          <a:blip r:embed="rId5">
            <a:alphaModFix/>
          </a:blip>
          <a:stretch>
            <a:fillRect/>
          </a:stretch>
        </p:blipFill>
        <p:spPr>
          <a:xfrm>
            <a:off x="3806000" y="1311200"/>
            <a:ext cx="4616453" cy="3832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