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CD7"/>
    <a:srgbClr val="9EECD6"/>
    <a:srgbClr val="E5D8C9"/>
    <a:srgbClr val="D2A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90D1C-10D3-4489-9523-A37EA0B687DB}" type="datetimeFigureOut">
              <a:rPr lang="ru-RU" smtClean="0"/>
              <a:t>пн 24.04.23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61EE8-3247-4656-9748-51AC4B834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860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61EE8-3247-4656-9748-51AC4B83452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84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61EE8-3247-4656-9748-51AC4B8345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97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61EE8-3247-4656-9748-51AC4B8345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12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ABFD8-0248-234F-6BE6-CCB790337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C34DDB-D198-8479-3A04-5F45EB9A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9A0749-E971-7B2E-C8A7-D2AA681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E1AD-2CEE-4655-8EBB-8E1B0DA82300}" type="datetimeFigureOut">
              <a:rPr lang="ru-RU" smtClean="0"/>
              <a:t>пн 24.04.23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CDB0AF-7B25-80EE-DA57-0AE85C2D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66F807-63A1-07D2-B4CC-016AA2EE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74B5-9AD0-4280-82BF-2404FF0A3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E42FC-89E4-2C0E-4C4C-A292E778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A95F19-1EA0-9BC9-1AE4-B6C290993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E5C956-A3F9-6C75-B71D-8D77D5DB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E1AD-2CEE-4655-8EBB-8E1B0DA82300}" type="datetimeFigureOut">
              <a:rPr lang="ru-RU" smtClean="0"/>
              <a:t>пн 24.04.23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28DC8C-352F-2CE9-ED88-BF03935E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741E56-CD6E-8532-FD9B-D4DD2F03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74B5-9AD0-4280-82BF-2404FF0A3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4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3091BB-89D1-3459-21FF-78709ACFA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6392A9-1D07-650F-230B-E542E12A8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5E0307-6127-B3E9-EC08-D0277A4F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E1AD-2CEE-4655-8EBB-8E1B0DA82300}" type="datetimeFigureOut">
              <a:rPr lang="ru-RU" smtClean="0"/>
              <a:t>пн 24.04.23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D20C40-563F-4B35-0C46-20F9BA05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C05151-A8AC-C8CD-E538-95B4BD77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74B5-9AD0-4280-82BF-2404FF0A3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9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C241F-891B-0F86-7D62-33878CEE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F24146-F872-7D30-6E55-7D741C25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32F9BC-4C58-9898-7F4E-0B27BEB0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E1AD-2CEE-4655-8EBB-8E1B0DA82300}" type="datetimeFigureOut">
              <a:rPr lang="ru-RU" smtClean="0"/>
              <a:t>пн 24.04.23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15670D-E4FC-B385-9803-673C6E19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728712-E62D-6252-EF38-C22EC319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74B5-9AD0-4280-82BF-2404FF0A3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54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9856B-5CD8-8421-0232-F94677FD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3A2CAD-D6D5-363F-2DA7-528599A39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48E6F4-C976-441B-40BB-48E1BF44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E1AD-2CEE-4655-8EBB-8E1B0DA82300}" type="datetimeFigureOut">
              <a:rPr lang="ru-RU" smtClean="0"/>
              <a:t>пн 24.04.23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51DC0A-C1DB-2C74-FD51-8B22CF09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5A3D5C-C01F-05B3-FE94-5812DCC4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74B5-9AD0-4280-82BF-2404FF0A3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42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70E7B-DF24-C787-959D-328402E1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9CAAAD-2EC8-CB4C-7B6C-5446B9D46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59D78A-E108-2AA6-9B74-B8E5D6BD5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B1D7B1-821A-B845-67F5-F9BDC745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E1AD-2CEE-4655-8EBB-8E1B0DA82300}" type="datetimeFigureOut">
              <a:rPr lang="ru-RU" smtClean="0"/>
              <a:t>пн 24.04.23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31D14B-1D60-61E6-7E71-BD8F3C7F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FC55F4-821A-5105-AB2D-7F617BDD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74B5-9AD0-4280-82BF-2404FF0A3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23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BB966-A022-09F1-E6FF-E7DD190C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D9E489-3EC3-C2F6-7E11-83C61E13C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9F5735-E5BA-978C-481F-80A3BA663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7568D5-8C8A-F80D-E410-35A53AA91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BE60BC-74DC-D2AD-7797-48CCCCEB3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D4D14A4-4FB5-9B19-A4D4-81619446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E1AD-2CEE-4655-8EBB-8E1B0DA82300}" type="datetimeFigureOut">
              <a:rPr lang="ru-RU" smtClean="0"/>
              <a:t>пн 24.04.23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B6D740-881E-AC81-B569-A18B9704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7C54B67-822F-0CA3-5604-E946939D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74B5-9AD0-4280-82BF-2404FF0A3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83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02662-A907-61CD-FBBA-12F3D47D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60D50E-F394-E48B-9507-C43F009F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E1AD-2CEE-4655-8EBB-8E1B0DA82300}" type="datetimeFigureOut">
              <a:rPr lang="ru-RU" smtClean="0"/>
              <a:t>пн 24.04.23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986A52-5474-39EC-6127-AEA1FE40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245A6B-BA79-A3AA-635B-36688C37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74B5-9AD0-4280-82BF-2404FF0A3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13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E21D601-F397-956E-B115-3B9650E9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E1AD-2CEE-4655-8EBB-8E1B0DA82300}" type="datetimeFigureOut">
              <a:rPr lang="ru-RU" smtClean="0"/>
              <a:t>пн 24.04.23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553806-B0D5-2AD8-D2F1-C0F9A68C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43B7A9-108B-DE86-7A25-7C7D39F7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74B5-9AD0-4280-82BF-2404FF0A3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96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290E5-453D-7E1F-C558-ABFB18C6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7ABFDB-C431-61E6-7711-5E881E3C6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A63CBF-3AD7-0837-B950-413AADA21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84FB50-F372-0B56-7B9D-12784C7C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E1AD-2CEE-4655-8EBB-8E1B0DA82300}" type="datetimeFigureOut">
              <a:rPr lang="ru-RU" smtClean="0"/>
              <a:t>пн 24.04.23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A6E88A-AD6F-21CA-29A2-892C245F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2D4AA1-DDA7-2F69-D517-55B52469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74B5-9AD0-4280-82BF-2404FF0A3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95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C8F8C-4129-C99A-427D-08FDE657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C083D51-85A8-2654-242C-C55747B56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C151C8-26CC-0D74-DE3A-3D4C1BC4A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B41471-50E3-707A-7B67-71759E38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E1AD-2CEE-4655-8EBB-8E1B0DA82300}" type="datetimeFigureOut">
              <a:rPr lang="ru-RU" smtClean="0"/>
              <a:t>пн 24.04.23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A2CBBD-D868-82AE-7E0A-800F37D5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8DAF4F-A907-AA0C-9015-697320F5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74B5-9AD0-4280-82BF-2404FF0A3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96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B5DF4-BF8D-0E57-3D17-369423776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DC9206-C6B3-FFE1-1DBD-EFF30CE17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25AE68-CB71-43D7-57A2-1958FA83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E1AD-2CEE-4655-8EBB-8E1B0DA82300}" type="datetimeFigureOut">
              <a:rPr lang="ru-RU" smtClean="0"/>
              <a:t>пн 24.04.23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7D6380-91F7-8997-0BC8-6464B9B3D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508E36-0F16-8CD1-6EE9-82AEFFB31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74B5-9AD0-4280-82BF-2404FF0A3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63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0A77FB8-26EB-349D-5237-928E64415988}"/>
              </a:ext>
            </a:extLst>
          </p:cNvPr>
          <p:cNvSpPr/>
          <p:nvPr/>
        </p:nvSpPr>
        <p:spPr>
          <a:xfrm>
            <a:off x="958788" y="843380"/>
            <a:ext cx="10158867" cy="5068534"/>
          </a:xfrm>
          <a:prstGeom prst="rect">
            <a:avLst/>
          </a:prstGeom>
          <a:solidFill>
            <a:srgbClr val="A8DCD7"/>
          </a:solidFill>
          <a:ln>
            <a:solidFill>
              <a:srgbClr val="A8D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D95F5-98FF-1D4A-8EDC-657CFA07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221" y="12144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ru-RU" sz="5400" dirty="0">
                <a:latin typeface="Arial Black" panose="020B0A04020102020204" pitchFamily="34" charset="0"/>
              </a:rPr>
              <a:t>КОНФЛИКТЫ И СТРАТЕГИИ ПОВЕДЕНИЯ В НИХ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025C52-E686-8420-9F5A-A107A240A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9756" y="3720659"/>
            <a:ext cx="2976979" cy="1655762"/>
          </a:xfrm>
        </p:spPr>
        <p:txBody>
          <a:bodyPr/>
          <a:lstStyle/>
          <a:p>
            <a:pPr algn="l"/>
            <a:r>
              <a:rPr lang="ru-RU" sz="1600" dirty="0"/>
              <a:t>Автор:</a:t>
            </a:r>
          </a:p>
          <a:p>
            <a:pPr algn="l"/>
            <a:r>
              <a:rPr lang="ru-RU" sz="1600" dirty="0"/>
              <a:t>Баранова Виктория Сергеевна,</a:t>
            </a:r>
          </a:p>
          <a:p>
            <a:pPr algn="l"/>
            <a:r>
              <a:rPr lang="ru-RU" sz="1600" dirty="0"/>
              <a:t>Ученица 10 «Б» класса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07DFA-D08E-7778-702B-F11B3C974BB0}"/>
              </a:ext>
            </a:extLst>
          </p:cNvPr>
          <p:cNvSpPr txBox="1"/>
          <p:nvPr/>
        </p:nvSpPr>
        <p:spPr>
          <a:xfrm>
            <a:off x="4670707" y="3680708"/>
            <a:ext cx="3364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Руководитель:</a:t>
            </a:r>
          </a:p>
          <a:p>
            <a:r>
              <a:rPr lang="ru-RU" sz="1600" dirty="0" err="1"/>
              <a:t>Вьюшина</a:t>
            </a:r>
            <a:r>
              <a:rPr lang="ru-RU" sz="1600" dirty="0"/>
              <a:t> Людмила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95944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79A57-4875-F6B7-7BBC-FF20D558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537" y="66675"/>
            <a:ext cx="3336925" cy="723900"/>
          </a:xfrm>
        </p:spPr>
        <p:txBody>
          <a:bodyPr>
            <a:normAutofit/>
          </a:bodyPr>
          <a:lstStyle/>
          <a:p>
            <a:r>
              <a:rPr lang="ru-RU" sz="4000" dirty="0"/>
              <a:t>Заключение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5685B3C-6EDD-6501-A519-53309C8855C7}"/>
              </a:ext>
            </a:extLst>
          </p:cNvPr>
          <p:cNvSpPr/>
          <p:nvPr/>
        </p:nvSpPr>
        <p:spPr>
          <a:xfrm>
            <a:off x="1765424" y="977774"/>
            <a:ext cx="8709435" cy="5078994"/>
          </a:xfrm>
          <a:prstGeom prst="rect">
            <a:avLst/>
          </a:prstGeom>
          <a:solidFill>
            <a:srgbClr val="A8DCD7"/>
          </a:solidFill>
          <a:ln>
            <a:solidFill>
              <a:srgbClr val="A8D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E9B110-2E4D-5C87-C8CF-228CB358B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23" t="22083" r="19358" b="18416"/>
          <a:stretch/>
        </p:blipFill>
        <p:spPr>
          <a:xfrm>
            <a:off x="2019092" y="1249271"/>
            <a:ext cx="8202098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7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B0A177-4B03-CDEB-CE23-FEDF527E709A}"/>
              </a:ext>
            </a:extLst>
          </p:cNvPr>
          <p:cNvSpPr/>
          <p:nvPr/>
        </p:nvSpPr>
        <p:spPr>
          <a:xfrm>
            <a:off x="696034" y="592520"/>
            <a:ext cx="10515600" cy="1113576"/>
          </a:xfrm>
          <a:prstGeom prst="rect">
            <a:avLst/>
          </a:prstGeom>
          <a:solidFill>
            <a:srgbClr val="A8DCD7"/>
          </a:solidFill>
          <a:ln>
            <a:solidFill>
              <a:srgbClr val="A8D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E63589B-F7E7-38F9-4412-5C4189F39E84}"/>
              </a:ext>
            </a:extLst>
          </p:cNvPr>
          <p:cNvSpPr/>
          <p:nvPr/>
        </p:nvSpPr>
        <p:spPr>
          <a:xfrm>
            <a:off x="696034" y="2969537"/>
            <a:ext cx="10515600" cy="1113576"/>
          </a:xfrm>
          <a:prstGeom prst="rect">
            <a:avLst/>
          </a:prstGeom>
          <a:solidFill>
            <a:srgbClr val="A8DCD7"/>
          </a:solidFill>
          <a:ln>
            <a:solidFill>
              <a:srgbClr val="A8D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C4411A-9747-1986-11BF-D6935D0B0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31" y="677691"/>
            <a:ext cx="10515600" cy="5939161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Проблема проекта: применение стратегий поведения в конфликте людьми с разными уровнями конфликтности. </a:t>
            </a:r>
          </a:p>
          <a:p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Объект исследования: конфликты и стратегии поведения в них.</a:t>
            </a:r>
          </a:p>
          <a:p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Цель исследования: исследовать взаимосвязь уровней конфликтности со стратегиями реагирования в конфликте.</a:t>
            </a:r>
          </a:p>
          <a:p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Гипотеза: при определенном уровне конфликтности существует преобладание конкретных стратегий поведения в конфликте.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90C1DD52-B4A8-CE61-0C93-68A00FFECEC4}"/>
              </a:ext>
            </a:extLst>
          </p:cNvPr>
          <p:cNvCxnSpPr/>
          <p:nvPr/>
        </p:nvCxnSpPr>
        <p:spPr>
          <a:xfrm>
            <a:off x="923453" y="1874067"/>
            <a:ext cx="9478979" cy="0"/>
          </a:xfrm>
          <a:prstGeom prst="line">
            <a:avLst/>
          </a:prstGeom>
          <a:ln>
            <a:solidFill>
              <a:srgbClr val="A8DC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9F703E2-E5A5-8494-A2E7-B6F0FD2B4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53" y="2692621"/>
            <a:ext cx="9486198" cy="609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CFB5BB9-145F-7B53-295D-E33D6311D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53" y="4353932"/>
            <a:ext cx="9486198" cy="609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48D581A-8294-661D-FA7A-7D7D13F4A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53" y="5485392"/>
            <a:ext cx="9486198" cy="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0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D859D-0638-E4FB-F5EB-00ACE47E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13" y="587995"/>
            <a:ext cx="10325477" cy="704740"/>
          </a:xfrm>
        </p:spPr>
        <p:txBody>
          <a:bodyPr>
            <a:noAutofit/>
          </a:bodyPr>
          <a:lstStyle/>
          <a:p>
            <a:r>
              <a:rPr lang="ru-RU" b="1" dirty="0"/>
              <a:t>Задачи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A814637-5372-D575-CD8E-3F869D3C5D10}"/>
              </a:ext>
            </a:extLst>
          </p:cNvPr>
          <p:cNvSpPr/>
          <p:nvPr/>
        </p:nvSpPr>
        <p:spPr>
          <a:xfrm>
            <a:off x="8030424" y="0"/>
            <a:ext cx="4161576" cy="6858000"/>
          </a:xfrm>
          <a:prstGeom prst="rect">
            <a:avLst/>
          </a:prstGeom>
          <a:solidFill>
            <a:srgbClr val="A8DCD7"/>
          </a:solidFill>
          <a:ln>
            <a:solidFill>
              <a:srgbClr val="A8D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BC18EE-49B8-B1CD-B46F-A5F235251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113" y="1435734"/>
            <a:ext cx="10515600" cy="481311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 Изучить материалы из информационных источников по вопросу исследования конфликтов и способов поведения в них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 Определить виды конфликтов, их причины и пути их разрешения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 Раскрыть стратегии поведения в конфликтах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 Провести тестирование и выявить уровни конфликтности и способы поведения в конфликте среди испытуемых;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 Определить наличие преобладания конкретных стратегий поведения в конфликте при определенных уровнях конфликтности;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 Создать продукты проекта: презентацию «Конфликты и стратегии поведения в них» и буклет по теме: «Причины возникновения конфликтов и способы их разрешения».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66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35577-A262-4AD2-4BD9-7AD4B200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02" y="598887"/>
            <a:ext cx="5052587" cy="4807390"/>
          </a:xfrm>
        </p:spPr>
        <p:txBody>
          <a:bodyPr>
            <a:noAutofit/>
          </a:bodyPr>
          <a:lstStyle/>
          <a:p>
            <a:br>
              <a:rPr lang="ru-RU" sz="4000" b="1" dirty="0"/>
            </a:br>
            <a:r>
              <a:rPr lang="ru-RU" sz="4000" dirty="0"/>
              <a:t>Изучение материалов из информационных источников по вопросу исследования конфликтов и способов поведения в них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B21F8E4-BED2-1EC3-F891-56E41A281689}"/>
              </a:ext>
            </a:extLst>
          </p:cNvPr>
          <p:cNvSpPr/>
          <p:nvPr/>
        </p:nvSpPr>
        <p:spPr>
          <a:xfrm>
            <a:off x="322915" y="6392649"/>
            <a:ext cx="11546170" cy="95962"/>
          </a:xfrm>
          <a:prstGeom prst="rect">
            <a:avLst/>
          </a:prstGeom>
          <a:solidFill>
            <a:srgbClr val="A8DCD7"/>
          </a:solidFill>
          <a:ln>
            <a:solidFill>
              <a:srgbClr val="A8D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57B5CE-DF75-56BE-AB7C-5CF86FAF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56" y="315520"/>
            <a:ext cx="11559018" cy="95961"/>
          </a:xfrm>
          <a:prstGeom prst="rect">
            <a:avLst/>
          </a:prstGeo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78D2A57E-30AD-AB63-E936-AFBF6CB8B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0070" t="18435" r="33896" b="9546"/>
          <a:stretch/>
        </p:blipFill>
        <p:spPr>
          <a:xfrm>
            <a:off x="6417068" y="432065"/>
            <a:ext cx="5283701" cy="5940000"/>
          </a:xfrm>
        </p:spPr>
      </p:pic>
    </p:spTree>
    <p:extLst>
      <p:ext uri="{BB962C8B-B14F-4D97-AF65-F5344CB8AC3E}">
        <p14:creationId xmlns:p14="http://schemas.microsoft.com/office/powerpoint/2010/main" val="101976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D3FE7-6CDE-D6D8-9F34-11A73315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618" y="327296"/>
            <a:ext cx="6330467" cy="1421394"/>
          </a:xfrm>
        </p:spPr>
        <p:txBody>
          <a:bodyPr>
            <a:normAutofit fontScale="90000"/>
          </a:bodyPr>
          <a:lstStyle/>
          <a:p>
            <a:r>
              <a:rPr lang="ru-RU" dirty="0"/>
              <a:t> </a:t>
            </a:r>
            <a:r>
              <a:rPr lang="ru-RU" sz="6700" b="1" dirty="0"/>
              <a:t>Виды конфликтов</a:t>
            </a:r>
            <a:br>
              <a:rPr lang="ru-RU" dirty="0"/>
            </a:b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41E49AE-94D2-0CC4-E1BC-59FBADA30E4E}"/>
              </a:ext>
            </a:extLst>
          </p:cNvPr>
          <p:cNvSpPr/>
          <p:nvPr/>
        </p:nvSpPr>
        <p:spPr>
          <a:xfrm>
            <a:off x="0" y="-1"/>
            <a:ext cx="2959144" cy="2148115"/>
          </a:xfrm>
          <a:prstGeom prst="rect">
            <a:avLst/>
          </a:prstGeom>
          <a:solidFill>
            <a:srgbClr val="A8DCD7"/>
          </a:solidFill>
          <a:ln>
            <a:solidFill>
              <a:srgbClr val="A8D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9A684F-90EB-D66D-35F1-7A2958D42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445" y="1222313"/>
            <a:ext cx="3350851" cy="369332"/>
          </a:xfrm>
        </p:spPr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Внутриличностный конфликт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ED57D-82DC-40C1-878B-215A603C92DE}"/>
              </a:ext>
            </a:extLst>
          </p:cNvPr>
          <p:cNvSpPr txBox="1"/>
          <p:nvPr/>
        </p:nvSpPr>
        <p:spPr>
          <a:xfrm>
            <a:off x="8355418" y="1178387"/>
            <a:ext cx="3129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Межличностный конфликт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A74544-DD0D-254F-1159-90124AC74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r="5071"/>
          <a:stretch/>
        </p:blipFill>
        <p:spPr>
          <a:xfrm>
            <a:off x="399308" y="1591645"/>
            <a:ext cx="3888000" cy="243442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28061C8-AE6D-548C-1F45-A9021E33E7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35" t="19750" b="17149"/>
          <a:stretch/>
        </p:blipFill>
        <p:spPr>
          <a:xfrm>
            <a:off x="8523798" y="1626231"/>
            <a:ext cx="3068416" cy="248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E046CF-3DD3-B45D-6990-46EBC303440F}"/>
              </a:ext>
            </a:extLst>
          </p:cNvPr>
          <p:cNvSpPr txBox="1"/>
          <p:nvPr/>
        </p:nvSpPr>
        <p:spPr>
          <a:xfrm>
            <a:off x="4841791" y="1192875"/>
            <a:ext cx="295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Межгрупповой конфликт 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A1C72C1-F3A7-EC62-4EDF-24DB82B6F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454" y="1591645"/>
            <a:ext cx="2762250" cy="1657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2AFD41-A149-8C26-907B-42BFA1442691}"/>
              </a:ext>
            </a:extLst>
          </p:cNvPr>
          <p:cNvSpPr txBox="1"/>
          <p:nvPr/>
        </p:nvSpPr>
        <p:spPr>
          <a:xfrm>
            <a:off x="4419183" y="3876616"/>
            <a:ext cx="405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Конфликт между личностью и группой 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4EDE9AF-51B8-435A-6206-ED656DA7FE2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32" y="4298704"/>
            <a:ext cx="3720000" cy="22320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5442F79-7465-6770-163E-DEFDB86315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4" t="33942" r="45392" b="30573"/>
          <a:stretch/>
        </p:blipFill>
        <p:spPr>
          <a:xfrm>
            <a:off x="6145783" y="5079169"/>
            <a:ext cx="351159" cy="79670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592184C-5870-4212-17A6-0ACF38835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2991" y="4699829"/>
            <a:ext cx="2969009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5B90C-BF2E-6F65-5BA3-D4572C51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700" y="0"/>
            <a:ext cx="7598428" cy="1397793"/>
          </a:xfrm>
        </p:spPr>
        <p:txBody>
          <a:bodyPr>
            <a:normAutofit/>
          </a:bodyPr>
          <a:lstStyle/>
          <a:p>
            <a:r>
              <a:rPr lang="ru-RU" sz="4000" b="1" dirty="0"/>
              <a:t>Стратегии поведения в конфликте </a:t>
            </a:r>
            <a:br>
              <a:rPr lang="ru-RU" sz="4000" b="1" dirty="0"/>
            </a:br>
            <a:r>
              <a:rPr lang="ru-RU" sz="4000" b="1" dirty="0"/>
              <a:t>(по Томасу-</a:t>
            </a:r>
            <a:r>
              <a:rPr lang="ru-RU" sz="4000" b="1" dirty="0" err="1"/>
              <a:t>Киллмену</a:t>
            </a:r>
            <a:r>
              <a:rPr lang="ru-RU" sz="4000" b="1" dirty="0"/>
              <a:t>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D168FF-325D-FDC1-B020-8D82639F4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58" t="20841" r="1653" b="8916"/>
          <a:stretch/>
        </p:blipFill>
        <p:spPr>
          <a:xfrm>
            <a:off x="2296786" y="1554710"/>
            <a:ext cx="7598428" cy="481726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709F470-6CAA-B0FD-F438-869E7DFE7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75" y="0"/>
            <a:ext cx="1539551" cy="6858000"/>
          </a:xfrm>
          <a:prstGeom prst="rect">
            <a:avLst/>
          </a:prstGeom>
          <a:ln>
            <a:solidFill>
              <a:srgbClr val="A8DCD7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30E7782-2970-B44A-9D14-B85E71B29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7478" y="0"/>
            <a:ext cx="1555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8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27D3AAB-A3FC-F69D-7FCB-2B944AA6F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34" r="26116"/>
          <a:stretch/>
        </p:blipFill>
        <p:spPr>
          <a:xfrm>
            <a:off x="8120059" y="0"/>
            <a:ext cx="4071941" cy="3429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A2814-1F57-8A54-0279-3359F0A4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203" y="393700"/>
            <a:ext cx="843915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«Экспресс-диагностики выявления уровня конфликтности» 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E9F14EB-9E7A-2212-BC8A-AC788A853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6606" t="31375" r="20449" b="13681"/>
          <a:stretch/>
        </p:blipFill>
        <p:spPr>
          <a:xfrm>
            <a:off x="2228203" y="1933574"/>
            <a:ext cx="7030743" cy="4104000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D8BE30-C5CE-43C0-3ED0-EBF49D44E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0" y="3422565"/>
            <a:ext cx="4072481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3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872A5A-F41E-6E25-EF75-5E65816B2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1150"/>
            <a:ext cx="12192000" cy="33337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64749-9E15-C2D4-0478-15ED74BC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7" y="-584994"/>
            <a:ext cx="11553825" cy="3084513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Результаты теста Томаса - </a:t>
            </a:r>
            <a:r>
              <a:rPr lang="ru-RU" sz="4000" dirty="0" err="1"/>
              <a:t>Килмена</a:t>
            </a:r>
            <a:r>
              <a:rPr lang="ru-RU" sz="4000" dirty="0"/>
              <a:t>, адаптация Н.В. Гришиной «Стратегии поведения в конфликте»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C602325-C749-D01E-30C4-8AF781316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6851" t="21963" r="22911" b="20120"/>
          <a:stretch/>
        </p:blipFill>
        <p:spPr>
          <a:xfrm>
            <a:off x="2562702" y="2016124"/>
            <a:ext cx="6614482" cy="4289426"/>
          </a:xfrm>
        </p:spPr>
      </p:pic>
    </p:spTree>
    <p:extLst>
      <p:ext uri="{BB962C8B-B14F-4D97-AF65-F5344CB8AC3E}">
        <p14:creationId xmlns:p14="http://schemas.microsoft.com/office/powerpoint/2010/main" val="403276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266E73-D31F-154F-32D5-19A8E3E52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4742505"/>
            <a:ext cx="2926334" cy="21154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A5E0ACF-A5B1-91C9-A456-33C4DA047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90007"/>
            <a:ext cx="2554445" cy="17679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60501-7C2F-A098-F7C8-49E973E8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21" y="1745059"/>
            <a:ext cx="4854575" cy="4135802"/>
          </a:xfrm>
        </p:spPr>
        <p:txBody>
          <a:bodyPr>
            <a:noAutofit/>
          </a:bodyPr>
          <a:lstStyle/>
          <a:p>
            <a:r>
              <a:rPr lang="ru-RU" sz="4000" dirty="0"/>
              <a:t>Определение наличия преобладания конкретных стратегий поведения в конфликте при определенных уровнях конфликтности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E5DA07B-B25E-5B76-0A9D-E5803CE0CB6C}"/>
              </a:ext>
            </a:extLst>
          </p:cNvPr>
          <p:cNvSpPr/>
          <p:nvPr/>
        </p:nvSpPr>
        <p:spPr>
          <a:xfrm>
            <a:off x="9277350" y="0"/>
            <a:ext cx="2914650" cy="2105025"/>
          </a:xfrm>
          <a:prstGeom prst="rect">
            <a:avLst/>
          </a:prstGeom>
          <a:solidFill>
            <a:srgbClr val="A8DCD7"/>
          </a:solidFill>
          <a:ln>
            <a:solidFill>
              <a:srgbClr val="A8D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871D9A1-1598-C002-1691-3CB4BD97E3E7}"/>
              </a:ext>
            </a:extLst>
          </p:cNvPr>
          <p:cNvSpPr/>
          <p:nvPr/>
        </p:nvSpPr>
        <p:spPr>
          <a:xfrm>
            <a:off x="9648825" y="0"/>
            <a:ext cx="2543175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F29232-6F60-2C24-49F4-C8A2084858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94" t="23333" r="24922" b="27778"/>
          <a:stretch/>
        </p:blipFill>
        <p:spPr>
          <a:xfrm>
            <a:off x="5086350" y="1349624"/>
            <a:ext cx="6946870" cy="3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595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244</Words>
  <Application>Microsoft Office PowerPoint</Application>
  <PresentationFormat>Широкоэкранный</PresentationFormat>
  <Paragraphs>34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Тема Office</vt:lpstr>
      <vt:lpstr>КОНФЛИКТЫ И СТРАТЕГИИ ПОВЕДЕНИЯ В НИХ</vt:lpstr>
      <vt:lpstr>Презентация PowerPoint</vt:lpstr>
      <vt:lpstr>Задачи</vt:lpstr>
      <vt:lpstr> Изучение материалов из информационных источников по вопросу исследования конфликтов и способов поведения в них</vt:lpstr>
      <vt:lpstr> Виды конфликтов </vt:lpstr>
      <vt:lpstr>Стратегии поведения в конфликте  (по Томасу-Киллмену)</vt:lpstr>
      <vt:lpstr>Результаты «Экспресс-диагностики выявления уровня конфликтности» </vt:lpstr>
      <vt:lpstr>Результаты теста Томаса - Килмена, адаптация Н.В. Гришиной «Стратегии поведения в конфликте»</vt:lpstr>
      <vt:lpstr>Определение наличия преобладания конкретных стратегий поведения в конфликте при определенных уровнях конфликтности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5</cp:revision>
  <dcterms:created xsi:type="dcterms:W3CDTF">2023-04-16T10:14:37Z</dcterms:created>
  <dcterms:modified xsi:type="dcterms:W3CDTF">2023-04-24T18:05:54Z</dcterms:modified>
</cp:coreProperties>
</file>