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1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90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1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08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2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7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8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42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58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3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0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AB25-0055-40FA-A47C-8CE10EDC53A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508A-95FC-4FD6-AB29-EA3201AB6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60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60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252" y="1825625"/>
            <a:ext cx="64894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8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5207"/>
            <a:ext cx="4112342" cy="51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Liebherr-Verzahntechnik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Kemayo Thibaut Kervin (LVT)</dc:creator>
  <cp:lastModifiedBy>Kemayo Thibaut Kervin (LVT)</cp:lastModifiedBy>
  <cp:revision>3</cp:revision>
  <dcterms:created xsi:type="dcterms:W3CDTF">2021-01-12T16:21:16Z</dcterms:created>
  <dcterms:modified xsi:type="dcterms:W3CDTF">2021-01-12T17:39:24Z</dcterms:modified>
  <cp:category>for internal use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for internal use</vt:lpwstr>
  </property>
</Properties>
</file>