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3.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 name="Shape 1"/>
        <p:cNvGrpSpPr/>
        <p:nvPr/>
      </p:nvGrpSpPr>
      <p:grpSpPr>
        <a:xfrm>
          <a:off y="0" x="0"/>
          <a:ext cy="0" cx="0"/>
          <a:chOff y="0" x="0"/>
          <a:chExt cy="0" cx="0"/>
        </a:xfrm>
      </p:grpSpPr>
      <p:sp>
        <p:nvSpPr>
          <p:cNvPr id="2" name="Shape 2"/>
          <p:cNvSpPr/>
          <p:nvPr/>
        </p:nvSpPr>
        <p:spPr>
          <a:xfrm>
            <a:off y="0" x="0"/>
            <a:ext cy="9144000" cx="6858000"/>
          </a:xfrm>
          <a:prstGeom prst="roundRect">
            <a:avLst>
              <a:gd fmla="val 5" name="adj"/>
            </a:avLst>
          </a:prstGeom>
          <a:solidFill>
            <a:srgbClr val="FFFFFF"/>
          </a:solidFill>
          <a:ln>
            <a:noFill/>
          </a:ln>
        </p:spPr>
        <p:txBody>
          <a:bodyPr bIns="45700" rIns="91425" lIns="91425" tIns="45700" anchor="ctr" anchorCtr="0">
            <a:noAutofit/>
          </a:bodyPr>
          <a:lstStyle/>
          <a:p/>
        </p:txBody>
      </p:sp>
      <p:sp>
        <p:nvSpPr>
          <p:cNvPr id="3" name="Shape 3"/>
          <p:cNvSpPr/>
          <p:nvPr/>
        </p:nvSpPr>
        <p:spPr>
          <a:xfrm>
            <a:off y="0" x="0"/>
            <a:ext cy="9144000" cx="6858000"/>
          </a:xfrm>
          <a:prstGeom prst="roundRect">
            <a:avLst>
              <a:gd fmla="val 5" name="adj"/>
            </a:avLst>
          </a:prstGeom>
          <a:solidFill>
            <a:srgbClr val="FFFFFF"/>
          </a:solidFill>
          <a:ln>
            <a:noFill/>
          </a:ln>
        </p:spPr>
        <p:txBody>
          <a:bodyPr bIns="45700" rIns="91425" lIns="91425" tIns="45700" anchor="ctr" anchorCtr="0">
            <a:noAutofit/>
          </a:bodyPr>
          <a:lstStyle/>
          <a:p/>
        </p:txBody>
      </p:sp>
      <p:sp>
        <p:nvSpPr>
          <p:cNvPr id="4" name="Shape 4"/>
          <p:cNvSpPr/>
          <p:nvPr/>
        </p:nvSpPr>
        <p:spPr>
          <a:xfrm>
            <a:off y="0" x="0"/>
            <a:ext cy="9144000" cx="6858000"/>
          </a:xfrm>
          <a:prstGeom prst="roundRect">
            <a:avLst>
              <a:gd fmla="val 5" name="adj"/>
            </a:avLst>
          </a:prstGeom>
          <a:solidFill>
            <a:srgbClr val="FFFFFF"/>
          </a:solidFill>
          <a:ln>
            <a:noFill/>
          </a:ln>
        </p:spPr>
        <p:txBody>
          <a:bodyPr bIns="45700" rIns="91425" lIns="91425" tIns="45700" anchor="ctr" anchorCtr="0">
            <a:noAutofit/>
          </a:bodyPr>
          <a:lstStyle/>
          <a:p/>
        </p:txBody>
      </p:sp>
      <p:sp>
        <p:nvSpPr>
          <p:cNvPr id="5" name="Shape 5"/>
          <p:cNvSpPr/>
          <p:nvPr/>
        </p:nvSpPr>
        <p:spPr>
          <a:xfrm>
            <a:off y="0" x="0"/>
            <a:ext cy="9144000" cx="6858000"/>
          </a:xfrm>
          <a:prstGeom prst="roundRect">
            <a:avLst>
              <a:gd fmla="val 5" name="adj"/>
            </a:avLst>
          </a:prstGeom>
          <a:solidFill>
            <a:srgbClr val="FFFFFF"/>
          </a:solidFill>
          <a:ln>
            <a:noFill/>
          </a:ln>
        </p:spPr>
        <p:txBody>
          <a:bodyPr bIns="45700" rIns="91425" lIns="91425" tIns="45700" anchor="ctr" anchorCtr="0">
            <a:noAutofit/>
          </a:bodyPr>
          <a:lstStyle/>
          <a:p/>
        </p:txBody>
      </p:sp>
      <p:sp>
        <p:nvSpPr>
          <p:cNvPr id="6" name="Shape 6"/>
          <p:cNvSpPr/>
          <p:nvPr/>
        </p:nvSpPr>
        <p:spPr>
          <a:xfrm>
            <a:off y="0" x="0"/>
            <a:ext cy="9144000" cx="6858000"/>
          </a:xfrm>
          <a:prstGeom prst="roundRect">
            <a:avLst>
              <a:gd fmla="val 5" name="adj"/>
            </a:avLst>
          </a:prstGeom>
          <a:solidFill>
            <a:srgbClr val="FFFFFF"/>
          </a:solidFill>
          <a:ln>
            <a:noFill/>
          </a:ln>
        </p:spPr>
        <p:txBody>
          <a:bodyPr bIns="45700" rIns="91425" lIns="91425" tIns="45700" anchor="ctr" anchorCtr="0">
            <a:noAutofit/>
          </a:bodyPr>
          <a:lstStyle/>
          <a:p/>
        </p:txBody>
      </p:sp>
      <p:sp>
        <p:nvSpPr>
          <p:cNvPr id="7" name="Shape 7"/>
          <p:cNvSpPr/>
          <p:nvPr/>
        </p:nvSpPr>
        <p:spPr>
          <a:xfrm>
            <a:off y="0" x="0"/>
            <a:ext cy="9144000" cx="6858000"/>
          </a:xfrm>
          <a:prstGeom prst="roundRect">
            <a:avLst>
              <a:gd fmla="val 5" name="adj"/>
            </a:avLst>
          </a:prstGeom>
          <a:solidFill>
            <a:srgbClr val="FFFFFF"/>
          </a:solidFill>
          <a:ln>
            <a:noFill/>
          </a:ln>
        </p:spPr>
        <p:txBody>
          <a:bodyPr bIns="45700" rIns="91425" lIns="91425" tIns="45700" anchor="ctr" anchorCtr="0">
            <a:noAutofit/>
          </a:bodyPr>
          <a:lstStyle/>
          <a:p/>
        </p:txBody>
      </p:sp>
      <p:sp>
        <p:nvSpPr>
          <p:cNvPr id="8" name="Shape 8"/>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a:noFill/>
          <a:ln>
            <a:noFill/>
          </a:ln>
        </p:spPr>
      </p:sp>
      <p:sp>
        <p:nvSpPr>
          <p:cNvPr id="9" name="Shape 9"/>
          <p:cNvSpPr txBox="1"/>
          <p:nvPr>
            <p:ph idx="1" type="body"/>
          </p:nvPr>
        </p:nvSpPr>
        <p:spPr>
          <a:xfrm>
            <a:off y="4343400" x="685800"/>
            <a:ext cy="4103687" cx="5475286"/>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 name="Shape 24"/>
        <p:cNvGrpSpPr/>
        <p:nvPr/>
      </p:nvGrpSpPr>
      <p:grpSpPr>
        <a:xfrm>
          <a:off y="0" x="0"/>
          <a:ext cy="0" cx="0"/>
          <a:chOff y="0" x="0"/>
          <a:chExt cy="0" cx="0"/>
        </a:xfrm>
      </p:grpSpPr>
      <p:sp>
        <p:nvSpPr>
          <p:cNvPr id="25" name="Shape 25"/>
          <p:cNvSpPr/>
          <p:nvPr/>
        </p:nvSpPr>
        <p:spPr>
          <a:xfrm>
            <a:off y="695325" x="2143125"/>
            <a:ext cy="3429000" cx="25717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6" name="Shape 26"/>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7" name="Shape 27"/>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8" name="Shape 28"/>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04" name="Shape 104"/>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05" name="Shape 105"/>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06" name="Shape 106"/>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11" name="Shape 111"/>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12" name="Shape 112"/>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13" name="Shape 113"/>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18" name="Shape 118"/>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19" name="Shape 119"/>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20" name="Shape 120"/>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25" name="Shape 125"/>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26" name="Shape 126"/>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27" name="Shape 127"/>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32" name="Shape 132"/>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33" name="Shape 133"/>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34" name="Shape 134"/>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39" name="Shape 139"/>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40" name="Shape 140"/>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41" name="Shape 141"/>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46" name="Shape 146"/>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47" name="Shape 147"/>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48" name="Shape 148"/>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53" name="Shape 153"/>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54" name="Shape 154"/>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55" name="Shape 155"/>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61" name="Shape 161"/>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62" name="Shape 162"/>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63" name="Shape 163"/>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68" name="Shape 168"/>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69" name="Shape 169"/>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70" name="Shape 170"/>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nvSpPr>
        <p:spPr>
          <a:xfrm>
            <a:off y="695325" x="2143125"/>
            <a:ext cy="3429000" cx="25717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7" name="Shape 37"/>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38" name="Shape 38"/>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39" name="Shape 39"/>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75" name="Shape 175"/>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76" name="Shape 176"/>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77" name="Shape 177"/>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82" name="Shape 182"/>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83" name="Shape 183"/>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84" name="Shape 184"/>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89" name="Shape 189"/>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90" name="Shape 190"/>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91" name="Shape 191"/>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96" name="Shape 196"/>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197" name="Shape 197"/>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198" name="Shape 198"/>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03" name="Shape 203"/>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04" name="Shape 204"/>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05" name="Shape 205"/>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10" name="Shape 210"/>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11" name="Shape 211"/>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12" name="Shape 212"/>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17" name="Shape 217"/>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18" name="Shape 218"/>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19" name="Shape 219"/>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24" name="Shape 224"/>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25" name="Shape 225"/>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26" name="Shape 226"/>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31" name="Shape 231"/>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32" name="Shape 232"/>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33" name="Shape 233"/>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6" name="Shape 236"/>
        <p:cNvGrpSpPr/>
        <p:nvPr/>
      </p:nvGrpSpPr>
      <p:grpSpPr>
        <a:xfrm>
          <a:off y="0" x="0"/>
          <a:ext cy="0" cx="0"/>
          <a:chOff y="0" x="0"/>
          <a:chExt cy="0" cx="0"/>
        </a:xfrm>
      </p:grpSpPr>
      <p:sp>
        <p:nvSpPr>
          <p:cNvPr id="237" name="Shape 237"/>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38" name="Shape 238"/>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39" name="Shape 239"/>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40" name="Shape 240"/>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nvSpPr>
        <p:spPr>
          <a:xfrm>
            <a:off y="695325" x="2143125"/>
            <a:ext cy="3429000" cx="25717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6" name="Shape 46"/>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47" name="Shape 47"/>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48" name="Shape 48"/>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3" name="Shape 243"/>
        <p:cNvGrpSpPr/>
        <p:nvPr/>
      </p:nvGrpSpPr>
      <p:grpSpPr>
        <a:xfrm>
          <a:off y="0" x="0"/>
          <a:ext cy="0" cx="0"/>
          <a:chOff y="0" x="0"/>
          <a:chExt cy="0" cx="0"/>
        </a:xfrm>
      </p:grpSpPr>
      <p:sp>
        <p:nvSpPr>
          <p:cNvPr id="244" name="Shape 244"/>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45" name="Shape 245"/>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46" name="Shape 246"/>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47" name="Shape 247"/>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1" name="Shape 251"/>
        <p:cNvGrpSpPr/>
        <p:nvPr/>
      </p:nvGrpSpPr>
      <p:grpSpPr>
        <a:xfrm>
          <a:off y="0" x="0"/>
          <a:ext cy="0" cx="0"/>
          <a:chOff y="0" x="0"/>
          <a:chExt cy="0" cx="0"/>
        </a:xfrm>
      </p:grpSpPr>
      <p:sp>
        <p:nvSpPr>
          <p:cNvPr id="252" name="Shape 252"/>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53" name="Shape 253"/>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54" name="Shape 254"/>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55" name="Shape 255"/>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0" name="Shape 260"/>
        <p:cNvGrpSpPr/>
        <p:nvPr/>
      </p:nvGrpSpPr>
      <p:grpSpPr>
        <a:xfrm>
          <a:off y="0" x="0"/>
          <a:ext cy="0" cx="0"/>
          <a:chOff y="0" x="0"/>
          <a:chExt cy="0" cx="0"/>
        </a:xfrm>
      </p:grpSpPr>
      <p:sp>
        <p:nvSpPr>
          <p:cNvPr id="261" name="Shape 261"/>
          <p:cNvSpPr/>
          <p:nvPr/>
        </p:nvSpPr>
        <p:spPr>
          <a:xfrm>
            <a:off y="-11796711" x="-11798300"/>
            <a:ext cy="12484099" cx="1179036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62" name="Shape 262"/>
          <p:cNvSpPr/>
          <p:nvPr/>
        </p:nvSpPr>
        <p:spPr>
          <a:xfrm>
            <a:off y="4343400" x="685800"/>
            <a:ext cy="4016374" cx="5476874"/>
          </a:xfrm>
          <a:prstGeom prst="rect">
            <a:avLst/>
          </a:prstGeom>
          <a:noFill/>
          <a:ln>
            <a:noFill/>
          </a:ln>
        </p:spPr>
        <p:txBody>
          <a:bodyPr bIns="45700" rIns="91425" lIns="91425" tIns="45700" anchor="ctr" anchorCtr="0">
            <a:noAutofit/>
          </a:bodyPr>
          <a:lstStyle/>
          <a:p/>
        </p:txBody>
      </p:sp>
      <p:sp>
        <p:nvSpPr>
          <p:cNvPr id="263" name="Shape 263"/>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64" name="Shape 264"/>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8" name="Shape 268"/>
        <p:cNvGrpSpPr/>
        <p:nvPr/>
      </p:nvGrpSpPr>
      <p:grpSpPr>
        <a:xfrm>
          <a:off y="0" x="0"/>
          <a:ext cy="0" cx="0"/>
          <a:chOff y="0" x="0"/>
          <a:chExt cy="0" cx="0"/>
        </a:xfrm>
      </p:grpSpPr>
      <p:sp>
        <p:nvSpPr>
          <p:cNvPr id="269" name="Shape 269"/>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70" name="Shape 270"/>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71" name="Shape 271"/>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72" name="Shape 272"/>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5" name="Shape 275"/>
        <p:cNvGrpSpPr/>
        <p:nvPr/>
      </p:nvGrpSpPr>
      <p:grpSpPr>
        <a:xfrm>
          <a:off y="0" x="0"/>
          <a:ext cy="0" cx="0"/>
          <a:chOff y="0" x="0"/>
          <a:chExt cy="0" cx="0"/>
        </a:xfrm>
      </p:grpSpPr>
      <p:sp>
        <p:nvSpPr>
          <p:cNvPr id="276" name="Shape 276"/>
          <p:cNvSpPr/>
          <p:nvPr/>
        </p:nvSpPr>
        <p:spPr>
          <a:xfrm>
            <a:off y="-11796711" x="-11798300"/>
            <a:ext cy="12488861" cx="11795125"/>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77" name="Shape 277"/>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78" name="Shape 278"/>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79" name="Shape 279"/>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2" name="Shape 282"/>
        <p:cNvGrpSpPr/>
        <p:nvPr/>
      </p:nvGrpSpPr>
      <p:grpSpPr>
        <a:xfrm>
          <a:off y="0" x="0"/>
          <a:ext cy="0" cx="0"/>
          <a:chOff y="0" x="0"/>
          <a:chExt cy="0" cx="0"/>
        </a:xfrm>
      </p:grpSpPr>
      <p:sp>
        <p:nvSpPr>
          <p:cNvPr id="283" name="Shape 283"/>
          <p:cNvSpPr/>
          <p:nvPr/>
        </p:nvSpPr>
        <p:spPr>
          <a:xfrm>
            <a:off y="-11796711" x="-11798300"/>
            <a:ext cy="12487275" cx="117935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84" name="Shape 284"/>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85" name="Shape 285"/>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86" name="Shape 286"/>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0" name="Shape 290"/>
        <p:cNvGrpSpPr/>
        <p:nvPr/>
      </p:nvGrpSpPr>
      <p:grpSpPr>
        <a:xfrm>
          <a:off y="0" x="0"/>
          <a:ext cy="0" cx="0"/>
          <a:chOff y="0" x="0"/>
          <a:chExt cy="0" cx="0"/>
        </a:xfrm>
      </p:grpSpPr>
      <p:sp>
        <p:nvSpPr>
          <p:cNvPr id="291" name="Shape 291"/>
          <p:cNvSpPr/>
          <p:nvPr/>
        </p:nvSpPr>
        <p:spPr>
          <a:xfrm>
            <a:off y="-11796711" x="-11798300"/>
            <a:ext cy="12487275" cx="117935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92" name="Shape 292"/>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293" name="Shape 293"/>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294" name="Shape 294"/>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8" name="Shape 298"/>
        <p:cNvGrpSpPr/>
        <p:nvPr/>
      </p:nvGrpSpPr>
      <p:grpSpPr>
        <a:xfrm>
          <a:off y="0" x="0"/>
          <a:ext cy="0" cx="0"/>
          <a:chOff y="0" x="0"/>
          <a:chExt cy="0" cx="0"/>
        </a:xfrm>
      </p:grpSpPr>
      <p:sp>
        <p:nvSpPr>
          <p:cNvPr id="299" name="Shape 299"/>
          <p:cNvSpPr/>
          <p:nvPr/>
        </p:nvSpPr>
        <p:spPr>
          <a:xfrm>
            <a:off y="-11796711" x="-11798300"/>
            <a:ext cy="12485687" cx="117919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00" name="Shape 300"/>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301" name="Shape 301"/>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302" name="Shape 302"/>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6" name="Shape 306"/>
        <p:cNvGrpSpPr/>
        <p:nvPr/>
      </p:nvGrpSpPr>
      <p:grpSpPr>
        <a:xfrm>
          <a:off y="0" x="0"/>
          <a:ext cy="0" cx="0"/>
          <a:chOff y="0" x="0"/>
          <a:chExt cy="0" cx="0"/>
        </a:xfrm>
      </p:grpSpPr>
      <p:sp>
        <p:nvSpPr>
          <p:cNvPr id="307" name="Shape 307"/>
          <p:cNvSpPr/>
          <p:nvPr/>
        </p:nvSpPr>
        <p:spPr>
          <a:xfrm>
            <a:off y="-11796711" x="-11798300"/>
            <a:ext cy="12485687" cx="117919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08" name="Shape 308"/>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309" name="Shape 309"/>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310" name="Shape 310"/>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4" name="Shape 314"/>
        <p:cNvGrpSpPr/>
        <p:nvPr/>
      </p:nvGrpSpPr>
      <p:grpSpPr>
        <a:xfrm>
          <a:off y="0" x="0"/>
          <a:ext cy="0" cx="0"/>
          <a:chOff y="0" x="0"/>
          <a:chExt cy="0" cx="0"/>
        </a:xfrm>
      </p:grpSpPr>
      <p:sp>
        <p:nvSpPr>
          <p:cNvPr id="315" name="Shape 315"/>
          <p:cNvSpPr/>
          <p:nvPr/>
        </p:nvSpPr>
        <p:spPr>
          <a:xfrm>
            <a:off y="-11796711" x="-11798300"/>
            <a:ext cy="12485687" cx="117919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16" name="Shape 316"/>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317" name="Shape 317"/>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318" name="Shape 318"/>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nvSpPr>
        <p:spPr>
          <a:xfrm>
            <a:off y="0" x="1586"/>
            <a:ext cy="1587" cx="158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53" name="Shape 53"/>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54" name="Shape 54"/>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55" name="Shape 55"/>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1" name="Shape 321"/>
        <p:cNvGrpSpPr/>
        <p:nvPr/>
      </p:nvGrpSpPr>
      <p:grpSpPr>
        <a:xfrm>
          <a:off y="0" x="0"/>
          <a:ext cy="0" cx="0"/>
          <a:chOff y="0" x="0"/>
          <a:chExt cy="0" cx="0"/>
        </a:xfrm>
      </p:grpSpPr>
      <p:sp>
        <p:nvSpPr>
          <p:cNvPr id="322" name="Shape 322"/>
          <p:cNvSpPr/>
          <p:nvPr/>
        </p:nvSpPr>
        <p:spPr>
          <a:xfrm>
            <a:off y="-11796711" x="-11798300"/>
            <a:ext cy="12485687" cx="117919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23" name="Shape 323"/>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324" name="Shape 324"/>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325" name="Shape 325"/>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8" name="Shape 328"/>
        <p:cNvGrpSpPr/>
        <p:nvPr/>
      </p:nvGrpSpPr>
      <p:grpSpPr>
        <a:xfrm>
          <a:off y="0" x="0"/>
          <a:ext cy="0" cx="0"/>
          <a:chOff y="0" x="0"/>
          <a:chExt cy="0" cx="0"/>
        </a:xfrm>
      </p:grpSpPr>
      <p:sp>
        <p:nvSpPr>
          <p:cNvPr id="329" name="Shape 329"/>
          <p:cNvSpPr/>
          <p:nvPr/>
        </p:nvSpPr>
        <p:spPr>
          <a:xfrm>
            <a:off y="-11796711" x="-11798300"/>
            <a:ext cy="12485687" cx="117919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30" name="Shape 330"/>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331" name="Shape 331"/>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332" name="Shape 332"/>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5" name="Shape 335"/>
        <p:cNvGrpSpPr/>
        <p:nvPr/>
      </p:nvGrpSpPr>
      <p:grpSpPr>
        <a:xfrm>
          <a:off y="0" x="0"/>
          <a:ext cy="0" cx="0"/>
          <a:chOff y="0" x="0"/>
          <a:chExt cy="0" cx="0"/>
        </a:xfrm>
      </p:grpSpPr>
      <p:sp>
        <p:nvSpPr>
          <p:cNvPr id="336" name="Shape 336"/>
          <p:cNvSpPr/>
          <p:nvPr/>
        </p:nvSpPr>
        <p:spPr>
          <a:xfrm>
            <a:off y="-11796711" x="-11798300"/>
            <a:ext cy="12485687" cx="117919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37" name="Shape 337"/>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338" name="Shape 338"/>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339" name="Shape 339"/>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3" name="Shape 343"/>
        <p:cNvGrpSpPr/>
        <p:nvPr/>
      </p:nvGrpSpPr>
      <p:grpSpPr>
        <a:xfrm>
          <a:off y="0" x="0"/>
          <a:ext cy="0" cx="0"/>
          <a:chOff y="0" x="0"/>
          <a:chExt cy="0" cx="0"/>
        </a:xfrm>
      </p:grpSpPr>
      <p:sp>
        <p:nvSpPr>
          <p:cNvPr id="344" name="Shape 344"/>
          <p:cNvSpPr/>
          <p:nvPr/>
        </p:nvSpPr>
        <p:spPr>
          <a:xfrm>
            <a:off y="-11796711" x="-11798300"/>
            <a:ext cy="12485687" cx="117919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45" name="Shape 345"/>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346" name="Shape 346"/>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347" name="Shape 347"/>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0" name="Shape 350"/>
        <p:cNvGrpSpPr/>
        <p:nvPr/>
      </p:nvGrpSpPr>
      <p:grpSpPr>
        <a:xfrm>
          <a:off y="0" x="0"/>
          <a:ext cy="0" cx="0"/>
          <a:chOff y="0" x="0"/>
          <a:chExt cy="0" cx="0"/>
        </a:xfrm>
      </p:grpSpPr>
      <p:sp>
        <p:nvSpPr>
          <p:cNvPr id="351" name="Shape 351"/>
          <p:cNvSpPr/>
          <p:nvPr/>
        </p:nvSpPr>
        <p:spPr>
          <a:xfrm>
            <a:off y="-11796711" x="-11798300"/>
            <a:ext cy="12485687" cx="11791949"/>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52" name="Shape 352"/>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353" name="Shape 353"/>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354" name="Shape 354"/>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nvSpPr>
        <p:spPr>
          <a:xfrm>
            <a:off y="0" x="1586"/>
            <a:ext cy="1587" cx="158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61" name="Shape 61"/>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62" name="Shape 62"/>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63" name="Shape 63"/>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nvSpPr>
        <p:spPr>
          <a:xfrm>
            <a:off y="0" x="1586"/>
            <a:ext cy="1587" cx="158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72" name="Shape 72"/>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73" name="Shape 73"/>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74" name="Shape 74"/>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nvSpPr>
        <p:spPr>
          <a:xfrm>
            <a:off y="0" x="1586"/>
            <a:ext cy="1587" cx="158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83" name="Shape 83"/>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84" name="Shape 84"/>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85" name="Shape 85"/>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90" name="Shape 90"/>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91" name="Shape 91"/>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92" name="Shape 92"/>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nvSpPr>
        <p:spPr>
          <a:xfrm>
            <a:off y="-11796711" x="-11798300"/>
            <a:ext cy="12490449" cx="11796712"/>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97" name="Shape 97"/>
          <p:cNvSpPr/>
          <p:nvPr/>
        </p:nvSpPr>
        <p:spPr>
          <a:xfrm>
            <a:off y="4343400" x="685800"/>
            <a:ext cy="4106861" cx="5476874"/>
          </a:xfrm>
          <a:prstGeom prst="rect">
            <a:avLst/>
          </a:prstGeom>
          <a:noFill/>
          <a:ln>
            <a:noFill/>
          </a:ln>
        </p:spPr>
        <p:txBody>
          <a:bodyPr bIns="45700" rIns="91425" lIns="91425" tIns="45700" anchor="ctr" anchorCtr="0">
            <a:noAutofit/>
          </a:bodyPr>
          <a:lstStyle/>
          <a:p/>
        </p:txBody>
      </p:sp>
      <p:sp>
        <p:nvSpPr>
          <p:cNvPr id="98" name="Shape 98"/>
          <p:cNvSpPr txBox="1"/>
          <p:nvPr>
            <p:ph idx="1" type="body"/>
          </p:nvPr>
        </p:nvSpPr>
        <p:spPr>
          <a:xfrm>
            <a:off y="4343400" x="685800"/>
            <a:ext cy="4103687" cx="5475286"/>
          </a:xfrm>
          <a:prstGeom prst="rect">
            <a:avLst/>
          </a:prstGeom>
        </p:spPr>
        <p:txBody>
          <a:bodyPr bIns="91425" rIns="91425" lIns="91425" tIns="91425" anchor="ctr" anchorCtr="0">
            <a:noAutofit/>
          </a:bodyPr>
          <a:lstStyle/>
          <a:p/>
        </p:txBody>
      </p:sp>
      <p:sp>
        <p:nvSpPr>
          <p:cNvPr id="99" name="Shape 99"/>
          <p:cNvSpPr/>
          <p:nvPr>
            <p:ph idx="2" type="sldImg"/>
          </p:nvPr>
        </p:nvSpPr>
        <p:spPr>
          <a:xfrm>
            <a:off y="-11796711" x="-11798300"/>
            <a:ext cy="12482511" cx="11788774"/>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media/image13.png" Type="http://schemas.openxmlformats.org/officeDocument/2006/relationships/image" Id="rId2"/><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blipFill>
          <a:blip r:embed="rId2"/>
          <a:stretch>
            <a:fillRect/>
          </a:stretch>
        </a:blipFill>
      </p:bgPr>
    </p:bg>
    <p:spTree>
      <p:nvGrpSpPr>
        <p:cNvPr id="16" name="Shape 16"/>
        <p:cNvGrpSpPr/>
        <p:nvPr/>
      </p:nvGrpSpPr>
      <p:grpSpPr>
        <a:xfrm>
          <a:off y="0" x="0"/>
          <a:ext cy="0" cx="0"/>
          <a:chOff y="0" x="0"/>
          <a:chExt cy="0" cx="0"/>
        </a:xfrm>
      </p:grpSpPr>
      <p:sp>
        <p:nvSpPr>
          <p:cNvPr id="17" name="Shape 17"/>
          <p:cNvSpPr txBox="1"/>
          <p:nvPr>
            <p:ph type="title"/>
          </p:nvPr>
        </p:nvSpPr>
        <p:spPr>
          <a:xfrm>
            <a:off y="-39686" x="4267200"/>
            <a:ext cy="946150" cx="4713287"/>
          </a:xfrm>
          <a:prstGeom prst="rect">
            <a:avLst/>
          </a:prstGeom>
          <a:noFill/>
          <a:ln>
            <a:noFill/>
          </a:ln>
        </p:spPr>
        <p:txBody>
          <a:bodyPr bIns="91425" rIns="91425" lIns="91425" tIns="91425" anchor="ctr" anchorCtr="0"/>
          <a:lstStyle>
            <a:lvl1pPr algn="ctr" rtl="0">
              <a:lnSpc>
                <a:spcPct val="100000"/>
              </a:lnSpc>
              <a:spcBef>
                <a:spcPts val="0"/>
              </a:spcBef>
              <a:spcAft>
                <a:spcPts val="0"/>
              </a:spcAft>
              <a:defRPr sz="2800">
                <a:solidFill>
                  <a:srgbClr val="D9D9D9"/>
                </a:solidFill>
              </a:defRPr>
            </a:lvl1pPr>
            <a:lvl2pPr algn="ctr" rtl="0" indent="-285750" marL="742950">
              <a:lnSpc>
                <a:spcPct val="100000"/>
              </a:lnSpc>
              <a:spcBef>
                <a:spcPts val="0"/>
              </a:spcBef>
              <a:spcAft>
                <a:spcPts val="0"/>
              </a:spcAft>
              <a:defRPr baseline="0" sz="2800">
                <a:solidFill>
                  <a:srgbClr val="D9D9D9"/>
                </a:solidFill>
              </a:defRPr>
            </a:lvl2pPr>
            <a:lvl3pPr algn="ctr" rtl="0" indent="-228600" marL="1143000">
              <a:lnSpc>
                <a:spcPct val="100000"/>
              </a:lnSpc>
              <a:spcBef>
                <a:spcPts val="0"/>
              </a:spcBef>
              <a:spcAft>
                <a:spcPts val="0"/>
              </a:spcAft>
              <a:defRPr baseline="0" sz="2800">
                <a:solidFill>
                  <a:srgbClr val="D9D9D9"/>
                </a:solidFill>
              </a:defRPr>
            </a:lvl3pPr>
            <a:lvl4pPr algn="ctr" rtl="0" indent="-228600" marL="1600200">
              <a:lnSpc>
                <a:spcPct val="100000"/>
              </a:lnSpc>
              <a:spcBef>
                <a:spcPts val="0"/>
              </a:spcBef>
              <a:spcAft>
                <a:spcPts val="0"/>
              </a:spcAft>
              <a:defRPr baseline="0" sz="2800">
                <a:solidFill>
                  <a:srgbClr val="D9D9D9"/>
                </a:solidFill>
              </a:defRPr>
            </a:lvl4pPr>
            <a:lvl5pPr algn="ctr" rtl="0" indent="-228600" marL="2057400">
              <a:lnSpc>
                <a:spcPct val="100000"/>
              </a:lnSpc>
              <a:spcBef>
                <a:spcPts val="0"/>
              </a:spcBef>
              <a:spcAft>
                <a:spcPts val="0"/>
              </a:spcAft>
              <a:defRPr baseline="0" sz="2800">
                <a:solidFill>
                  <a:srgbClr val="D9D9D9"/>
                </a:solidFill>
              </a:defRPr>
            </a:lvl5pPr>
            <a:lvl6pPr algn="ctr" rtl="0" indent="-228600" marL="2514600">
              <a:lnSpc>
                <a:spcPct val="100000"/>
              </a:lnSpc>
              <a:spcBef>
                <a:spcPts val="0"/>
              </a:spcBef>
              <a:spcAft>
                <a:spcPts val="0"/>
              </a:spcAft>
              <a:defRPr sz="2800">
                <a:solidFill>
                  <a:srgbClr val="D9D9D9"/>
                </a:solidFill>
              </a:defRPr>
            </a:lvl6pPr>
            <a:lvl7pPr algn="ctr" rtl="0" indent="-228600" marL="2971800">
              <a:lnSpc>
                <a:spcPct val="100000"/>
              </a:lnSpc>
              <a:spcBef>
                <a:spcPts val="0"/>
              </a:spcBef>
              <a:spcAft>
                <a:spcPts val="0"/>
              </a:spcAft>
              <a:defRPr sz="2800">
                <a:solidFill>
                  <a:srgbClr val="D9D9D9"/>
                </a:solidFill>
              </a:defRPr>
            </a:lvl7pPr>
            <a:lvl8pPr algn="ctr" rtl="0" indent="-228600" marL="3429000">
              <a:lnSpc>
                <a:spcPct val="100000"/>
              </a:lnSpc>
              <a:spcBef>
                <a:spcPts val="0"/>
              </a:spcBef>
              <a:spcAft>
                <a:spcPts val="0"/>
              </a:spcAft>
              <a:defRPr sz="2800">
                <a:solidFill>
                  <a:srgbClr val="D9D9D9"/>
                </a:solidFill>
              </a:defRPr>
            </a:lvl8pPr>
            <a:lvl9pPr algn="ctr" rtl="0" indent="-228600" marL="3886200">
              <a:lnSpc>
                <a:spcPct val="100000"/>
              </a:lnSpc>
              <a:spcBef>
                <a:spcPts val="0"/>
              </a:spcBef>
              <a:spcAft>
                <a:spcPts val="0"/>
              </a:spcAft>
              <a:defRPr sz="2800">
                <a:solidFill>
                  <a:srgbClr val="D9D9D9"/>
                </a:solidFill>
              </a:defRPr>
            </a:lvl9pPr>
          </a:lstStyle>
          <a:p/>
        </p:txBody>
      </p:sp>
      <p:sp>
        <p:nvSpPr>
          <p:cNvPr id="18" name="Shape 18"/>
          <p:cNvSpPr txBox="1"/>
          <p:nvPr>
            <p:ph idx="1" type="body"/>
          </p:nvPr>
        </p:nvSpPr>
        <p:spPr>
          <a:xfrm>
            <a:off y="1600200" x="457200"/>
            <a:ext cy="4514850" cx="8218487"/>
          </a:xfrm>
          <a:prstGeom prst="rect">
            <a:avLst/>
          </a:prstGeom>
          <a:noFill/>
          <a:ln>
            <a:noFill/>
          </a:ln>
        </p:spPr>
        <p:txBody>
          <a:bodyPr bIns="91425" rIns="91425" lIns="91425" tIns="91425" anchor="t" anchorCtr="0"/>
          <a:lstStyle>
            <a:lvl1pPr algn="l" rtl="0">
              <a:lnSpc>
                <a:spcPct val="100000"/>
              </a:lnSpc>
              <a:spcBef>
                <a:spcPts val="800"/>
              </a:spcBef>
              <a:spcAft>
                <a:spcPts val="0"/>
              </a:spcAft>
              <a:defRPr sz="3200">
                <a:solidFill>
                  <a:srgbClr val="000000"/>
                </a:solidFill>
              </a:defRPr>
            </a:lvl1pPr>
            <a:lvl2pPr algn="l" rtl="0" indent="-285750" marL="742950">
              <a:lnSpc>
                <a:spcPct val="100000"/>
              </a:lnSpc>
              <a:spcBef>
                <a:spcPts val="700"/>
              </a:spcBef>
              <a:spcAft>
                <a:spcPts val="0"/>
              </a:spcAft>
              <a:defRPr baseline="0" sz="2800">
                <a:solidFill>
                  <a:srgbClr val="000000"/>
                </a:solidFill>
              </a:defRPr>
            </a:lvl2pPr>
            <a:lvl3pPr algn="l" rtl="0" indent="-228600" marL="1143000">
              <a:lnSpc>
                <a:spcPct val="100000"/>
              </a:lnSpc>
              <a:spcBef>
                <a:spcPts val="600"/>
              </a:spcBef>
              <a:spcAft>
                <a:spcPts val="0"/>
              </a:spcAft>
              <a:defRPr baseline="0" sz="2400">
                <a:solidFill>
                  <a:srgbClr val="000000"/>
                </a:solidFill>
              </a:defRPr>
            </a:lvl3pPr>
            <a:lvl4pPr algn="l" rtl="0" indent="-228600" marL="1600200">
              <a:lnSpc>
                <a:spcPct val="100000"/>
              </a:lnSpc>
              <a:spcBef>
                <a:spcPts val="500"/>
              </a:spcBef>
              <a:spcAft>
                <a:spcPts val="0"/>
              </a:spcAft>
              <a:defRPr baseline="0" sz="2000">
                <a:solidFill>
                  <a:srgbClr val="000000"/>
                </a:solidFill>
              </a:defRPr>
            </a:lvl4pPr>
            <a:lvl5pPr algn="l" rtl="0" indent="-228600" marL="2057400">
              <a:lnSpc>
                <a:spcPct val="100000"/>
              </a:lnSpc>
              <a:spcBef>
                <a:spcPts val="500"/>
              </a:spcBef>
              <a:spcAft>
                <a:spcPts val="0"/>
              </a:spcAft>
              <a:defRPr baseline="0" sz="2000">
                <a:solidFill>
                  <a:srgbClr val="000000"/>
                </a:solidFill>
              </a:defRPr>
            </a:lvl5pPr>
            <a:lvl6pPr algn="l" rtl="0" indent="-228600" marL="2514600">
              <a:lnSpc>
                <a:spcPct val="100000"/>
              </a:lnSpc>
              <a:spcBef>
                <a:spcPts val="500"/>
              </a:spcBef>
              <a:spcAft>
                <a:spcPts val="0"/>
              </a:spcAft>
              <a:defRPr sz="3200">
                <a:solidFill>
                  <a:srgbClr val="000000"/>
                </a:solidFill>
              </a:defRPr>
            </a:lvl6pPr>
            <a:lvl7pPr algn="l" rtl="0" indent="-228600" marL="2971800">
              <a:lnSpc>
                <a:spcPct val="100000"/>
              </a:lnSpc>
              <a:spcBef>
                <a:spcPts val="500"/>
              </a:spcBef>
              <a:spcAft>
                <a:spcPts val="0"/>
              </a:spcAft>
              <a:defRPr sz="3200">
                <a:solidFill>
                  <a:srgbClr val="000000"/>
                </a:solidFill>
              </a:defRPr>
            </a:lvl7pPr>
            <a:lvl8pPr algn="l" rtl="0" indent="-228600" marL="3429000">
              <a:lnSpc>
                <a:spcPct val="100000"/>
              </a:lnSpc>
              <a:spcBef>
                <a:spcPts val="500"/>
              </a:spcBef>
              <a:spcAft>
                <a:spcPts val="0"/>
              </a:spcAft>
              <a:defRPr sz="3200">
                <a:solidFill>
                  <a:srgbClr val="000000"/>
                </a:solidFill>
              </a:defRPr>
            </a:lvl8pPr>
            <a:lvl9pPr algn="l" rtl="0" indent="-228600" marL="3886200">
              <a:lnSpc>
                <a:spcPct val="100000"/>
              </a:lnSpc>
              <a:spcBef>
                <a:spcPts val="500"/>
              </a:spcBef>
              <a:spcAft>
                <a:spcPts val="0"/>
              </a:spcAft>
              <a:defRPr sz="3200">
                <a:solidFill>
                  <a:srgbClr val="000000"/>
                </a:solidFill>
              </a:defRPr>
            </a:lvl9pPr>
          </a:lstStyle>
          <a:p/>
        </p:txBody>
      </p:sp>
      <p:sp>
        <p:nvSpPr>
          <p:cNvPr id="19" name="Shape 19"/>
          <p:cNvSpPr txBox="1"/>
          <p:nvPr>
            <p:ph idx="10" type="dt"/>
          </p:nvPr>
        </p:nvSpPr>
        <p:spPr>
          <a:xfrm>
            <a:off y="6353175" x="457200"/>
            <a:ext cy="366711" cx="2122487"/>
          </a:xfrm>
          <a:prstGeom prst="rect">
            <a:avLst/>
          </a:prstGeom>
          <a:noFill/>
          <a:ln>
            <a:noFill/>
          </a:ln>
        </p:spPr>
        <p:txBody>
          <a:bodyPr bIns="91425" rIns="91425" lIns="91425" tIns="91425" anchor="ctr" anchorCtr="0"/>
          <a:lstStyle>
            <a:lvl1pPr algn="l" rtl="0" marR="0" indent="0" marL="0">
              <a:defRPr/>
            </a:lvl1pPr>
            <a:lvl2pPr>
              <a:defRPr/>
            </a:lvl2pPr>
            <a:lvl3pPr>
              <a:defRPr/>
            </a:lvl3pPr>
            <a:lvl4pPr>
              <a:defRPr/>
            </a:lvl4pPr>
            <a:lvl5pPr>
              <a:defRPr/>
            </a:lvl5pPr>
            <a:lvl6pPr>
              <a:defRPr/>
            </a:lvl6pPr>
            <a:lvl7pPr>
              <a:defRPr/>
            </a:lvl7pPr>
            <a:lvl8pPr>
              <a:defRPr/>
            </a:lvl8pPr>
            <a:lvl9pPr>
              <a:defRPr/>
            </a:lvl9pPr>
          </a:lstStyle>
          <a:p/>
        </p:txBody>
      </p:sp>
      <p:sp>
        <p:nvSpPr>
          <p:cNvPr id="20" name="Shape 20"/>
          <p:cNvSpPr txBox="1"/>
          <p:nvPr>
            <p:ph idx="12" type="sldNum"/>
          </p:nvPr>
        </p:nvSpPr>
        <p:spPr>
          <a:xfrm>
            <a:off y="6353175" x="6553200"/>
            <a:ext cy="366711" cx="2122487"/>
          </a:xfrm>
          <a:prstGeom prst="rect">
            <a:avLst/>
          </a:prstGeom>
          <a:noFill/>
          <a:ln>
            <a:noFill/>
          </a:ln>
        </p:spPr>
        <p:txBody>
          <a:bodyPr bIns="91425" rIns="91425" lIns="91425" tIns="91425" anchor="ctr" anchorCtr="0"/>
          <a:lstStyle>
            <a:lvl1pPr algn="l" rtl="0" marR="0" indent="0" marL="0">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1.png" Type="http://schemas.openxmlformats.org/officeDocument/2006/relationships/image" Id="rId1"/><Relationship Target="../theme/theme1.xml" Type="http://schemas.openxmlformats.org/officeDocument/2006/relationships/theme" Id="rId3"/></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10" name="Shape 10"/>
        <p:cNvGrpSpPr/>
        <p:nvPr/>
      </p:nvGrpSpPr>
      <p:grpSpPr>
        <a:xfrm>
          <a:off y="0" x="0"/>
          <a:ext cy="0" cx="0"/>
          <a:chOff y="0" x="0"/>
          <a:chExt cy="0" cx="0"/>
        </a:xfrm>
      </p:grpSpPr>
      <p:sp>
        <p:nvSpPr>
          <p:cNvPr id="11" name="Shape 11"/>
          <p:cNvSpPr txBox="1"/>
          <p:nvPr>
            <p:ph type="title"/>
          </p:nvPr>
        </p:nvSpPr>
        <p:spPr>
          <a:xfrm>
            <a:off y="-39686" x="4267200"/>
            <a:ext cy="946150" cx="4713287"/>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defRPr strike="noStrike" u="none" b="0" cap="none" baseline="0" sz="2800" i="0">
                <a:solidFill>
                  <a:srgbClr val="D9D9D9"/>
                </a:solidFill>
                <a:latin typeface="Arial"/>
                <a:ea typeface="Arial"/>
                <a:cs typeface="Arial"/>
                <a:sym typeface="Arial"/>
              </a:defRPr>
            </a:lvl1pPr>
            <a:lvl2pPr algn="ctr" rtl="0" marR="0" indent="-285750" marL="742950">
              <a:lnSpc>
                <a:spcPct val="100000"/>
              </a:lnSpc>
              <a:spcBef>
                <a:spcPts val="0"/>
              </a:spcBef>
              <a:spcAft>
                <a:spcPts val="0"/>
              </a:spcAft>
              <a:defRPr strike="noStrike" u="none" b="0" cap="none" baseline="0" sz="2800" i="0">
                <a:solidFill>
                  <a:srgbClr val="D9D9D9"/>
                </a:solidFill>
                <a:latin typeface="Arial"/>
                <a:ea typeface="Arial"/>
                <a:cs typeface="Arial"/>
                <a:sym typeface="Arial"/>
              </a:defRPr>
            </a:lvl2pPr>
            <a:lvl3pPr algn="ctr" rtl="0" marR="0" indent="-228600" marL="1143000">
              <a:lnSpc>
                <a:spcPct val="100000"/>
              </a:lnSpc>
              <a:spcBef>
                <a:spcPts val="0"/>
              </a:spcBef>
              <a:spcAft>
                <a:spcPts val="0"/>
              </a:spcAft>
              <a:defRPr strike="noStrike" u="none" b="0" cap="none" baseline="0" sz="2800" i="0">
                <a:solidFill>
                  <a:srgbClr val="D9D9D9"/>
                </a:solidFill>
                <a:latin typeface="Arial"/>
                <a:ea typeface="Arial"/>
                <a:cs typeface="Arial"/>
                <a:sym typeface="Arial"/>
              </a:defRPr>
            </a:lvl3pPr>
            <a:lvl4pPr algn="ctr" rtl="0" marR="0" indent="-228600" marL="1600200">
              <a:lnSpc>
                <a:spcPct val="100000"/>
              </a:lnSpc>
              <a:spcBef>
                <a:spcPts val="0"/>
              </a:spcBef>
              <a:spcAft>
                <a:spcPts val="0"/>
              </a:spcAft>
              <a:defRPr strike="noStrike" u="none" b="0" cap="none" baseline="0" sz="2800" i="0">
                <a:solidFill>
                  <a:srgbClr val="D9D9D9"/>
                </a:solidFill>
                <a:latin typeface="Arial"/>
                <a:ea typeface="Arial"/>
                <a:cs typeface="Arial"/>
                <a:sym typeface="Arial"/>
              </a:defRPr>
            </a:lvl4pPr>
            <a:lvl5pPr algn="ctr" rtl="0" marR="0" indent="-228600" marL="2057400">
              <a:lnSpc>
                <a:spcPct val="100000"/>
              </a:lnSpc>
              <a:spcBef>
                <a:spcPts val="0"/>
              </a:spcBef>
              <a:spcAft>
                <a:spcPts val="0"/>
              </a:spcAft>
              <a:defRPr strike="noStrike" u="none" b="0" cap="none" baseline="0" sz="2800" i="0">
                <a:solidFill>
                  <a:srgbClr val="D9D9D9"/>
                </a:solidFill>
                <a:latin typeface="Arial"/>
                <a:ea typeface="Arial"/>
                <a:cs typeface="Arial"/>
                <a:sym typeface="Arial"/>
              </a:defRPr>
            </a:lvl5pPr>
            <a:lvl6pPr algn="ctr" rtl="0" marR="0" indent="-228600" marL="2514600">
              <a:lnSpc>
                <a:spcPct val="100000"/>
              </a:lnSpc>
              <a:spcBef>
                <a:spcPts val="0"/>
              </a:spcBef>
              <a:spcAft>
                <a:spcPts val="0"/>
              </a:spcAft>
              <a:defRPr strike="noStrike" u="none" b="0" cap="none" baseline="0" sz="2800" i="0">
                <a:solidFill>
                  <a:srgbClr val="D9D9D9"/>
                </a:solidFill>
                <a:latin typeface="Arial"/>
                <a:ea typeface="Arial"/>
                <a:cs typeface="Arial"/>
                <a:sym typeface="Arial"/>
              </a:defRPr>
            </a:lvl6pPr>
            <a:lvl7pPr algn="ctr" rtl="0" marR="0" indent="-228600" marL="2971800">
              <a:lnSpc>
                <a:spcPct val="100000"/>
              </a:lnSpc>
              <a:spcBef>
                <a:spcPts val="0"/>
              </a:spcBef>
              <a:spcAft>
                <a:spcPts val="0"/>
              </a:spcAft>
              <a:defRPr strike="noStrike" u="none" b="0" cap="none" baseline="0" sz="2800" i="0">
                <a:solidFill>
                  <a:srgbClr val="D9D9D9"/>
                </a:solidFill>
                <a:latin typeface="Arial"/>
                <a:ea typeface="Arial"/>
                <a:cs typeface="Arial"/>
                <a:sym typeface="Arial"/>
              </a:defRPr>
            </a:lvl7pPr>
            <a:lvl8pPr algn="ctr" rtl="0" marR="0" indent="-228600" marL="3429000">
              <a:lnSpc>
                <a:spcPct val="100000"/>
              </a:lnSpc>
              <a:spcBef>
                <a:spcPts val="0"/>
              </a:spcBef>
              <a:spcAft>
                <a:spcPts val="0"/>
              </a:spcAft>
              <a:defRPr strike="noStrike" u="none" b="0" cap="none" baseline="0" sz="2800" i="0">
                <a:solidFill>
                  <a:srgbClr val="D9D9D9"/>
                </a:solidFill>
                <a:latin typeface="Arial"/>
                <a:ea typeface="Arial"/>
                <a:cs typeface="Arial"/>
                <a:sym typeface="Arial"/>
              </a:defRPr>
            </a:lvl8pPr>
            <a:lvl9pPr algn="ctr" rtl="0" marR="0" indent="-228600" marL="3886200">
              <a:lnSpc>
                <a:spcPct val="100000"/>
              </a:lnSpc>
              <a:spcBef>
                <a:spcPts val="0"/>
              </a:spcBef>
              <a:spcAft>
                <a:spcPts val="0"/>
              </a:spcAft>
              <a:defRPr strike="noStrike" u="none" b="0" cap="none" baseline="0" sz="2800" i="0">
                <a:solidFill>
                  <a:srgbClr val="D9D9D9"/>
                </a:solidFill>
                <a:latin typeface="Arial"/>
                <a:ea typeface="Arial"/>
                <a:cs typeface="Arial"/>
                <a:sym typeface="Arial"/>
              </a:defRPr>
            </a:lvl9pPr>
          </a:lstStyle>
          <a:p/>
        </p:txBody>
      </p:sp>
      <p:sp>
        <p:nvSpPr>
          <p:cNvPr id="12" name="Shape 12"/>
          <p:cNvSpPr txBox="1"/>
          <p:nvPr>
            <p:ph idx="1" type="body"/>
          </p:nvPr>
        </p:nvSpPr>
        <p:spPr>
          <a:xfrm>
            <a:off y="1600200" x="457200"/>
            <a:ext cy="4514850" cx="8218487"/>
          </a:xfrm>
          <a:prstGeom prst="rect">
            <a:avLst/>
          </a:prstGeom>
          <a:noFill/>
          <a:ln>
            <a:noFill/>
          </a:ln>
        </p:spPr>
        <p:txBody>
          <a:bodyPr bIns="91425" rIns="91425" lIns="91425" tIns="91425" anchor="t" anchorCtr="0"/>
          <a:lstStyle>
            <a:lvl1pPr algn="l" rtl="0" marR="0" indent="0" marL="0">
              <a:lnSpc>
                <a:spcPct val="100000"/>
              </a:lnSpc>
              <a:spcBef>
                <a:spcPts val="800"/>
              </a:spcBef>
              <a:spcAft>
                <a:spcPts val="0"/>
              </a:spcAft>
              <a:defRPr strike="noStrike" u="none" b="0" cap="none" baseline="0" sz="3200" i="0">
                <a:solidFill>
                  <a:srgbClr val="000000"/>
                </a:solidFill>
                <a:latin typeface="Arial"/>
                <a:ea typeface="Arial"/>
                <a:cs typeface="Arial"/>
                <a:sym typeface="Arial"/>
              </a:defRPr>
            </a:lvl1pPr>
            <a:lvl2pPr algn="l" rtl="0" marR="0" indent="-285750" marL="742950">
              <a:lnSpc>
                <a:spcPct val="100000"/>
              </a:lnSpc>
              <a:spcBef>
                <a:spcPts val="700"/>
              </a:spcBef>
              <a:spcAft>
                <a:spcPts val="0"/>
              </a:spcAft>
              <a:defRPr strike="noStrike" u="none" b="0" cap="none" baseline="0" sz="2800" i="0">
                <a:solidFill>
                  <a:srgbClr val="000000"/>
                </a:solidFill>
                <a:latin typeface="Arial"/>
                <a:ea typeface="Arial"/>
                <a:cs typeface="Arial"/>
                <a:sym typeface="Arial"/>
              </a:defRPr>
            </a:lvl2pPr>
            <a:lvl3pPr algn="l" rtl="0" marR="0" indent="-228600" marL="1143000">
              <a:lnSpc>
                <a:spcPct val="100000"/>
              </a:lnSpc>
              <a:spcBef>
                <a:spcPts val="600"/>
              </a:spcBef>
              <a:spcAft>
                <a:spcPts val="0"/>
              </a:spcAft>
              <a:defRPr strike="noStrike" u="none" b="0" cap="none" baseline="0" sz="2400" i="0">
                <a:solidFill>
                  <a:srgbClr val="000000"/>
                </a:solidFill>
                <a:latin typeface="Arial"/>
                <a:ea typeface="Arial"/>
                <a:cs typeface="Arial"/>
                <a:sym typeface="Arial"/>
              </a:defRPr>
            </a:lvl3pPr>
            <a:lvl4pPr algn="l" rtl="0" marR="0" indent="-228600" marL="1600200">
              <a:lnSpc>
                <a:spcPct val="100000"/>
              </a:lnSpc>
              <a:spcBef>
                <a:spcPts val="500"/>
              </a:spcBef>
              <a:spcAft>
                <a:spcPts val="0"/>
              </a:spcAft>
              <a:defRPr strike="noStrike" u="none" b="0" cap="none" baseline="0" sz="2000" i="0">
                <a:solidFill>
                  <a:srgbClr val="000000"/>
                </a:solidFill>
                <a:latin typeface="Arial"/>
                <a:ea typeface="Arial"/>
                <a:cs typeface="Arial"/>
                <a:sym typeface="Arial"/>
              </a:defRPr>
            </a:lvl4pPr>
            <a:lvl5pPr algn="l" rtl="0" marR="0" indent="-228600" marL="2057400">
              <a:lnSpc>
                <a:spcPct val="100000"/>
              </a:lnSpc>
              <a:spcBef>
                <a:spcPts val="500"/>
              </a:spcBef>
              <a:spcAft>
                <a:spcPts val="0"/>
              </a:spcAft>
              <a:defRPr strike="noStrike" u="none" b="0" cap="none" baseline="0" sz="2000" i="0">
                <a:solidFill>
                  <a:srgbClr val="000000"/>
                </a:solidFill>
                <a:latin typeface="Arial"/>
                <a:ea typeface="Arial"/>
                <a:cs typeface="Arial"/>
                <a:sym typeface="Arial"/>
              </a:defRPr>
            </a:lvl5pPr>
            <a:lvl6pPr algn="l" rtl="0" marR="0" indent="-228600" marL="2514600">
              <a:lnSpc>
                <a:spcPct val="100000"/>
              </a:lnSpc>
              <a:spcBef>
                <a:spcPts val="500"/>
              </a:spcBef>
              <a:spcAft>
                <a:spcPts val="0"/>
              </a:spcAft>
              <a:defRPr strike="noStrike" u="none" b="0" cap="none" baseline="0" sz="3200" i="0">
                <a:solidFill>
                  <a:srgbClr val="000000"/>
                </a:solidFill>
                <a:latin typeface="Arial"/>
                <a:ea typeface="Arial"/>
                <a:cs typeface="Arial"/>
                <a:sym typeface="Arial"/>
              </a:defRPr>
            </a:lvl6pPr>
            <a:lvl7pPr algn="l" rtl="0" marR="0" indent="-228600" marL="2971800">
              <a:lnSpc>
                <a:spcPct val="100000"/>
              </a:lnSpc>
              <a:spcBef>
                <a:spcPts val="500"/>
              </a:spcBef>
              <a:spcAft>
                <a:spcPts val="0"/>
              </a:spcAft>
              <a:defRPr strike="noStrike" u="none" b="0" cap="none" baseline="0" sz="3200" i="0">
                <a:solidFill>
                  <a:srgbClr val="000000"/>
                </a:solidFill>
                <a:latin typeface="Arial"/>
                <a:ea typeface="Arial"/>
                <a:cs typeface="Arial"/>
                <a:sym typeface="Arial"/>
              </a:defRPr>
            </a:lvl7pPr>
            <a:lvl8pPr algn="l" rtl="0" marR="0" indent="-228600" marL="3429000">
              <a:lnSpc>
                <a:spcPct val="100000"/>
              </a:lnSpc>
              <a:spcBef>
                <a:spcPts val="500"/>
              </a:spcBef>
              <a:spcAft>
                <a:spcPts val="0"/>
              </a:spcAft>
              <a:defRPr strike="noStrike" u="none" b="0" cap="none" baseline="0" sz="3200" i="0">
                <a:solidFill>
                  <a:srgbClr val="000000"/>
                </a:solidFill>
                <a:latin typeface="Arial"/>
                <a:ea typeface="Arial"/>
                <a:cs typeface="Arial"/>
                <a:sym typeface="Arial"/>
              </a:defRPr>
            </a:lvl8pPr>
            <a:lvl9pPr algn="l" rtl="0" marR="0" indent="-228600" marL="3886200">
              <a:lnSpc>
                <a:spcPct val="100000"/>
              </a:lnSpc>
              <a:spcBef>
                <a:spcPts val="500"/>
              </a:spcBef>
              <a:spcAft>
                <a:spcPts val="0"/>
              </a:spcAft>
              <a:defRPr strike="noStrike" u="none" b="0" cap="none" baseline="0" sz="3200" i="0">
                <a:solidFill>
                  <a:srgbClr val="000000"/>
                </a:solidFill>
                <a:latin typeface="Arial"/>
                <a:ea typeface="Arial"/>
                <a:cs typeface="Arial"/>
                <a:sym typeface="Arial"/>
              </a:defRPr>
            </a:lvl9pPr>
          </a:lstStyle>
          <a:p/>
        </p:txBody>
      </p:sp>
      <p:sp>
        <p:nvSpPr>
          <p:cNvPr id="13" name="Shape 13"/>
          <p:cNvSpPr txBox="1"/>
          <p:nvPr>
            <p:ph idx="10" type="dt"/>
          </p:nvPr>
        </p:nvSpPr>
        <p:spPr>
          <a:xfrm>
            <a:off y="6353175" x="457200"/>
            <a:ext cy="366711" cx="2122487"/>
          </a:xfrm>
          <a:prstGeom prst="rect">
            <a:avLst/>
          </a:prstGeom>
          <a:noFill/>
          <a:ln>
            <a:noFill/>
          </a:ln>
        </p:spPr>
        <p:txBody>
          <a:bodyPr bIns="91425" rIns="91425" lIns="91425" tIns="91425" anchor="ctr" anchorCtr="0"/>
          <a:lstStyle>
            <a:lvl1pPr algn="l" rtl="0" marR="0" indent="0" marL="0">
              <a:defRPr/>
            </a:lvl1pPr>
            <a:lvl2pPr>
              <a:defRPr/>
            </a:lvl2pPr>
            <a:lvl3pPr>
              <a:defRPr/>
            </a:lvl3pPr>
            <a:lvl4pPr>
              <a:defRPr/>
            </a:lvl4pPr>
            <a:lvl5pPr>
              <a:defRPr/>
            </a:lvl5pPr>
            <a:lvl6pPr>
              <a:defRPr/>
            </a:lvl6pPr>
            <a:lvl7pPr>
              <a:defRPr/>
            </a:lvl7pPr>
            <a:lvl8pPr>
              <a:defRPr/>
            </a:lvl8pPr>
            <a:lvl9pPr>
              <a:defRPr/>
            </a:lvl9pPr>
          </a:lstStyle>
          <a:p/>
        </p:txBody>
      </p:sp>
      <p:sp>
        <p:nvSpPr>
          <p:cNvPr id="14" name="Shape 14"/>
          <p:cNvSpPr/>
          <p:nvPr/>
        </p:nvSpPr>
        <p:spPr>
          <a:xfrm>
            <a:off y="6354762" x="3124200"/>
            <a:ext cy="368299" cx="2895600"/>
          </a:xfrm>
          <a:prstGeom prst="rect">
            <a:avLst/>
          </a:prstGeom>
          <a:noFill/>
          <a:ln>
            <a:noFill/>
          </a:ln>
        </p:spPr>
        <p:txBody>
          <a:bodyPr bIns="45700" rIns="91425" lIns="91425" tIns="45700" anchor="ctr" anchorCtr="0">
            <a:noAutofit/>
          </a:bodyPr>
          <a:lstStyle/>
          <a:p/>
        </p:txBody>
      </p:sp>
      <p:sp>
        <p:nvSpPr>
          <p:cNvPr id="15" name="Shape 15"/>
          <p:cNvSpPr txBox="1"/>
          <p:nvPr>
            <p:ph idx="12" type="sldNum"/>
          </p:nvPr>
        </p:nvSpPr>
        <p:spPr>
          <a:xfrm>
            <a:off y="6353175" x="6553200"/>
            <a:ext cy="366711" cx="2122487"/>
          </a:xfrm>
          <a:prstGeom prst="rect">
            <a:avLst/>
          </a:prstGeom>
          <a:noFill/>
          <a:ln>
            <a:noFill/>
          </a:ln>
        </p:spPr>
        <p:txBody>
          <a:bodyPr bIns="91425" rIns="91425" lIns="91425" tIns="91425" anchor="ctr" anchorCtr="0"/>
          <a:lstStyle>
            <a:lvl1pPr algn="l" rtl="0" marR="0" indent="0" marL="0">
              <a:defRPr/>
            </a:lvl1pPr>
            <a:lvl2pPr>
              <a:defRPr/>
            </a:lvl2pPr>
            <a:lvl3pPr>
              <a:defRPr/>
            </a:lvl3pPr>
            <a:lvl4pPr>
              <a:defRPr/>
            </a:lvl4pPr>
            <a:lvl5pPr>
              <a:defRPr/>
            </a:lvl5pPr>
            <a:lvl6pPr>
              <a:defRPr/>
            </a:lvl6pPr>
            <a:lvl7pPr>
              <a:defRPr/>
            </a:lvl7pPr>
            <a:lvl8pPr>
              <a:defRPr/>
            </a:lvl8pPr>
            <a:lvl9pPr>
              <a:defRPr/>
            </a:lvl9pPr>
          </a:lstStyle>
          <a:p/>
        </p:txBody>
      </p:sp>
    </p:spTree>
  </p:cSld>
  <p:clrMap accent2="accent2" accent3="accent3" accent4="accent4" accent5="accent5" accent6="accent6" hlink="hlink" tx2="lt2" tx1="dk1" bg2="dk2" bg1="lt1" folHlink="folHlink" accent1="accent1"/>
  <p:sldLayoutIdLst>
    <p:sldLayoutId id="2147483648" r:id="rId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13.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xml" Type="http://schemas.openxmlformats.org/officeDocument/2006/relationships/slideLayout" Id="rId1"/><Relationship Target="../media/image16.png" Type="http://schemas.openxmlformats.org/officeDocument/2006/relationships/image" Id="rId4"/><Relationship Target="../media/image01.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xml" Type="http://schemas.openxmlformats.org/officeDocument/2006/relationships/slideLayout" Id="rId1"/><Relationship Target="../media/image25.png" Type="http://schemas.openxmlformats.org/officeDocument/2006/relationships/image" Id="rId4"/><Relationship Target="../media/image01.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xml" Type="http://schemas.openxmlformats.org/officeDocument/2006/relationships/slideLayout" Id="rId1"/><Relationship Target="../media/image12.jpg" Type="http://schemas.openxmlformats.org/officeDocument/2006/relationships/image" Id="rId4"/><Relationship Target="../media/image01.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4"/><Relationship Target="../media/image01.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1.xml" Type="http://schemas.openxmlformats.org/officeDocument/2006/relationships/slideLayout" Id="rId1"/><Relationship Target="../media/image17.png" Type="http://schemas.openxmlformats.org/officeDocument/2006/relationships/image" Id="rId4"/><Relationship Target="../media/image01.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xml" Type="http://schemas.openxmlformats.org/officeDocument/2006/relationships/slideLayout" Id="rId1"/><Relationship Target="../media/image11.jpg" Type="http://schemas.openxmlformats.org/officeDocument/2006/relationships/image" Id="rId4"/><Relationship Target="../media/image01.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1.xml" Type="http://schemas.openxmlformats.org/officeDocument/2006/relationships/slideLayout" Id="rId1"/><Relationship Target="../media/image14.png" Type="http://schemas.openxmlformats.org/officeDocument/2006/relationships/image" Id="rId4"/><Relationship Target="../media/image01.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1.xml" Type="http://schemas.openxmlformats.org/officeDocument/2006/relationships/slideLayout" Id="rId1"/><Relationship Target="../media/image24.png" Type="http://schemas.openxmlformats.org/officeDocument/2006/relationships/image" Id="rId4"/><Relationship Target="../media/image01.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1.xml" Type="http://schemas.openxmlformats.org/officeDocument/2006/relationships/slideLayout" Id="rId1"/><Relationship Target="../media/image15.jpg" Type="http://schemas.openxmlformats.org/officeDocument/2006/relationships/image" Id="rId4"/><Relationship Target="../media/image01.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1.xml" Type="http://schemas.openxmlformats.org/officeDocument/2006/relationships/slideLayout" Id="rId1"/><Relationship Target="../media/image18.jpg" Type="http://schemas.openxmlformats.org/officeDocument/2006/relationships/image" Id="rId4"/><Relationship Target="../media/image01.pn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xml" Type="http://schemas.openxmlformats.org/officeDocument/2006/relationships/slideLayout" Id="rId1"/><Relationship Target="http://www.getmantra.com/" Type="http://schemas.openxmlformats.org/officeDocument/2006/relationships/hyperlink" TargetMode="External" Id="rId4"/><Relationship Target="../media/image01.png" Type="http://schemas.openxmlformats.org/officeDocument/2006/relationships/image" Id="rId3"/><Relationship Target="../media/image19.jpg" Type="http://schemas.openxmlformats.org/officeDocument/2006/relationships/image" Id="rId5"/></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1.xml" Type="http://schemas.openxmlformats.org/officeDocument/2006/relationships/slideLayout" Id="rId1"/><Relationship Target="../media/image23.png" Type="http://schemas.openxmlformats.org/officeDocument/2006/relationships/image" Id="rId4"/><Relationship Target="../media/image01.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1.xml" Type="http://schemas.openxmlformats.org/officeDocument/2006/relationships/slideLayout" Id="rId1"/><Relationship Target="../media/image20.jpg" Type="http://schemas.openxmlformats.org/officeDocument/2006/relationships/image" Id="rId4"/><Relationship Target="../media/image01.pn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1.xml" Type="http://schemas.openxmlformats.org/officeDocument/2006/relationships/slideLayout" Id="rId1"/><Relationship Target="../media/image27.png" Type="http://schemas.openxmlformats.org/officeDocument/2006/relationships/image" Id="rId4"/><Relationship Target="../media/image01.pn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1.xml" Type="http://schemas.openxmlformats.org/officeDocument/2006/relationships/slideLayout" Id="rId1"/><Relationship Target="../media/image22.jpg" Type="http://schemas.openxmlformats.org/officeDocument/2006/relationships/image" Id="rId4"/><Relationship Target="../media/image01.pn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1.xml" Type="http://schemas.openxmlformats.org/officeDocument/2006/relationships/slideLayout" Id="rId1"/><Relationship Target="../media/image21.jpg" Type="http://schemas.openxmlformats.org/officeDocument/2006/relationships/image" Id="rId4"/><Relationship Target="../media/image01.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1.xml" Type="http://schemas.openxmlformats.org/officeDocument/2006/relationships/slideLayout" Id="rId1"/><Relationship Target="https://www.owasp.org/index.php/Cuiaba" Type="http://schemas.openxmlformats.org/officeDocument/2006/relationships/hyperlink" TargetMode="External" Id="rId4"/><Relationship Target="../media/image01.png" Type="http://schemas.openxmlformats.org/officeDocument/2006/relationships/image" Id="rId3"/><Relationship Target="http://owasp-cuiaba.blogspot.com.br/" Type="http://schemas.openxmlformats.org/officeDocument/2006/relationships/hyperlink" TargetMode="External" Id="rId6"/><Relationship Target="https://lists.owasp.org/mailman/listinfo/owasp-cuiaba" Type="http://schemas.openxmlformats.org/officeDocument/2006/relationships/hyperlink" TargetMode="External" Id="rId5"/></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1.xml" Type="http://schemas.openxmlformats.org/officeDocument/2006/relationships/slideLayout" Id="rId1"/><Relationship Target="../media/image26.jpg" Type="http://schemas.openxmlformats.org/officeDocument/2006/relationships/image" Id="rId4"/><Relationship Target="../media/image01.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06.png" Type="http://schemas.openxmlformats.org/officeDocument/2006/relationships/image" Id="rId4"/><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xml" Type="http://schemas.openxmlformats.org/officeDocument/2006/relationships/slideLayout" Id="rId1"/><Relationship Target="../media/image02.jpg" Type="http://schemas.openxmlformats.org/officeDocument/2006/relationships/image" Id="rId4"/><Relationship Target="../media/image01.png" Type="http://schemas.openxmlformats.org/officeDocument/2006/relationships/image" Id="rId3"/><Relationship Target="../media/image03.jpg" Type="http://schemas.openxmlformats.org/officeDocument/2006/relationships/image" Id="rId6"/><Relationship Target="../media/image07.jpg" Type="http://schemas.openxmlformats.org/officeDocument/2006/relationships/image" Id="rId5"/><Relationship Target="../media/image05.png" Type="http://schemas.openxmlformats.org/officeDocument/2006/relationships/image" Id="rId7"/></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 Target="../media/image04.jpg" Type="http://schemas.openxmlformats.org/officeDocument/2006/relationships/image" Id="rId4"/><Relationship Target="../media/image01.png" Type="http://schemas.openxmlformats.org/officeDocument/2006/relationships/image" Id="rId3"/><Relationship Target="../media/image09.png" Type="http://schemas.openxmlformats.org/officeDocument/2006/relationships/image" Id="rId6"/><Relationship Target="../media/image10.jpg" Type="http://schemas.openxmlformats.org/officeDocument/2006/relationships/image" Id="rId5"/><Relationship Target="../media/image08.jpg" Type="http://schemas.openxmlformats.org/officeDocument/2006/relationships/image"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xml" Type="http://schemas.openxmlformats.org/officeDocument/2006/relationships/slideLayout" Id="rId1"/><Relationship Target="../media/image28.png" Type="http://schemas.openxmlformats.org/officeDocument/2006/relationships/image" Id="rId4"/><Relationship Target="../media/image0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1" name="Shape 21"/>
        <p:cNvGrpSpPr/>
        <p:nvPr/>
      </p:nvGrpSpPr>
      <p:grpSpPr>
        <a:xfrm>
          <a:off y="0" x="0"/>
          <a:ext cy="0" cx="0"/>
          <a:chOff y="0" x="0"/>
          <a:chExt cy="0" cx="0"/>
        </a:xfrm>
      </p:grpSpPr>
      <p:sp>
        <p:nvSpPr>
          <p:cNvPr id="22" name="Shape 22"/>
          <p:cNvSpPr/>
          <p:nvPr/>
        </p:nvSpPr>
        <p:spPr>
          <a:xfrm>
            <a:off y="2130425" x="685800"/>
            <a:ext cy="1470024" cx="7772400"/>
          </a:xfrm>
          <a:prstGeom prst="rect">
            <a:avLst/>
          </a:prstGeom>
          <a:noFill/>
          <a:ln>
            <a:noFill/>
          </a:ln>
        </p:spPr>
        <p:txBody>
          <a:bodyPr bIns="45700" rIns="91425" lIns="91425" tIns="45700" anchor="ctr" anchorCtr="0">
            <a:noAutofit/>
          </a:bodyPr>
          <a:lstStyle/>
          <a:p/>
        </p:txBody>
      </p:sp>
      <p:sp>
        <p:nvSpPr>
          <p:cNvPr id="23" name="Shape 23"/>
          <p:cNvSpPr/>
          <p:nvPr/>
        </p:nvSpPr>
        <p:spPr>
          <a:xfrm>
            <a:off y="3886200" x="1371600"/>
            <a:ext cy="1752600" cx="6400799"/>
          </a:xfrm>
          <a:prstGeom prst="rect">
            <a:avLst/>
          </a:prstGeom>
          <a:noFill/>
          <a:ln>
            <a:noFill/>
          </a:ln>
        </p:spPr>
        <p:txBody>
          <a:bodyPr bIns="45700" rIns="91425" lIns="91425" tIns="45700" anchor="ctr" anchorCtr="0">
            <a:noAutofit/>
          </a:bodyPr>
          <a:lstStyle/>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00" name="Shape 100"/>
        <p:cNvGrpSpPr/>
        <p:nvPr/>
      </p:nvGrpSpPr>
      <p:grpSpPr>
        <a:xfrm>
          <a:off y="0" x="0"/>
          <a:ext cy="0" cx="0"/>
          <a:chOff y="0" x="0"/>
          <a:chExt cy="0" cx="0"/>
        </a:xfrm>
      </p:grpSpPr>
      <p:sp>
        <p:nvSpPr>
          <p:cNvPr id="101" name="Shape 101"/>
          <p:cNvSpPr/>
          <p:nvPr/>
        </p:nvSpPr>
        <p:spPr>
          <a:xfrm>
            <a:off y="2057400" x="277812"/>
            <a:ext cy="3959225" cx="8180387"/>
          </a:xfrm>
          <a:prstGeom prst="rect">
            <a:avLst/>
          </a:prstGeom>
          <a:noFill/>
          <a:ln>
            <a:noFill/>
          </a:ln>
        </p:spPr>
        <p:txBody>
          <a:bodyPr bIns="45000" rIns="90000" lIns="90000" tIns="45000" anchor="t" anchorCtr="0">
            <a:noAutofit/>
          </a:bodyPr>
          <a:lstStyle/>
          <a:p>
            <a:pPr algn="l" rtl="0" lvl="0" marR="0" indent="0" marL="0">
              <a:lnSpc>
                <a:spcPct val="100000"/>
              </a:lnSpc>
              <a:spcBef>
                <a:spcPts val="240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A Fundação OWASP é uma organização internacional sem fins lucrativos, registrada sob o 501c3 (IRS) US e não possui nenhuma associação com produtos ou serviços	comerciais.</a:t>
            </a:r>
          </a:p>
          <a:p>
            <a:pPr algn="l" rtl="0" lvl="0" marR="0" indent="0" marL="0">
              <a:lnSpc>
                <a:spcPct val="100000"/>
              </a:lnSpc>
              <a:spcBef>
                <a:spcPts val="240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Todas as ferramentas, documentos, fóruns, e capítulos da OWASP são livres e abertos para qualquer pessoa que estiver interessada em melhorar a segurança de aplicações.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07" name="Shape 107"/>
        <p:cNvGrpSpPr/>
        <p:nvPr/>
      </p:nvGrpSpPr>
      <p:grpSpPr>
        <a:xfrm>
          <a:off y="0" x="0"/>
          <a:ext cy="0" cx="0"/>
          <a:chOff y="0" x="0"/>
          <a:chExt cy="0" cx="0"/>
        </a:xfrm>
      </p:grpSpPr>
      <p:sp>
        <p:nvSpPr>
          <p:cNvPr id="108" name="Shape 108"/>
          <p:cNvSpPr/>
          <p:nvPr/>
        </p:nvSpPr>
        <p:spPr>
          <a:xfrm>
            <a:off y="1677986" x="685800"/>
            <a:ext cy="4951411" cx="8001000"/>
          </a:xfrm>
          <a:prstGeom prst="rect">
            <a:avLst/>
          </a:prstGeom>
          <a:noFill/>
          <a:ln>
            <a:noFill/>
          </a:ln>
        </p:spPr>
        <p:txBody>
          <a:bodyPr bIns="45000" rIns="90000" lIns="90000" tIns="45000" anchor="t" anchorCtr="0">
            <a:noAutofit/>
          </a:bodyPr>
          <a:lstStyle/>
          <a:p>
            <a:pPr algn="ctr" rtl="0" lvl="0" marR="0" indent="0" marL="0">
              <a:lnSpc>
                <a:spcPct val="100000"/>
              </a:lnSpc>
              <a:spcBef>
                <a:spcPts val="2400"/>
              </a:spcBef>
              <a:spcAft>
                <a:spcPts val="0"/>
              </a:spcAft>
              <a:buClr>
                <a:srgbClr val="000000"/>
              </a:buClr>
              <a:buSzPct val="25000"/>
              <a:buFont typeface="Arial"/>
              <a:buNone/>
            </a:pPr>
            <a:r>
              <a:rPr strike="noStrike" u="none" b="1" cap="none" baseline="0" sz="2200" lang="en-US" i="0">
                <a:solidFill>
                  <a:srgbClr val="000000"/>
                </a:solidFill>
                <a:latin typeface="Arial"/>
                <a:ea typeface="Arial"/>
                <a:cs typeface="Arial"/>
                <a:sym typeface="Arial"/>
              </a:rPr>
              <a:t>Principais Valores</a:t>
            </a:r>
          </a:p>
          <a:p>
            <a:pPr algn="l" rtl="0" lvl="0" marR="0" indent="0" marL="0">
              <a:lnSpc>
                <a:spcPct val="100000"/>
              </a:lnSpc>
              <a:spcBef>
                <a:spcPts val="2400"/>
              </a:spcBef>
              <a:spcAft>
                <a:spcPts val="0"/>
              </a:spcAft>
              <a:buClr>
                <a:srgbClr val="000000"/>
              </a:buClr>
              <a:buSzPct val="25000"/>
              <a:buFont typeface="Arial"/>
              <a:buNone/>
            </a:pPr>
            <a:r>
              <a:rPr strike="noStrike" u="none" b="1" cap="none" baseline="0" sz="2200" lang="en-US" i="0">
                <a:solidFill>
                  <a:srgbClr val="000000"/>
                </a:solidFill>
                <a:latin typeface="Arial"/>
                <a:ea typeface="Arial"/>
                <a:cs typeface="Arial"/>
                <a:sym typeface="Arial"/>
              </a:rPr>
              <a:t>ABERTO </a:t>
            </a:r>
            <a:r>
              <a:rPr strike="noStrike" u="none" b="0" cap="none" baseline="0" sz="2200" lang="en-US" i="0">
                <a:solidFill>
                  <a:srgbClr val="000000"/>
                </a:solidFill>
                <a:latin typeface="Arial"/>
                <a:ea typeface="Arial"/>
                <a:cs typeface="Arial"/>
                <a:sym typeface="Arial"/>
              </a:rPr>
              <a:t>– Tudo no OWASP é radicalmente transparente, das finanças ao código.</a:t>
            </a:r>
          </a:p>
          <a:p>
            <a:pPr algn="l" rtl="0" lvl="0" marR="0" indent="0" marL="0">
              <a:lnSpc>
                <a:spcPct val="100000"/>
              </a:lnSpc>
              <a:spcBef>
                <a:spcPts val="2400"/>
              </a:spcBef>
              <a:spcAft>
                <a:spcPts val="0"/>
              </a:spcAft>
              <a:buClr>
                <a:srgbClr val="000000"/>
              </a:buClr>
              <a:buSzPct val="25000"/>
              <a:buFont typeface="Arial"/>
              <a:buNone/>
            </a:pPr>
            <a:r>
              <a:rPr strike="noStrike" u="none" b="1" cap="none" baseline="0" sz="2200" lang="en-US" i="0">
                <a:solidFill>
                  <a:srgbClr val="000000"/>
                </a:solidFill>
                <a:latin typeface="Arial"/>
                <a:ea typeface="Arial"/>
                <a:cs typeface="Arial"/>
                <a:sym typeface="Arial"/>
              </a:rPr>
              <a:t>INOVAÇÃO </a:t>
            </a:r>
            <a:r>
              <a:rPr strike="noStrike" u="none" b="0" cap="none" baseline="0" sz="2200" lang="en-US" i="0">
                <a:solidFill>
                  <a:srgbClr val="000000"/>
                </a:solidFill>
                <a:latin typeface="Arial"/>
                <a:ea typeface="Arial"/>
                <a:cs typeface="Arial"/>
                <a:sym typeface="Arial"/>
              </a:rPr>
              <a:t>– OWASP encoraja e apoia inovações/experimentos para solucionar os desafios da segurança de aplicações.</a:t>
            </a:r>
          </a:p>
          <a:p>
            <a:pPr algn="l" rtl="0" lvl="0" marR="0" indent="0" marL="0">
              <a:lnSpc>
                <a:spcPct val="100000"/>
              </a:lnSpc>
              <a:spcBef>
                <a:spcPts val="2400"/>
              </a:spcBef>
              <a:spcAft>
                <a:spcPts val="0"/>
              </a:spcAft>
              <a:buClr>
                <a:srgbClr val="000000"/>
              </a:buClr>
              <a:buSzPct val="25000"/>
              <a:buFont typeface="Arial"/>
              <a:buNone/>
            </a:pPr>
            <a:r>
              <a:rPr strike="noStrike" u="none" b="1" cap="none" baseline="0" sz="2200" lang="en-US" i="0">
                <a:solidFill>
                  <a:srgbClr val="000000"/>
                </a:solidFill>
                <a:latin typeface="Arial"/>
                <a:ea typeface="Arial"/>
                <a:cs typeface="Arial"/>
                <a:sym typeface="Arial"/>
              </a:rPr>
              <a:t>GLOBAL </a:t>
            </a:r>
            <a:r>
              <a:rPr strike="noStrike" u="none" b="0" cap="none" baseline="0" sz="2200" lang="en-US" i="0">
                <a:solidFill>
                  <a:srgbClr val="000000"/>
                </a:solidFill>
                <a:latin typeface="Arial"/>
                <a:ea typeface="Arial"/>
                <a:cs typeface="Arial"/>
                <a:sym typeface="Arial"/>
              </a:rPr>
              <a:t>– Qualquer pessoa no mundo  é encorajada a participar da comunidade da OWASP</a:t>
            </a:r>
          </a:p>
          <a:p>
            <a:pPr algn="l" rtl="0" lvl="0" marR="0" indent="0" marL="0">
              <a:lnSpc>
                <a:spcPct val="100000"/>
              </a:lnSpc>
              <a:spcBef>
                <a:spcPts val="2400"/>
              </a:spcBef>
              <a:spcAft>
                <a:spcPts val="0"/>
              </a:spcAft>
              <a:buClr>
                <a:srgbClr val="000000"/>
              </a:buClr>
              <a:buSzPct val="25000"/>
              <a:buFont typeface="Arial"/>
              <a:buNone/>
            </a:pPr>
            <a:r>
              <a:rPr strike="noStrike" u="none" b="1" cap="none" baseline="0" sz="2200" lang="en-US" i="0">
                <a:solidFill>
                  <a:srgbClr val="000000"/>
                </a:solidFill>
                <a:latin typeface="Arial"/>
                <a:ea typeface="Arial"/>
                <a:cs typeface="Arial"/>
                <a:sym typeface="Arial"/>
              </a:rPr>
              <a:t>INTEGRIDADE </a:t>
            </a:r>
            <a:r>
              <a:rPr strike="noStrike" u="none" b="0" cap="none" baseline="0" sz="2200" lang="en-US" i="0">
                <a:solidFill>
                  <a:srgbClr val="000000"/>
                </a:solidFill>
                <a:latin typeface="Arial"/>
                <a:ea typeface="Arial"/>
                <a:cs typeface="Arial"/>
                <a:sym typeface="Arial"/>
              </a:rPr>
              <a:t>– OWASP é uma comunidade global, honesta e confiável e um fornecedor neutro.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14" name="Shape 114"/>
        <p:cNvGrpSpPr/>
        <p:nvPr/>
      </p:nvGrpSpPr>
      <p:grpSpPr>
        <a:xfrm>
          <a:off y="0" x="0"/>
          <a:ext cy="0" cx="0"/>
          <a:chOff y="0" x="0"/>
          <a:chExt cy="0" cx="0"/>
        </a:xfrm>
      </p:grpSpPr>
      <p:sp>
        <p:nvSpPr>
          <p:cNvPr id="115" name="Shape 115"/>
          <p:cNvSpPr/>
          <p:nvPr/>
        </p:nvSpPr>
        <p:spPr>
          <a:xfrm>
            <a:off y="1600200" x="457200"/>
            <a:ext cy="5027611" cx="84582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9999FF"/>
                </a:solidFill>
                <a:latin typeface="Arial"/>
                <a:ea typeface="Arial"/>
                <a:cs typeface="Arial"/>
                <a:sym typeface="Arial"/>
              </a:rPr>
              <a:t>O Open Web Application Security Project (OWASP)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é um projeto open source voltado para promover a segurança de aplicações no uso por empresas, entidades educacionais e pessoas em todo o mundo. Todos os membros são voluntários que dedicam seu tempo e energia para a organização.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Os membros da OWASP, com apoio de organizações educacionais e comerciais formam uma comunidade de segurança que trabalha em conjunto para criar metodologias, documentação, ferramentas e tecnologias para a segurança das aplicações web.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Toda essa estrutura é fomentada por patrocinadores. Existem duas principais formas de patrocinar a fundação: associando-se como empresa ou individualmente ou por meio de patrocínio de projetos.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Entre seus patrocinadores empresariais estão nomes como: Amazon, Adobe, Qualys, Nokia, IBM, (ISC)², Oracle entre outras grandes empresas.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21" name="Shape 121"/>
        <p:cNvGrpSpPr/>
        <p:nvPr/>
      </p:nvGrpSpPr>
      <p:grpSpPr>
        <a:xfrm>
          <a:off y="0" x="0"/>
          <a:ext cy="0" cx="0"/>
          <a:chOff y="0" x="0"/>
          <a:chExt cy="0" cx="0"/>
        </a:xfrm>
      </p:grpSpPr>
      <p:sp>
        <p:nvSpPr>
          <p:cNvPr id="122" name="Shape 122"/>
          <p:cNvSpPr/>
          <p:nvPr/>
        </p:nvSpPr>
        <p:spPr>
          <a:xfrm>
            <a:off y="3429000" x="914400"/>
            <a:ext cy="1046162" cx="7543800"/>
          </a:xfrm>
          <a:prstGeom prst="rect">
            <a:avLst/>
          </a:prstGeom>
          <a:noFill/>
          <a:ln>
            <a:noFill/>
          </a:ln>
        </p:spPr>
        <p:txBody>
          <a:bodyPr bIns="46800" rIns="90000" lIns="90000" tIns="46800" anchor="t" anchorCtr="0">
            <a:noAutofit/>
          </a:bodyPr>
          <a:lstStyle/>
          <a:p>
            <a:pPr algn="l" rtl="0" lvl="0" marR="0" indent="0" marL="0">
              <a:lnSpc>
                <a:spcPct val="100000"/>
              </a:lnSpc>
              <a:spcBef>
                <a:spcPts val="1200"/>
              </a:spcBef>
              <a:spcAft>
                <a:spcPts val="0"/>
              </a:spcAft>
              <a:buClr>
                <a:srgbClr val="000000"/>
              </a:buClr>
              <a:buSzPct val="25000"/>
              <a:buFont typeface="Arial"/>
              <a:buNone/>
            </a:pPr>
            <a:r>
              <a:rPr strike="noStrike" u="none" b="0" cap="none" baseline="0" sz="6000" lang="en-US" i="0">
                <a:solidFill>
                  <a:srgbClr val="000000"/>
                </a:solidFill>
                <a:latin typeface="Arial"/>
                <a:ea typeface="Arial"/>
                <a:cs typeface="Arial"/>
                <a:sym typeface="Arial"/>
              </a:rPr>
              <a:t>Estrutura OWASP</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28" name="Shape 128"/>
        <p:cNvGrpSpPr/>
        <p:nvPr/>
      </p:nvGrpSpPr>
      <p:grpSpPr>
        <a:xfrm>
          <a:off y="0" x="0"/>
          <a:ext cy="0" cx="0"/>
          <a:chOff y="0" x="0"/>
          <a:chExt cy="0" cx="0"/>
        </a:xfrm>
      </p:grpSpPr>
      <p:sp>
        <p:nvSpPr>
          <p:cNvPr id="129" name="Shape 129"/>
          <p:cNvSpPr/>
          <p:nvPr/>
        </p:nvSpPr>
        <p:spPr>
          <a:xfrm>
            <a:off y="1600200" x="685800"/>
            <a:ext cy="5056187" cx="75438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Voluntários</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Sustentado por: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Compartilhamento de conhecimento;</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Liderança de projetos e pessoas;</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Apresentações em eventos;</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Administração</a:t>
            </a:r>
          </a:p>
          <a:p>
            <a:r>
              <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Financiada por patrocinadores</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Sustentado por:</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Membership individuais/empresariais;</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Projetos suportados por empresas;</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Propagandas no website;</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35" name="Shape 135"/>
        <p:cNvGrpSpPr/>
        <p:nvPr/>
      </p:nvGrpSpPr>
      <p:grpSpPr>
        <a:xfrm>
          <a:off y="0" x="0"/>
          <a:ext cy="0" cx="0"/>
          <a:chOff y="0" x="0"/>
          <a:chExt cy="0" cx="0"/>
        </a:xfrm>
      </p:grpSpPr>
      <p:sp>
        <p:nvSpPr>
          <p:cNvPr id="136" name="Shape 136"/>
          <p:cNvSpPr/>
          <p:nvPr/>
        </p:nvSpPr>
        <p:spPr>
          <a:xfrm>
            <a:off y="1589087" x="685800"/>
            <a:ext cy="4811712" cx="68580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Conselho Diretor</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Jeff Williams - EUA</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jeff.williams@owasp.org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Sebastien Deleersnyder - </a:t>
            </a:r>
            <a:r>
              <a:rPr strike="noStrike" u="none" b="0" cap="none" baseline="0" sz="2200" lang="en-US" i="0">
                <a:solidFill>
                  <a:srgbClr val="2323DC"/>
                </a:solidFill>
                <a:latin typeface="Arial"/>
                <a:ea typeface="Arial"/>
                <a:cs typeface="Arial"/>
                <a:sym typeface="Arial"/>
              </a:rPr>
              <a:t>Bélgica</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seba@owasp.org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Tom Brennan - EUA</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tomb@owasp.org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Eoin Keary - </a:t>
            </a:r>
            <a:r>
              <a:rPr strike="noStrike" u="none" b="0" cap="none" baseline="0" sz="2200" lang="en-US" i="0">
                <a:solidFill>
                  <a:srgbClr val="2323DC"/>
                </a:solidFill>
                <a:latin typeface="Arial"/>
                <a:ea typeface="Arial"/>
                <a:cs typeface="Arial"/>
                <a:sym typeface="Arial"/>
              </a:rPr>
              <a:t>Irlanda</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Eoin.Keary@owasp.org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Dave Wichers - EUA</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dave.wichers@owasp.org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Matt Tesauro - EUA</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Matt.Tesauro@owasp.org</a:t>
            </a:r>
            <a:r>
              <a:rPr strike="noStrike" u="none" b="0" cap="none" baseline="0" sz="1800" lang="en-US" i="0">
                <a:solidFill>
                  <a:srgbClr val="000000"/>
                </a:solidFill>
                <a:latin typeface="Arial"/>
                <a:ea typeface="Arial"/>
                <a:cs typeface="Arial"/>
                <a:sym typeface="Arial"/>
              </a:rPr>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42" name="Shape 142"/>
        <p:cNvGrpSpPr/>
        <p:nvPr/>
      </p:nvGrpSpPr>
      <p:grpSpPr>
        <a:xfrm>
          <a:off y="0" x="0"/>
          <a:ext cy="0" cx="0"/>
          <a:chOff y="0" x="0"/>
          <a:chExt cy="0" cx="0"/>
        </a:xfrm>
      </p:grpSpPr>
      <p:pic>
        <p:nvPicPr>
          <p:cNvPr id="143" name="Shape 143"/>
          <p:cNvPicPr preferRelativeResize="0"/>
          <p:nvPr/>
        </p:nvPicPr>
        <p:blipFill>
          <a:blip r:embed="rId4"/>
          <a:stretch>
            <a:fillRect/>
          </a:stretch>
        </p:blipFill>
        <p:spPr>
          <a:xfrm>
            <a:off y="1600200" x="228600"/>
            <a:ext cy="5029200" cx="8686800"/>
          </a:xfrm>
          <a:prstGeom prst="rect">
            <a:avLst/>
          </a:prstGeom>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49" name="Shape 149"/>
        <p:cNvGrpSpPr/>
        <p:nvPr/>
      </p:nvGrpSpPr>
      <p:grpSpPr>
        <a:xfrm>
          <a:off y="0" x="0"/>
          <a:ext cy="0" cx="0"/>
          <a:chOff y="0" x="0"/>
          <a:chExt cy="0" cx="0"/>
        </a:xfrm>
      </p:grpSpPr>
      <p:pic>
        <p:nvPicPr>
          <p:cNvPr id="150" name="Shape 150"/>
          <p:cNvPicPr preferRelativeResize="0"/>
          <p:nvPr/>
        </p:nvPicPr>
        <p:blipFill>
          <a:blip r:embed="rId4"/>
          <a:stretch>
            <a:fillRect/>
          </a:stretch>
        </p:blipFill>
        <p:spPr>
          <a:xfrm>
            <a:off y="1600200" x="228600"/>
            <a:ext cy="5029199" cx="8686800"/>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56" name="Shape 156"/>
        <p:cNvGrpSpPr/>
        <p:nvPr/>
      </p:nvGrpSpPr>
      <p:grpSpPr>
        <a:xfrm>
          <a:off y="0" x="0"/>
          <a:ext cy="0" cx="0"/>
          <a:chOff y="0" x="0"/>
          <a:chExt cy="0" cx="0"/>
        </a:xfrm>
      </p:grpSpPr>
      <p:sp>
        <p:nvSpPr>
          <p:cNvPr id="157" name="Shape 157"/>
          <p:cNvSpPr/>
          <p:nvPr/>
        </p:nvSpPr>
        <p:spPr>
          <a:xfrm>
            <a:off y="1692275" x="228600"/>
            <a:ext cy="4883149" cx="8458200"/>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Centenas Capitulos Locais mas somente por volta de 80 estão ativos;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2323DC"/>
                </a:solidFill>
                <a:latin typeface="Arial"/>
                <a:ea typeface="Arial"/>
                <a:cs typeface="Arial"/>
                <a:sym typeface="Arial"/>
              </a:rPr>
              <a:t>http://www.owasp.org/index.php/Category:Brasil</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Belo Horizonte,</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Brasília,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Campinas,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2323DC"/>
                </a:solidFill>
                <a:latin typeface="Arial"/>
                <a:ea typeface="Arial"/>
                <a:cs typeface="Arial"/>
                <a:sym typeface="Arial"/>
              </a:rPr>
              <a:t>Cuiabá,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Curitiba,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Fortaleza,</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Goiânia,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Maceió,</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Manaus,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Natal,</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Paraíba,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Porto Alegre,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Recife,</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Rio de Janeiro,</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São Luís,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São Paulo,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Vitoria,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Florianópolis.</a:t>
            </a:r>
          </a:p>
        </p:txBody>
      </p:sp>
      <p:pic>
        <p:nvPicPr>
          <p:cNvPr id="158" name="Shape 158"/>
          <p:cNvPicPr preferRelativeResize="0"/>
          <p:nvPr/>
        </p:nvPicPr>
        <p:blipFill>
          <a:blip r:embed="rId4"/>
          <a:stretch>
            <a:fillRect/>
          </a:stretch>
        </p:blipFill>
        <p:spPr>
          <a:xfrm>
            <a:off y="2514600" x="2286000"/>
            <a:ext cy="4114800" cx="6629399"/>
          </a:xfrm>
          <a:prstGeom prst="rect">
            <a:avLst/>
          </a:prstGeom>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64" name="Shape 164"/>
        <p:cNvGrpSpPr/>
        <p:nvPr/>
      </p:nvGrpSpPr>
      <p:grpSpPr>
        <a:xfrm>
          <a:off y="0" x="0"/>
          <a:ext cy="0" cx="0"/>
          <a:chOff y="0" x="0"/>
          <a:chExt cy="0" cx="0"/>
        </a:xfrm>
      </p:grpSpPr>
      <p:sp>
        <p:nvSpPr>
          <p:cNvPr id="165" name="Shape 165"/>
          <p:cNvSpPr/>
          <p:nvPr/>
        </p:nvSpPr>
        <p:spPr>
          <a:xfrm>
            <a:off y="3132136" x="679450"/>
            <a:ext cy="1187449" cx="7661275"/>
          </a:xfrm>
          <a:prstGeom prst="rect">
            <a:avLst/>
          </a:prstGeom>
          <a:noFill/>
          <a:ln>
            <a:noFill/>
          </a:ln>
        </p:spPr>
        <p:txBody>
          <a:bodyPr bIns="46800" rIns="90000" lIns="90000" tIns="46800" anchor="t" anchorCtr="0">
            <a:noAutofit/>
          </a:bodyPr>
          <a:lstStyle/>
          <a:p>
            <a:pPr algn="l" rtl="0" lvl="0" marR="0" indent="0" marL="0">
              <a:lnSpc>
                <a:spcPct val="100000"/>
              </a:lnSpc>
              <a:spcBef>
                <a:spcPts val="1200"/>
              </a:spcBef>
              <a:spcAft>
                <a:spcPts val="0"/>
              </a:spcAft>
              <a:buClr>
                <a:srgbClr val="000000"/>
              </a:buClr>
              <a:buSzPct val="25000"/>
              <a:buFont typeface="Arial"/>
              <a:buNone/>
            </a:pPr>
            <a:r>
              <a:rPr strike="noStrike" u="none" b="0" cap="none" baseline="0" sz="7200" lang="en-US" i="0">
                <a:solidFill>
                  <a:srgbClr val="000000"/>
                </a:solidFill>
                <a:latin typeface="Arial"/>
                <a:ea typeface="Arial"/>
                <a:cs typeface="Arial"/>
                <a:sym typeface="Arial"/>
              </a:rPr>
              <a:t>Projetos Owasp</a:t>
            </a:r>
            <a:r>
              <a:rPr strike="noStrike" u="none" b="0" cap="none" baseline="0" sz="6000" lang="en-US" i="0">
                <a:solidFill>
                  <a:srgbClr val="000000"/>
                </a:solidFill>
                <a:latin typeface="Arial"/>
                <a:ea typeface="Arial"/>
                <a:cs typeface="Arial"/>
                <a:sym typeface="Arial"/>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9" name="Shape 29"/>
        <p:cNvGrpSpPr/>
        <p:nvPr/>
      </p:nvGrpSpPr>
      <p:grpSpPr>
        <a:xfrm>
          <a:off y="0" x="0"/>
          <a:ext cy="0" cx="0"/>
          <a:chOff y="0" x="0"/>
          <a:chExt cy="0" cx="0"/>
        </a:xfrm>
      </p:grpSpPr>
      <p:sp>
        <p:nvSpPr>
          <p:cNvPr id="30" name="Shape 30"/>
          <p:cNvSpPr/>
          <p:nvPr/>
        </p:nvSpPr>
        <p:spPr>
          <a:xfrm>
            <a:off y="76200" x="4267200"/>
            <a:ext cy="715962" cx="47244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2800" lang="en-US" i="0">
                <a:solidFill>
                  <a:srgbClr val="D9D9D9"/>
                </a:solidFill>
                <a:latin typeface="Arial"/>
                <a:ea typeface="Arial"/>
                <a:cs typeface="Arial"/>
                <a:sym typeface="Arial"/>
              </a:rPr>
              <a:t>OWASP Chapter Cuiabá</a:t>
            </a:r>
          </a:p>
        </p:txBody>
      </p:sp>
      <p:sp>
        <p:nvSpPr>
          <p:cNvPr id="31" name="Shape 31"/>
          <p:cNvSpPr/>
          <p:nvPr/>
        </p:nvSpPr>
        <p:spPr>
          <a:xfrm>
            <a:off y="1600200" x="457200"/>
            <a:ext cy="4983162" cx="8229600"/>
          </a:xfrm>
          <a:prstGeom prst="rect">
            <a:avLst/>
          </a:prstGeom>
          <a:noFill/>
          <a:ln>
            <a:noFill/>
          </a:ln>
        </p:spPr>
        <p:txBody>
          <a:bodyPr bIns="45700" rIns="91425" lIns="91425" tIns="45700" anchor="t" anchorCtr="0">
            <a:noAutofit/>
          </a:bodyPr>
          <a:lstStyle/>
          <a:p>
            <a:pPr algn="ctr"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a:t>
            </a:r>
            <a:r>
              <a:rPr strike="noStrike" u="none" b="1" cap="none" baseline="0" sz="1600" lang="en-US" i="0">
                <a:solidFill>
                  <a:srgbClr val="000000"/>
                </a:solidFill>
                <a:latin typeface="Arial"/>
                <a:ea typeface="Arial"/>
                <a:cs typeface="Arial"/>
                <a:sym typeface="Arial"/>
              </a:rPr>
              <a:t>Kembolle Amilkar A.K.A </a:t>
            </a:r>
            <a:r>
              <a:rPr strike="noStrike" u="none" b="1" cap="none" baseline="0" sz="1600" lang="en-US" i="0">
                <a:solidFill>
                  <a:srgbClr val="2323DC"/>
                </a:solidFill>
                <a:latin typeface="Arial"/>
                <a:ea typeface="Arial"/>
                <a:cs typeface="Arial"/>
                <a:sym typeface="Arial"/>
              </a:rPr>
              <a:t>O.liverkall</a:t>
            </a:r>
          </a:p>
          <a:p>
            <a:r>
              <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Technology Analysis and Systems Development;</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Post - Graduate in Information Security;</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Post - Graduate in Business Process Management and Information Technology;</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Chief Security Officer - [CSO] Samuray Consulting; </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Member Chapter Owasp Cuiabá;</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Member&amp;user  FreeBSD Brasil; </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Member Coletivo Jovem de  Mato Grosso - CJMT;</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Member Exploit's  Brasil – 2012; </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Member  [ BUS ] Brazil Underground Security – 2012; </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Research Information Security and Psychoanalysis Forensic;</a:t>
            </a:r>
          </a:p>
          <a:p>
            <a:r>
              <a:t/>
            </a:r>
          </a:p>
          <a:p>
            <a:r>
              <a:t/>
            </a:r>
          </a:p>
          <a:p>
            <a:pPr algn="ctr"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Home: www.kembolle.com.br  | Home: www.owasp.org   </a:t>
            </a:r>
          </a:p>
          <a:p>
            <a:pPr algn="ctr"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Email:  contato</a:t>
            </a:r>
            <a:r>
              <a:rPr strike="noStrike" u="none" b="1" cap="none" baseline="0" sz="1300" lang="en-US" i="0">
                <a:solidFill>
                  <a:srgbClr val="000000"/>
                </a:solidFill>
                <a:latin typeface="Arial"/>
                <a:ea typeface="Arial"/>
                <a:cs typeface="Arial"/>
                <a:sym typeface="Arial"/>
              </a:rPr>
              <a:t>[at]</a:t>
            </a:r>
            <a:r>
              <a:rPr strike="noStrike" u="none" b="0" cap="none" baseline="0" sz="1300" lang="en-US" i="0">
                <a:solidFill>
                  <a:srgbClr val="000000"/>
                </a:solidFill>
                <a:latin typeface="Arial"/>
                <a:ea typeface="Arial"/>
                <a:cs typeface="Arial"/>
                <a:sym typeface="Arial"/>
              </a:rPr>
              <a:t>kembolle.com.br | Email: kembolle</a:t>
            </a:r>
            <a:r>
              <a:rPr strike="noStrike" u="none" b="1" cap="none" baseline="0" sz="1300" lang="en-US" i="0">
                <a:solidFill>
                  <a:srgbClr val="000000"/>
                </a:solidFill>
                <a:latin typeface="Arial"/>
                <a:ea typeface="Arial"/>
                <a:cs typeface="Arial"/>
                <a:sym typeface="Arial"/>
              </a:rPr>
              <a:t>[at]</a:t>
            </a:r>
            <a:r>
              <a:rPr strike="noStrike" u="none" b="0" cap="none" baseline="0" sz="1300" lang="en-US" i="0">
                <a:solidFill>
                  <a:srgbClr val="000000"/>
                </a:solidFill>
                <a:latin typeface="Arial"/>
                <a:ea typeface="Arial"/>
                <a:cs typeface="Arial"/>
                <a:sym typeface="Arial"/>
              </a:rPr>
              <a:t>owasp.org</a:t>
            </a:r>
          </a:p>
          <a:p>
            <a:pPr algn="l" rtl="0" lvl="0" marR="0" indent="0" marL="0">
              <a:lnSpc>
                <a:spcPct val="100000"/>
              </a:lnSpc>
              <a:spcBef>
                <a:spcPts val="800"/>
              </a:spcBef>
              <a:spcAft>
                <a:spcPts val="0"/>
              </a:spcAft>
              <a:buClr>
                <a:srgbClr val="000000"/>
              </a:buClr>
              <a:buSzPct val="25000"/>
              <a:buFont typeface="Arial"/>
              <a:buNone/>
            </a:pPr>
            <a:r>
              <a:rPr strike="noStrike" u="none" b="0" cap="none" baseline="0" sz="1300" lang="en-US" i="0">
                <a:solidFill>
                  <a:srgbClr val="000000"/>
                </a:solidFill>
                <a:latin typeface="Arial"/>
                <a:ea typeface="Arial"/>
                <a:cs typeface="Arial"/>
                <a:sym typeface="Arial"/>
              </a:rPr>
              <a:t> </a:t>
            </a:r>
          </a:p>
        </p:txBody>
      </p:sp>
      <p:pic>
        <p:nvPicPr>
          <p:cNvPr id="32" name="Shape 32"/>
          <p:cNvPicPr preferRelativeResize="0"/>
          <p:nvPr/>
        </p:nvPicPr>
        <p:blipFill>
          <a:blip r:embed="rId4"/>
          <a:stretch>
            <a:fillRect/>
          </a:stretch>
        </p:blipFill>
        <p:spPr>
          <a:xfrm>
            <a:off y="6858000" x="10542586"/>
            <a:ext cy="2743200" cx="2259012"/>
          </a:xfrm>
          <a:prstGeom prst="rect">
            <a:avLst/>
          </a:prstGeom>
        </p:spPr>
      </p:pic>
      <p:pic>
        <p:nvPicPr>
          <p:cNvPr id="33" name="Shape 33"/>
          <p:cNvPicPr preferRelativeResize="0"/>
          <p:nvPr/>
        </p:nvPicPr>
        <p:blipFill>
          <a:blip r:embed="rId4"/>
          <a:stretch>
            <a:fillRect/>
          </a:stretch>
        </p:blipFill>
        <p:spPr>
          <a:xfrm>
            <a:off y="6858000" x="10542586"/>
            <a:ext cy="2743200" cx="2259012"/>
          </a:xfrm>
          <a:prstGeom prst="rect">
            <a:avLst/>
          </a:prstGeom>
        </p:spPr>
      </p:pic>
      <p:pic>
        <p:nvPicPr>
          <p:cNvPr id="34" name="Shape 34"/>
          <p:cNvPicPr preferRelativeResize="0"/>
          <p:nvPr/>
        </p:nvPicPr>
        <p:blipFill>
          <a:blip r:embed="rId4"/>
          <a:stretch>
            <a:fillRect/>
          </a:stretch>
        </p:blipFill>
        <p:spPr>
          <a:xfrm>
            <a:off y="6858000" x="10542586"/>
            <a:ext cy="2743200" cx="2259012"/>
          </a:xfrm>
          <a:prstGeom prst="rect">
            <a:avLst/>
          </a:prstGeom>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71" name="Shape 171"/>
        <p:cNvGrpSpPr/>
        <p:nvPr/>
      </p:nvGrpSpPr>
      <p:grpSpPr>
        <a:xfrm>
          <a:off y="0" x="0"/>
          <a:ext cy="0" cx="0"/>
          <a:chOff y="0" x="0"/>
          <a:chExt cy="0" cx="0"/>
        </a:xfrm>
      </p:grpSpPr>
      <p:sp>
        <p:nvSpPr>
          <p:cNvPr id="172" name="Shape 172"/>
          <p:cNvSpPr/>
          <p:nvPr/>
        </p:nvSpPr>
        <p:spPr>
          <a:xfrm>
            <a:off y="1828800" x="301625"/>
            <a:ext cy="4800600" cx="8613774"/>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O Software Assurance Maturity Model (SAMM)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È uma estrutura aberta para ajudar as organizações a </a:t>
            </a:r>
            <a:r>
              <a:rPr strike="noStrike" u="none" b="1" cap="none" baseline="0" sz="1800" lang="en-US" i="0">
                <a:solidFill>
                  <a:srgbClr val="000000"/>
                </a:solidFill>
                <a:latin typeface="Arial"/>
                <a:ea typeface="Arial"/>
                <a:cs typeface="Arial"/>
                <a:sym typeface="Arial"/>
              </a:rPr>
              <a:t>formular e implementar </a:t>
            </a:r>
            <a:r>
              <a:rPr strike="noStrike" u="none" b="0" cap="none" baseline="0" sz="1800" lang="en-US" i="0">
                <a:solidFill>
                  <a:srgbClr val="000000"/>
                </a:solidFill>
                <a:latin typeface="Arial"/>
                <a:ea typeface="Arial"/>
                <a:cs typeface="Arial"/>
                <a:sym typeface="Arial"/>
              </a:rPr>
              <a:t>uma estratégia para a segurança de software que é adaptado para os riscos específicos enfrentados pela organização. Os recursos fornecidos pelo SAMM ajudará em:</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0x0</a:t>
            </a:r>
            <a:r>
              <a:rPr strike="noStrike" u="none" b="0" cap="none" baseline="0" sz="1800" lang="en-US" i="0">
                <a:solidFill>
                  <a:srgbClr val="2323DC"/>
                </a:solidFill>
                <a:latin typeface="Arial"/>
                <a:ea typeface="Arial"/>
                <a:cs typeface="Arial"/>
                <a:sym typeface="Arial"/>
              </a:rPr>
              <a:t>1</a:t>
            </a:r>
            <a:r>
              <a:rPr strike="noStrike" u="none" b="0" cap="none" baseline="0" sz="1800" lang="en-US" i="0">
                <a:solidFill>
                  <a:srgbClr val="000000"/>
                </a:solidFill>
                <a:latin typeface="Arial"/>
                <a:ea typeface="Arial"/>
                <a:cs typeface="Arial"/>
                <a:sym typeface="Arial"/>
              </a:rPr>
              <a:t> / Avaliação de uma organização existente a práticas de segurança de software;</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0x0</a:t>
            </a:r>
            <a:r>
              <a:rPr strike="noStrike" u="none" b="0" cap="none" baseline="0" sz="1800" lang="en-US" i="0">
                <a:solidFill>
                  <a:srgbClr val="2323DC"/>
                </a:solidFill>
                <a:latin typeface="Arial"/>
                <a:ea typeface="Arial"/>
                <a:cs typeface="Arial"/>
                <a:sym typeface="Arial"/>
              </a:rPr>
              <a:t>2</a:t>
            </a:r>
            <a:r>
              <a:rPr strike="noStrike" u="none" b="0" cap="none" baseline="0" sz="1800" lang="en-US" i="0">
                <a:solidFill>
                  <a:srgbClr val="000000"/>
                </a:solidFill>
                <a:latin typeface="Arial"/>
                <a:ea typeface="Arial"/>
                <a:cs typeface="Arial"/>
                <a:sym typeface="Arial"/>
              </a:rPr>
              <a:t>/ Construir um programa de segurança equilibrada e bem definidas;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0x0</a:t>
            </a:r>
            <a:r>
              <a:rPr strike="noStrike" u="none" b="0" cap="none" baseline="0" sz="1800" lang="en-US" i="0">
                <a:solidFill>
                  <a:srgbClr val="2323DC"/>
                </a:solidFill>
                <a:latin typeface="Arial"/>
                <a:ea typeface="Arial"/>
                <a:cs typeface="Arial"/>
                <a:sym typeface="Arial"/>
              </a:rPr>
              <a:t>3</a:t>
            </a:r>
            <a:r>
              <a:rPr strike="noStrike" u="none" b="0" cap="none" baseline="0" sz="1800" lang="en-US" i="0">
                <a:solidFill>
                  <a:srgbClr val="000000"/>
                </a:solidFill>
                <a:latin typeface="Arial"/>
                <a:ea typeface="Arial"/>
                <a:cs typeface="Arial"/>
                <a:sym typeface="Arial"/>
              </a:rPr>
              <a:t>/ Demonstrando melhorias concretas para um programa de garantia de segurança;</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0x0</a:t>
            </a:r>
            <a:r>
              <a:rPr strike="noStrike" u="none" b="0" cap="none" baseline="0" sz="1800" lang="en-US" i="0">
                <a:solidFill>
                  <a:srgbClr val="2323DC"/>
                </a:solidFill>
                <a:latin typeface="Arial"/>
                <a:ea typeface="Arial"/>
                <a:cs typeface="Arial"/>
                <a:sym typeface="Arial"/>
              </a:rPr>
              <a:t>4</a:t>
            </a:r>
            <a:r>
              <a:rPr strike="noStrike" u="none" b="0" cap="none" baseline="0" sz="1800" lang="en-US" i="0">
                <a:solidFill>
                  <a:srgbClr val="000000"/>
                </a:solidFill>
                <a:latin typeface="Arial"/>
                <a:ea typeface="Arial"/>
                <a:cs typeface="Arial"/>
                <a:sym typeface="Arial"/>
              </a:rPr>
              <a:t>/ Definir e medir a segurança actividades relacionadas com o mesmo dentro de uma organização;</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78" name="Shape 178"/>
        <p:cNvGrpSpPr/>
        <p:nvPr/>
      </p:nvGrpSpPr>
      <p:grpSpPr>
        <a:xfrm>
          <a:off y="0" x="0"/>
          <a:ext cy="0" cx="0"/>
          <a:chOff y="0" x="0"/>
          <a:chExt cy="0" cx="0"/>
        </a:xfrm>
      </p:grpSpPr>
      <p:pic>
        <p:nvPicPr>
          <p:cNvPr id="179" name="Shape 179"/>
          <p:cNvPicPr preferRelativeResize="0"/>
          <p:nvPr/>
        </p:nvPicPr>
        <p:blipFill>
          <a:blip r:embed="rId4"/>
          <a:stretch>
            <a:fillRect/>
          </a:stretch>
        </p:blipFill>
        <p:spPr>
          <a:xfrm>
            <a:off y="1371600" x="0"/>
            <a:ext cy="5486400" cx="9143999"/>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85" name="Shape 185"/>
        <p:cNvGrpSpPr/>
        <p:nvPr/>
      </p:nvGrpSpPr>
      <p:grpSpPr>
        <a:xfrm>
          <a:off y="0" x="0"/>
          <a:ext cy="0" cx="0"/>
          <a:chOff y="0" x="0"/>
          <a:chExt cy="0" cx="0"/>
        </a:xfrm>
      </p:grpSpPr>
      <p:sp>
        <p:nvSpPr>
          <p:cNvPr id="186" name="Shape 186"/>
          <p:cNvSpPr/>
          <p:nvPr/>
        </p:nvSpPr>
        <p:spPr>
          <a:xfrm>
            <a:off y="1828800" x="457200"/>
            <a:ext cy="4800600" cx="82296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ESAPI (A OWASP Enterprise Security API)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È uma fonte livre, aberta de aplicação web,e biblioteca de controle de segurança que torna mais fácil para os programadores escrevam suas aplicações de baixo risco. As bibliotecas </a:t>
            </a:r>
            <a:r>
              <a:rPr strike="noStrike" u="none" b="0" cap="none" baseline="0" sz="1800" lang="en-US" i="0">
                <a:solidFill>
                  <a:srgbClr val="2323DC"/>
                </a:solidFill>
                <a:latin typeface="Arial"/>
                <a:ea typeface="Arial"/>
                <a:cs typeface="Arial"/>
                <a:sym typeface="Arial"/>
              </a:rPr>
              <a:t>ESAPI</a:t>
            </a:r>
            <a:r>
              <a:rPr strike="noStrike" u="none" b="0" cap="none" baseline="0" sz="1800" lang="en-US" i="0">
                <a:solidFill>
                  <a:srgbClr val="000000"/>
                </a:solidFill>
                <a:latin typeface="Arial"/>
                <a:ea typeface="Arial"/>
                <a:cs typeface="Arial"/>
                <a:sym typeface="Arial"/>
              </a:rPr>
              <a:t> são projetadas para tornar mais fácil para os programadores um retrofit de segurança em aplicações existentes.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As bibliotecas</a:t>
            </a:r>
            <a:r>
              <a:rPr strike="noStrike" u="none" b="0" cap="none" baseline="0" sz="1800" lang="en-US" i="0">
                <a:solidFill>
                  <a:srgbClr val="2323DC"/>
                </a:solidFill>
                <a:latin typeface="Arial"/>
                <a:ea typeface="Arial"/>
                <a:cs typeface="Arial"/>
                <a:sym typeface="Arial"/>
              </a:rPr>
              <a:t> ESAPI</a:t>
            </a:r>
            <a:r>
              <a:rPr strike="noStrike" u="none" b="0" cap="none" baseline="0" sz="1800" lang="en-US" i="0">
                <a:solidFill>
                  <a:srgbClr val="000000"/>
                </a:solidFill>
                <a:latin typeface="Arial"/>
                <a:ea typeface="Arial"/>
                <a:cs typeface="Arial"/>
                <a:sym typeface="Arial"/>
              </a:rPr>
              <a:t> serve tambem como uma base sólida para novos Desenvolvimentos onde Há um conjunto de interfaces de controle de segurança.Eles definem os tipos de exemplo de parâmetros que são passados para os tipos de controles de segurança. Existe tambem uma implementação de referência para cada controle de segurança.</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92" name="Shape 192"/>
        <p:cNvGrpSpPr/>
        <p:nvPr/>
      </p:nvGrpSpPr>
      <p:grpSpPr>
        <a:xfrm>
          <a:off y="0" x="0"/>
          <a:ext cy="0" cx="0"/>
          <a:chOff y="0" x="0"/>
          <a:chExt cy="0" cx="0"/>
        </a:xfrm>
      </p:grpSpPr>
      <p:pic>
        <p:nvPicPr>
          <p:cNvPr id="193" name="Shape 193"/>
          <p:cNvPicPr preferRelativeResize="0"/>
          <p:nvPr/>
        </p:nvPicPr>
        <p:blipFill>
          <a:blip r:embed="rId4"/>
          <a:stretch>
            <a:fillRect/>
          </a:stretch>
        </p:blipFill>
        <p:spPr>
          <a:xfrm>
            <a:off y="1600200" x="457200"/>
            <a:ext cy="5029199" cx="8458199"/>
          </a:xfrm>
          <a:prstGeom prst="rect">
            <a:avLst/>
          </a:prstGeom>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99" name="Shape 199"/>
        <p:cNvGrpSpPr/>
        <p:nvPr/>
      </p:nvGrpSpPr>
      <p:grpSpPr>
        <a:xfrm>
          <a:off y="0" x="0"/>
          <a:ext cy="0" cx="0"/>
          <a:chOff y="0" x="0"/>
          <a:chExt cy="0" cx="0"/>
        </a:xfrm>
      </p:grpSpPr>
      <p:sp>
        <p:nvSpPr>
          <p:cNvPr id="200" name="Shape 200"/>
          <p:cNvSpPr/>
          <p:nvPr/>
        </p:nvSpPr>
        <p:spPr>
          <a:xfrm>
            <a:off y="1600200" x="228600"/>
            <a:ext cy="4800600" cx="8461375"/>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CLASP (Comprehensive, Lightweight Application Security Process)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Metodologia de desenvolvimento seguro de software orientada a atividades e papéis, que descreve melhores práticas para projetos novos ou em andamento.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São propostas 24 atividades divididas em componentes de processos discretos ligados a um ou mais papéis de um projeto. Desta forma,o CLASP provê um guia para participantes de um projeto: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Gerentes,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Auditores de Segurança,</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Desenvolvedores,</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Arquitetos e Testadores. </a:t>
            </a:r>
          </a:p>
          <a:p>
            <a:r>
              <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Resumindo é um ch</a:t>
            </a:r>
            <a:r>
              <a:rPr sz="1800" lang="en-US"/>
              <a:t>e</a:t>
            </a:r>
            <a:r>
              <a:rPr strike="noStrike" u="none" b="0" cap="none" baseline="0" sz="1800" lang="en-US" i="0">
                <a:solidFill>
                  <a:srgbClr val="000000"/>
                </a:solidFill>
                <a:latin typeface="Arial"/>
                <a:ea typeface="Arial"/>
                <a:cs typeface="Arial"/>
                <a:sym typeface="Arial"/>
              </a:rPr>
              <a:t>cklist de Segurança </a:t>
            </a:r>
            <a:r>
              <a:rPr strike="noStrike" u="none" b="0" cap="none" baseline="0" sz="2600" lang="en-US" i="0">
                <a:solidFill>
                  <a:srgbClr val="000000"/>
                </a:solidFill>
                <a:latin typeface="Courier New"/>
                <a:ea typeface="Courier New"/>
                <a:cs typeface="Courier New"/>
                <a:sym typeface="Courier New"/>
              </a:rPr>
              <a: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06" name="Shape 206"/>
        <p:cNvGrpSpPr/>
        <p:nvPr/>
      </p:nvGrpSpPr>
      <p:grpSpPr>
        <a:xfrm>
          <a:off y="0" x="0"/>
          <a:ext cy="0" cx="0"/>
          <a:chOff y="0" x="0"/>
          <a:chExt cy="0" cx="0"/>
        </a:xfrm>
      </p:grpSpPr>
      <p:sp>
        <p:nvSpPr>
          <p:cNvPr id="207" name="Shape 207"/>
          <p:cNvSpPr/>
          <p:nvPr/>
        </p:nvSpPr>
        <p:spPr>
          <a:xfrm>
            <a:off y="1692275" x="457200"/>
            <a:ext cy="4708524" cx="7543800"/>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A estrutura do processo é dividida em cinco perspectivas,denominadas Visões CLASP.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Cada Visão, por sua vez,é dividida em atividades, que contém os componentes do processo. São as Visões:</a:t>
            </a:r>
          </a:p>
          <a:p>
            <a:r>
              <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a:t>
            </a:r>
            <a:r>
              <a:rPr strike="noStrike" u="none" b="0" cap="none" baseline="0" sz="1800" lang="en-US" i="0">
                <a:solidFill>
                  <a:srgbClr val="2323DC"/>
                </a:solidFill>
                <a:latin typeface="Arial"/>
                <a:ea typeface="Arial"/>
                <a:cs typeface="Arial"/>
                <a:sym typeface="Arial"/>
              </a:rPr>
              <a:t>Visão Conceitual;</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    Visão de Papéis;</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    Visão de Avaliação de Atividade;</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    Visão de Implementação de Atividade;</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    Visão de Vulnerabilidades;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13" name="Shape 213"/>
        <p:cNvGrpSpPr/>
        <p:nvPr/>
      </p:nvGrpSpPr>
      <p:grpSpPr>
        <a:xfrm>
          <a:off y="0" x="0"/>
          <a:ext cy="0" cx="0"/>
          <a:chOff y="0" x="0"/>
          <a:chExt cy="0" cx="0"/>
        </a:xfrm>
      </p:grpSpPr>
      <p:pic>
        <p:nvPicPr>
          <p:cNvPr id="214" name="Shape 214"/>
          <p:cNvPicPr preferRelativeResize="0"/>
          <p:nvPr/>
        </p:nvPicPr>
        <p:blipFill>
          <a:blip r:embed="rId4"/>
          <a:stretch>
            <a:fillRect/>
          </a:stretch>
        </p:blipFill>
        <p:spPr>
          <a:xfrm>
            <a:off y="0" x="0"/>
            <a:ext cy="6858000" cx="9143999"/>
          </a:xfrm>
          <a:prstGeom prst="rect">
            <a:avLst/>
          </a:prstGeom>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20" name="Shape 220"/>
        <p:cNvGrpSpPr/>
        <p:nvPr/>
      </p:nvGrpSpPr>
      <p:grpSpPr>
        <a:xfrm>
          <a:off y="0" x="0"/>
          <a:ext cy="0" cx="0"/>
          <a:chOff y="0" x="0"/>
          <a:chExt cy="0" cx="0"/>
        </a:xfrm>
      </p:grpSpPr>
      <p:sp>
        <p:nvSpPr>
          <p:cNvPr id="221" name="Shape 221"/>
          <p:cNvSpPr/>
          <p:nvPr/>
        </p:nvSpPr>
        <p:spPr>
          <a:xfrm>
            <a:off y="1600200" x="228600"/>
            <a:ext cy="5029199" cx="84582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O OWASP Application Security Verification Standard (ASVS)</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Foi projetado para normalizar o intervalo no nível de cobertura, de rigor  e os requisitos de informação disponíveis no mercado quando se trata de proceder às </a:t>
            </a:r>
            <a:r>
              <a:rPr strike="noStrike" u="none" b="1" cap="none" baseline="0" sz="1800" lang="en-US" i="0">
                <a:solidFill>
                  <a:srgbClr val="000000"/>
                </a:solidFill>
                <a:latin typeface="Arial"/>
                <a:ea typeface="Arial"/>
                <a:cs typeface="Arial"/>
                <a:sym typeface="Arial"/>
              </a:rPr>
              <a:t>verificações de segurança do aplicativo.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Use como uma métrica</a:t>
            </a:r>
            <a:r>
              <a:rPr strike="noStrike" u="none" b="0" cap="none" baseline="0" sz="1800" lang="en-US" i="0">
                <a:solidFill>
                  <a:srgbClr val="000000"/>
                </a:solidFill>
                <a:latin typeface="Arial"/>
                <a:ea typeface="Arial"/>
                <a:cs typeface="Arial"/>
                <a:sym typeface="Arial"/>
              </a:rPr>
              <a:t> - Fornecer aos desenvolvedores de aplicativos e proprietários de aplicativos com um ponto de referência que permitam avaliar o grau de confiança que pode ser colocado em seus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aplicativos da Web;</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Use como guia</a:t>
            </a:r>
            <a:r>
              <a:rPr strike="noStrike" u="none" b="0" cap="none" baseline="0" sz="1800" lang="en-US" i="0">
                <a:solidFill>
                  <a:srgbClr val="000000"/>
                </a:solidFill>
                <a:latin typeface="Arial"/>
                <a:ea typeface="Arial"/>
                <a:cs typeface="Arial"/>
                <a:sym typeface="Arial"/>
              </a:rPr>
              <a:t> - Orientar os desenvolvedores de controle de segurança sobre o que construir  em controles de segurança, a fim de satisfazer os requisitos de segurança de aplicativos;</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2323DC"/>
                </a:solidFill>
                <a:latin typeface="Arial"/>
                <a:ea typeface="Arial"/>
                <a:cs typeface="Arial"/>
                <a:sym typeface="Arial"/>
              </a:rPr>
              <a:t>Use durante a colheita</a:t>
            </a:r>
            <a:r>
              <a:rPr strike="noStrike" u="none" b="0" cap="none" baseline="0" sz="1800" lang="en-US" i="0">
                <a:solidFill>
                  <a:srgbClr val="000000"/>
                </a:solidFill>
                <a:latin typeface="Arial"/>
                <a:ea typeface="Arial"/>
                <a:cs typeface="Arial"/>
                <a:sym typeface="Arial"/>
              </a:rPr>
              <a:t> - Fornecer uma base para a especificação de requisitos de aplicação de verificação de segurança nos contratos.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27" name="Shape 227"/>
        <p:cNvGrpSpPr/>
        <p:nvPr/>
      </p:nvGrpSpPr>
      <p:grpSpPr>
        <a:xfrm>
          <a:off y="0" x="0"/>
          <a:ext cy="0" cx="0"/>
          <a:chOff y="0" x="0"/>
          <a:chExt cy="0" cx="0"/>
        </a:xfrm>
      </p:grpSpPr>
      <p:sp>
        <p:nvSpPr>
          <p:cNvPr id="228" name="Shape 228"/>
          <p:cNvSpPr/>
          <p:nvPr/>
        </p:nvSpPr>
        <p:spPr>
          <a:xfrm>
            <a:off y="1600200" x="0"/>
            <a:ext cy="5257799" cx="9144000"/>
          </a:xfrm>
          <a:prstGeom prst="rect">
            <a:avLst/>
          </a:prstGeom>
          <a:noFill/>
          <a:ln>
            <a:noFill/>
          </a:ln>
        </p:spPr>
        <p:txBody>
          <a:bodyPr bIns="91425" rIns="91425" lIns="91425" tIns="91425" anchor="ctr" anchorCtr="0">
            <a:noAutofit/>
          </a:bodyPr>
          <a:lstStyle/>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34" name="Shape 234"/>
        <p:cNvGrpSpPr/>
        <p:nvPr/>
      </p:nvGrpSpPr>
      <p:grpSpPr>
        <a:xfrm>
          <a:off y="0" x="0"/>
          <a:ext cy="0" cx="0"/>
          <a:chOff y="0" x="0"/>
          <a:chExt cy="0" cx="0"/>
        </a:xfrm>
      </p:grpSpPr>
      <p:sp>
        <p:nvSpPr>
          <p:cNvPr id="235" name="Shape 235"/>
          <p:cNvSpPr/>
          <p:nvPr/>
        </p:nvSpPr>
        <p:spPr>
          <a:xfrm>
            <a:off y="3132136" x="2525711"/>
            <a:ext cy="1187449" cx="3968749"/>
          </a:xfrm>
          <a:prstGeom prst="rect">
            <a:avLst/>
          </a:prstGeom>
          <a:noFill/>
          <a:ln>
            <a:noFill/>
          </a:ln>
        </p:spPr>
        <p:txBody>
          <a:bodyPr bIns="46800" rIns="90000" lIns="90000" tIns="46800" anchor="t" anchorCtr="0">
            <a:noAutofit/>
          </a:bodyPr>
          <a:lstStyle/>
          <a:p>
            <a:pPr algn="l" rtl="0" lvl="0" marR="0" indent="0" marL="0">
              <a:lnSpc>
                <a:spcPct val="100000"/>
              </a:lnSpc>
              <a:spcBef>
                <a:spcPts val="1200"/>
              </a:spcBef>
              <a:spcAft>
                <a:spcPts val="0"/>
              </a:spcAft>
              <a:buClr>
                <a:srgbClr val="000000"/>
              </a:buClr>
              <a:buSzPct val="25000"/>
              <a:buFont typeface="Arial"/>
              <a:buNone/>
            </a:pPr>
            <a:r>
              <a:rPr strike="noStrike" u="none" b="0" cap="none" baseline="0" sz="7200" lang="en-US" i="0">
                <a:solidFill>
                  <a:srgbClr val="000000"/>
                </a:solidFill>
                <a:latin typeface="Arial"/>
                <a:ea typeface="Arial"/>
                <a:cs typeface="Arial"/>
                <a:sym typeface="Arial"/>
              </a:rPr>
              <a:t>ToolboX</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40" name="Shape 40"/>
        <p:cNvGrpSpPr/>
        <p:nvPr/>
      </p:nvGrpSpPr>
      <p:grpSpPr>
        <a:xfrm>
          <a:off y="0" x="0"/>
          <a:ext cy="0" cx="0"/>
          <a:chOff y="0" x="0"/>
          <a:chExt cy="0" cx="0"/>
        </a:xfrm>
      </p:grpSpPr>
      <p:sp>
        <p:nvSpPr>
          <p:cNvPr id="41" name="Shape 41"/>
          <p:cNvSpPr/>
          <p:nvPr/>
        </p:nvSpPr>
        <p:spPr>
          <a:xfrm>
            <a:off y="1600200" x="457200"/>
            <a:ext cy="4525961" cx="8229600"/>
          </a:xfrm>
          <a:prstGeom prst="rect">
            <a:avLst/>
          </a:prstGeom>
          <a:noFill/>
          <a:ln>
            <a:noFill/>
          </a:ln>
        </p:spPr>
        <p:txBody>
          <a:bodyPr bIns="45700" rIns="91425" lIns="91425" tIns="45700" anchor="ctr" anchorCtr="0">
            <a:noAutofit/>
          </a:bodyPr>
          <a:lstStyle/>
          <a:p/>
        </p:txBody>
      </p:sp>
      <p:sp>
        <p:nvSpPr>
          <p:cNvPr id="42" name="Shape 42"/>
          <p:cNvSpPr/>
          <p:nvPr/>
        </p:nvSpPr>
        <p:spPr>
          <a:xfrm>
            <a:off y="1828800" x="457200"/>
            <a:ext cy="365125" cx="1600199"/>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Introdução: </a:t>
            </a:r>
          </a:p>
        </p:txBody>
      </p:sp>
      <p:sp>
        <p:nvSpPr>
          <p:cNvPr id="43" name="Shape 43"/>
          <p:cNvSpPr/>
          <p:nvPr/>
        </p:nvSpPr>
        <p:spPr>
          <a:xfrm>
            <a:off y="2286000" x="457200"/>
            <a:ext cy="2971799" cx="4114800"/>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 Partner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 O que é a OWASP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 Estrutura OWASP;</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 Projetos;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 ToolboX;</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 Conferências;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 Como Contribuir;</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41" name="Shape 241"/>
        <p:cNvGrpSpPr/>
        <p:nvPr/>
      </p:nvGrpSpPr>
      <p:grpSpPr>
        <a:xfrm>
          <a:off y="0" x="0"/>
          <a:ext cy="0" cx="0"/>
          <a:chOff y="0" x="0"/>
          <a:chExt cy="0" cx="0"/>
        </a:xfrm>
      </p:grpSpPr>
      <p:pic>
        <p:nvPicPr>
          <p:cNvPr id="242" name="Shape 242"/>
          <p:cNvPicPr preferRelativeResize="0"/>
          <p:nvPr/>
        </p:nvPicPr>
        <p:blipFill>
          <a:blip r:embed="rId4"/>
          <a:stretch>
            <a:fillRect/>
          </a:stretch>
        </p:blipFill>
        <p:spPr>
          <a:xfrm>
            <a:off y="1371600" x="2514600"/>
            <a:ext cy="5486400" cx="4114800"/>
          </a:xfrm>
          <a:prstGeom prst="rect">
            <a:avLst/>
          </a:prstGeom>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48" name="Shape 248"/>
        <p:cNvGrpSpPr/>
        <p:nvPr/>
      </p:nvGrpSpPr>
      <p:grpSpPr>
        <a:xfrm>
          <a:off y="0" x="0"/>
          <a:ext cy="0" cx="0"/>
          <a:chOff y="0" x="0"/>
          <a:chExt cy="0" cx="0"/>
        </a:xfrm>
      </p:grpSpPr>
      <p:sp>
        <p:nvSpPr>
          <p:cNvPr id="249" name="Shape 249"/>
          <p:cNvSpPr/>
          <p:nvPr/>
        </p:nvSpPr>
        <p:spPr>
          <a:xfrm>
            <a:off y="1600200" x="457200"/>
            <a:ext cy="5029199" cx="84582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CAL9000</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a:t>
            </a:r>
          </a:p>
          <a:p>
            <a:r>
              <a:t/>
            </a:r>
          </a:p>
          <a:p>
            <a:r>
              <a:t/>
            </a:r>
          </a:p>
          <a:p>
            <a:r>
              <a:t/>
            </a:r>
          </a:p>
          <a:p>
            <a:r>
              <a:t/>
            </a:r>
          </a:p>
          <a:p>
            <a:r>
              <a:t/>
            </a:r>
          </a:p>
          <a:p>
            <a:r>
              <a:t/>
            </a:r>
          </a:p>
          <a:p>
            <a:r>
              <a:t/>
            </a:r>
          </a:p>
          <a:p>
            <a:r>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CAL9000 é uma coleção de ferramentas de segurança de aplicações web de teste, que complementam o conjunto de recursos de web proxies atuais e scanners automatizados. </a:t>
            </a:r>
          </a:p>
          <a:p>
            <a:r>
              <a:t/>
            </a:r>
          </a:p>
          <a:p>
            <a:pPr algn="ctr" rtl="0" lvl="0" marR="0" indent="0" marL="0">
              <a:lnSpc>
                <a:spcPct val="100000"/>
              </a:lnSpc>
              <a:spcBef>
                <a:spcPts val="0"/>
              </a:spcBef>
              <a:spcAft>
                <a:spcPts val="0"/>
              </a:spcAft>
              <a:buClr>
                <a:srgbClr val="000000"/>
              </a:buClr>
              <a:buSzPct val="25000"/>
              <a:buFont typeface="Courier New"/>
              <a:buNone/>
            </a:pPr>
            <a:r>
              <a:rPr strike="noStrike" u="none" b="1" cap="none" baseline="0" sz="2600" lang="en-US" i="0">
                <a:solidFill>
                  <a:srgbClr val="000000"/>
                </a:solidFill>
                <a:latin typeface="Courier New"/>
                <a:ea typeface="Courier New"/>
                <a:cs typeface="Courier New"/>
                <a:sym typeface="Courier New"/>
              </a:rPr>
              <a:t>Hand' on  ;</a:t>
            </a:r>
            <a:r>
              <a:rPr strike="noStrike" u="none" b="1" cap="none" baseline="0" sz="2600" lang="en-US" i="0">
                <a:solidFill>
                  <a:srgbClr val="2323DC"/>
                </a:solidFill>
                <a:latin typeface="Courier New"/>
                <a:ea typeface="Courier New"/>
                <a:cs typeface="Courier New"/>
                <a:sym typeface="Courier New"/>
              </a:rPr>
              <a:t>)</a:t>
            </a:r>
          </a:p>
        </p:txBody>
      </p:sp>
      <p:pic>
        <p:nvPicPr>
          <p:cNvPr id="250" name="Shape 250"/>
          <p:cNvPicPr preferRelativeResize="0"/>
          <p:nvPr/>
        </p:nvPicPr>
        <p:blipFill>
          <a:blip r:embed="rId4"/>
          <a:stretch>
            <a:fillRect/>
          </a:stretch>
        </p:blipFill>
        <p:spPr>
          <a:xfrm>
            <a:off y="2057400" x="2514600"/>
            <a:ext cy="2468561" cx="4237037"/>
          </a:xfrm>
          <a:prstGeom prst="rect">
            <a:avLst/>
          </a:prstGeom>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56" name="Shape 256"/>
        <p:cNvGrpSpPr/>
        <p:nvPr/>
      </p:nvGrpSpPr>
      <p:grpSpPr>
        <a:xfrm>
          <a:off y="0" x="0"/>
          <a:ext cy="0" cx="0"/>
          <a:chOff y="0" x="0"/>
          <a:chExt cy="0" cx="0"/>
        </a:xfrm>
      </p:grpSpPr>
      <p:sp>
        <p:nvSpPr>
          <p:cNvPr id="257" name="Shape 257"/>
          <p:cNvSpPr/>
          <p:nvPr/>
        </p:nvSpPr>
        <p:spPr>
          <a:xfrm>
            <a:off y="1600200" x="457200"/>
            <a:ext cy="485775" cx="82296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NetCAT  – O  Canivete suiço do TCP/IP</a:t>
            </a:r>
          </a:p>
        </p:txBody>
      </p:sp>
      <p:pic>
        <p:nvPicPr>
          <p:cNvPr id="258" name="Shape 258"/>
          <p:cNvPicPr preferRelativeResize="0"/>
          <p:nvPr/>
        </p:nvPicPr>
        <p:blipFill>
          <a:blip r:embed="rId4"/>
          <a:stretch>
            <a:fillRect/>
          </a:stretch>
        </p:blipFill>
        <p:spPr>
          <a:xfrm>
            <a:off y="2027236" x="228600"/>
            <a:ext cy="4602161" cx="5246687"/>
          </a:xfrm>
          <a:prstGeom prst="rect">
            <a:avLst/>
          </a:prstGeom>
        </p:spPr>
      </p:pic>
      <p:sp>
        <p:nvSpPr>
          <p:cNvPr id="259" name="Shape 259"/>
          <p:cNvSpPr/>
          <p:nvPr/>
        </p:nvSpPr>
        <p:spPr>
          <a:xfrm>
            <a:off y="2286000" x="5715000"/>
            <a:ext cy="4203699" cx="3200399"/>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O Netcat é uma ferramenta simples e eficaz para realização de consultoria em redes; portscanner,remote shell,dentre outros. </a:t>
            </a:r>
          </a:p>
          <a:p>
            <a:r>
              <a:t/>
            </a:r>
          </a:p>
          <a:p>
            <a:pPr algn="l" rtl="0" lvl="0" marR="0" indent="0" marL="0">
              <a:lnSpc>
                <a:spcPct val="100000"/>
              </a:lnSpc>
              <a:spcBef>
                <a:spcPts val="0"/>
              </a:spcBef>
              <a:spcAft>
                <a:spcPts val="0"/>
              </a:spcAft>
              <a:buClr>
                <a:srgbClr val="000000"/>
              </a:buClr>
              <a:buSzPct val="25000"/>
              <a:buFont typeface="Courier New"/>
              <a:buNone/>
            </a:pPr>
            <a:r>
              <a:rPr strike="noStrike" u="none" b="0" cap="none" baseline="0" sz="3200" lang="en-US" i="0">
                <a:solidFill>
                  <a:srgbClr val="000000"/>
                </a:solidFill>
                <a:latin typeface="Courier New"/>
                <a:ea typeface="Courier New"/>
                <a:cs typeface="Courier New"/>
                <a:sym typeface="Courier New"/>
              </a:rPr>
              <a:t>Hand ON ;</a:t>
            </a:r>
            <a:r>
              <a:rPr strike="noStrike" u="none" b="0" cap="none" baseline="0" sz="3200" lang="en-US" i="0">
                <a:solidFill>
                  <a:srgbClr val="2323DC"/>
                </a:solidFill>
                <a:latin typeface="Courier New"/>
                <a:ea typeface="Courier New"/>
                <a:cs typeface="Courier New"/>
                <a:sym typeface="Courier New"/>
              </a:rPr>
              <a:t>)</a:t>
            </a:r>
            <a:r>
              <a:rPr strike="noStrike" u="none" b="0" cap="none" baseline="0" sz="3200" lang="en-US" i="0">
                <a:solidFill>
                  <a:srgbClr val="000000"/>
                </a:solidFill>
                <a:latin typeface="Courier New"/>
                <a:ea typeface="Courier New"/>
                <a:cs typeface="Courier New"/>
                <a:sym typeface="Courier New"/>
              </a:rPr>
              <a:t>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Webshells &amp; Netcat </a:t>
            </a:r>
          </a:p>
          <a:p>
            <a:r>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65" name="Shape 265"/>
        <p:cNvGrpSpPr/>
        <p:nvPr/>
      </p:nvGrpSpPr>
      <p:grpSpPr>
        <a:xfrm>
          <a:off y="0" x="0"/>
          <a:ext cy="0" cx="0"/>
          <a:chOff y="0" x="0"/>
          <a:chExt cy="0" cx="0"/>
        </a:xfrm>
      </p:grpSpPr>
      <p:sp>
        <p:nvSpPr>
          <p:cNvPr id="266" name="Shape 266"/>
          <p:cNvSpPr/>
          <p:nvPr/>
        </p:nvSpPr>
        <p:spPr>
          <a:xfrm>
            <a:off y="1600200" x="685800"/>
            <a:ext cy="4692649" cx="77724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1" cap="none" baseline="0" sz="1800" lang="en-US" i="0">
                <a:solidFill>
                  <a:srgbClr val="2323DC"/>
                </a:solidFill>
                <a:latin typeface="Arial"/>
                <a:ea typeface="Arial"/>
                <a:cs typeface="Arial"/>
                <a:sym typeface="Arial"/>
              </a:rPr>
              <a:t>M</a:t>
            </a:r>
            <a:r>
              <a:rPr strike="noStrike" u="none" b="0" cap="none" baseline="0" sz="1800" lang="en-US" i="0">
                <a:solidFill>
                  <a:srgbClr val="2323DC"/>
                </a:solidFill>
                <a:latin typeface="Arial"/>
                <a:ea typeface="Arial"/>
                <a:cs typeface="Arial"/>
                <a:sym typeface="Arial"/>
              </a:rPr>
              <a:t>antra - Security Framework</a:t>
            </a:r>
          </a:p>
          <a:p>
            <a:r>
              <a:t/>
            </a:r>
          </a:p>
          <a:p>
            <a:r>
              <a:t/>
            </a:r>
          </a:p>
          <a:p>
            <a:r>
              <a:t/>
            </a:r>
          </a:p>
          <a:p>
            <a:r>
              <a:t/>
            </a:r>
          </a:p>
          <a:p>
            <a:r>
              <a:t/>
            </a:r>
          </a:p>
          <a:p>
            <a:r>
              <a:t/>
            </a:r>
          </a:p>
          <a:p>
            <a:r>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È uma coleção de ferramentas de código livre e aberto integrado a um navegador web, que pode se tornar acessível para os alunos,desenvolvedores de aplicações web, profissionais de segurança, etc, portátil, ready-to-run, compacto e segue a verdade espírito de software livre e de código aberto.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500" lang="en-US" i="0">
                <a:solidFill>
                  <a:srgbClr val="000000"/>
                </a:solidFill>
                <a:latin typeface="Arial"/>
                <a:ea typeface="Arial"/>
                <a:cs typeface="Arial"/>
                <a:sym typeface="Arial"/>
              </a:rPr>
              <a:t>"Uma espada nunca mata ninguém, é apenas uma ferramenta na mão do </a:t>
            </a:r>
            <a:r>
              <a:rPr strike="noStrike" u="none" b="1" cap="none" baseline="0" sz="1500" lang="en-US" i="0">
                <a:solidFill>
                  <a:srgbClr val="000000"/>
                </a:solidFill>
                <a:latin typeface="Arial"/>
                <a:ea typeface="Arial"/>
                <a:cs typeface="Arial"/>
                <a:sym typeface="Arial"/>
              </a:rPr>
              <a:t>assassino</a:t>
            </a:r>
            <a:r>
              <a:rPr strike="noStrike" u="none" b="0" cap="none" baseline="0" sz="1500" lang="en-US" i="0">
                <a:solidFill>
                  <a:srgbClr val="000000"/>
                </a:solidFill>
                <a:latin typeface="Arial"/>
                <a:ea typeface="Arial"/>
                <a:cs typeface="Arial"/>
                <a:sym typeface="Arial"/>
              </a:rPr>
              <a:t>." - Lucius Annaeus Seneca ( Advogado Romano); </a:t>
            </a:r>
          </a:p>
          <a:p>
            <a:pPr algn="l" rtl="0" lvl="0" marR="0" indent="0" marL="0">
              <a:lnSpc>
                <a:spcPct val="100000"/>
              </a:lnSpc>
              <a:spcBef>
                <a:spcPts val="0"/>
              </a:spcBef>
              <a:spcAft>
                <a:spcPts val="0"/>
              </a:spcAft>
              <a:buClr>
                <a:srgbClr val="000000"/>
              </a:buClr>
              <a:buSzPct val="25000"/>
              <a:buFont typeface="Arial"/>
              <a:buNone/>
            </a:pPr>
            <a:r>
              <a:rPr strike="noStrike" u="sng" b="0" cap="none" baseline="0" sz="1500" lang="en-US" i="0">
                <a:solidFill>
                  <a:schemeClr val="hlink"/>
                </a:solidFill>
                <a:latin typeface="Arial"/>
                <a:ea typeface="Arial"/>
                <a:cs typeface="Arial"/>
                <a:sym typeface="Arial"/>
                <a:hlinkClick r:id="rId4"/>
              </a:rPr>
              <a:t>www.getmantra.com</a:t>
            </a:r>
            <a:r>
              <a:rPr strike="noStrike" u="none" b="0" cap="none" baseline="0" sz="1500" lang="en-US" i="0">
                <a:solidFill>
                  <a:srgbClr val="000000"/>
                </a:solidFill>
                <a:latin typeface="Arial"/>
                <a:ea typeface="Arial"/>
                <a:cs typeface="Arial"/>
                <a:sym typeface="Arial"/>
              </a:rPr>
              <a:t> </a:t>
            </a:r>
          </a:p>
          <a:p>
            <a:pPr algn="ctr" rtl="0" lvl="0" marR="0" indent="0" marL="0">
              <a:lnSpc>
                <a:spcPct val="100000"/>
              </a:lnSpc>
              <a:spcBef>
                <a:spcPts val="0"/>
              </a:spcBef>
              <a:spcAft>
                <a:spcPts val="0"/>
              </a:spcAft>
              <a:buClr>
                <a:srgbClr val="000000"/>
              </a:buClr>
              <a:buSzPct val="25000"/>
              <a:buFont typeface="Courier New"/>
              <a:buNone/>
            </a:pPr>
            <a:r>
              <a:rPr strike="noStrike" u="none" b="0" cap="none" baseline="0" sz="3200" lang="en-US" i="0">
                <a:solidFill>
                  <a:srgbClr val="000000"/>
                </a:solidFill>
                <a:latin typeface="Courier New"/>
                <a:ea typeface="Courier New"/>
                <a:cs typeface="Courier New"/>
                <a:sym typeface="Courier New"/>
              </a:rPr>
              <a:t>Hand 'on ;</a:t>
            </a:r>
            <a:r>
              <a:rPr strike="noStrike" u="none" b="0" cap="none" baseline="0" sz="3200" lang="en-US" i="0">
                <a:solidFill>
                  <a:srgbClr val="2323DC"/>
                </a:solidFill>
                <a:latin typeface="Courier New"/>
                <a:ea typeface="Courier New"/>
                <a:cs typeface="Courier New"/>
                <a:sym typeface="Courier New"/>
              </a:rPr>
              <a:t>)</a:t>
            </a:r>
          </a:p>
        </p:txBody>
      </p:sp>
      <p:pic>
        <p:nvPicPr>
          <p:cNvPr id="267" name="Shape 267"/>
          <p:cNvPicPr preferRelativeResize="0"/>
          <p:nvPr/>
        </p:nvPicPr>
        <p:blipFill>
          <a:blip r:embed="rId5"/>
          <a:stretch>
            <a:fillRect/>
          </a:stretch>
        </p:blipFill>
        <p:spPr>
          <a:xfrm>
            <a:off y="1893886" x="1600200"/>
            <a:ext cy="2220911" cx="5486400"/>
          </a:xfrm>
          <a:prstGeom prst="rect">
            <a:avLst/>
          </a:prstGeom>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73" name="Shape 273"/>
        <p:cNvGrpSpPr/>
        <p:nvPr/>
      </p:nvGrpSpPr>
      <p:grpSpPr>
        <a:xfrm>
          <a:off y="0" x="0"/>
          <a:ext cy="0" cx="0"/>
          <a:chOff y="0" x="0"/>
          <a:chExt cy="0" cx="0"/>
        </a:xfrm>
      </p:grpSpPr>
      <p:pic>
        <p:nvPicPr>
          <p:cNvPr id="274" name="Shape 274"/>
          <p:cNvPicPr preferRelativeResize="0"/>
          <p:nvPr/>
        </p:nvPicPr>
        <p:blipFill>
          <a:blip r:embed="rId4"/>
          <a:stretch>
            <a:fillRect/>
          </a:stretch>
        </p:blipFill>
        <p:spPr>
          <a:xfrm>
            <a:off y="1371600" x="228600"/>
            <a:ext cy="5257800" cx="8686800"/>
          </a:xfrm>
          <a:prstGeom prst="rect">
            <a:avLst/>
          </a:prstGeom>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80" name="Shape 280"/>
        <p:cNvGrpSpPr/>
        <p:nvPr/>
      </p:nvGrpSpPr>
      <p:grpSpPr>
        <a:xfrm>
          <a:off y="0" x="0"/>
          <a:ext cy="0" cx="0"/>
          <a:chOff y="0" x="0"/>
          <a:chExt cy="0" cx="0"/>
        </a:xfrm>
      </p:grpSpPr>
      <p:sp>
        <p:nvSpPr>
          <p:cNvPr id="281" name="Shape 281"/>
          <p:cNvSpPr/>
          <p:nvPr/>
        </p:nvSpPr>
        <p:spPr>
          <a:xfrm>
            <a:off y="2865436" x="1466850"/>
            <a:ext cy="1187449" cx="6284912"/>
          </a:xfrm>
          <a:prstGeom prst="rect">
            <a:avLst/>
          </a:prstGeom>
          <a:noFill/>
          <a:ln>
            <a:noFill/>
          </a:ln>
        </p:spPr>
        <p:txBody>
          <a:bodyPr bIns="46800" rIns="90000" lIns="90000" tIns="46800" anchor="t" anchorCtr="0">
            <a:noAutofit/>
          </a:bodyPr>
          <a:lstStyle/>
          <a:p>
            <a:pPr algn="ctr" rtl="0" lvl="0" marR="0" indent="0" marL="0">
              <a:lnSpc>
                <a:spcPct val="100000"/>
              </a:lnSpc>
              <a:spcBef>
                <a:spcPts val="1200"/>
              </a:spcBef>
              <a:spcAft>
                <a:spcPts val="0"/>
              </a:spcAft>
              <a:buClr>
                <a:srgbClr val="000000"/>
              </a:buClr>
              <a:buSzPct val="25000"/>
              <a:buFont typeface="Arial"/>
              <a:buNone/>
            </a:pPr>
            <a:r>
              <a:rPr strike="noStrike" u="none" b="0" cap="none" baseline="0" sz="7200" lang="en-US" i="0">
                <a:solidFill>
                  <a:srgbClr val="000000"/>
                </a:solidFill>
                <a:latin typeface="Arial"/>
                <a:ea typeface="Arial"/>
                <a:cs typeface="Arial"/>
                <a:sym typeface="Arial"/>
              </a:rPr>
              <a:t>Conferências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87" name="Shape 287"/>
        <p:cNvGrpSpPr/>
        <p:nvPr/>
      </p:nvGrpSpPr>
      <p:grpSpPr>
        <a:xfrm>
          <a:off y="0" x="0"/>
          <a:ext cy="0" cx="0"/>
          <a:chOff y="0" x="0"/>
          <a:chExt cy="0" cx="0"/>
        </a:xfrm>
      </p:grpSpPr>
      <p:pic>
        <p:nvPicPr>
          <p:cNvPr id="288" name="Shape 288"/>
          <p:cNvPicPr preferRelativeResize="0"/>
          <p:nvPr/>
        </p:nvPicPr>
        <p:blipFill>
          <a:blip r:embed="rId4"/>
          <a:stretch>
            <a:fillRect/>
          </a:stretch>
        </p:blipFill>
        <p:spPr>
          <a:xfrm>
            <a:off y="2514600" x="0"/>
            <a:ext cy="4305299" cx="9143999"/>
          </a:xfrm>
          <a:prstGeom prst="rect">
            <a:avLst/>
          </a:prstGeom>
        </p:spPr>
      </p:pic>
      <p:sp>
        <p:nvSpPr>
          <p:cNvPr id="289" name="Shape 289"/>
          <p:cNvSpPr/>
          <p:nvPr/>
        </p:nvSpPr>
        <p:spPr>
          <a:xfrm>
            <a:off y="1828800" x="228600"/>
            <a:ext cy="685799" cx="8686800"/>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000" lang="en-US" i="0">
                <a:solidFill>
                  <a:srgbClr val="000000"/>
                </a:solidFill>
                <a:latin typeface="Arial"/>
                <a:ea typeface="Arial"/>
                <a:cs typeface="Arial"/>
                <a:sym typeface="Arial"/>
              </a:rPr>
              <a:t>15 e 16 de Setembro de 2012,em Florianópolis,Santa Catarina.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295" name="Shape 295"/>
        <p:cNvGrpSpPr/>
        <p:nvPr/>
      </p:nvGrpSpPr>
      <p:grpSpPr>
        <a:xfrm>
          <a:off y="0" x="0"/>
          <a:ext cy="0" cx="0"/>
          <a:chOff y="0" x="0"/>
          <a:chExt cy="0" cx="0"/>
        </a:xfrm>
      </p:grpSpPr>
      <p:sp>
        <p:nvSpPr>
          <p:cNvPr id="296" name="Shape 296"/>
          <p:cNvSpPr/>
          <p:nvPr/>
        </p:nvSpPr>
        <p:spPr>
          <a:xfrm>
            <a:off y="1600200" x="914400"/>
            <a:ext cy="685799" cx="8229600"/>
          </a:xfrm>
          <a:prstGeom prst="rect">
            <a:avLst/>
          </a:prstGeom>
          <a:noFill/>
          <a:ln>
            <a:noFill/>
          </a:ln>
        </p:spPr>
        <p:txBody>
          <a:bodyPr bIns="45000" rIns="90000" lIns="90000" tIns="45000" anchor="t" anchorCtr="0">
            <a:noAutofit/>
          </a:bodyPr>
          <a:lstStyle/>
          <a:p>
            <a:pPr algn="l" rtl="0" lvl="0" marR="0" indent="0" marL="0">
              <a:lnSpc>
                <a:spcPct val="100000"/>
              </a:lnSpc>
              <a:spcBef>
                <a:spcPts val="1200"/>
              </a:spcBef>
              <a:spcAft>
                <a:spcPts val="1000"/>
              </a:spcAft>
              <a:buClr>
                <a:srgbClr val="000000"/>
              </a:buClr>
              <a:buSzPct val="25000"/>
              <a:buFont typeface="Arial"/>
              <a:buNone/>
            </a:pPr>
            <a:r>
              <a:rPr strike="noStrike" u="none" b="0" cap="none" baseline="0" sz="3600" lang="en-US" i="0">
                <a:solidFill>
                  <a:srgbClr val="000000"/>
                </a:solidFill>
                <a:latin typeface="Arial"/>
                <a:ea typeface="Arial"/>
                <a:cs typeface="Arial"/>
                <a:sym typeface="Arial"/>
              </a:rPr>
              <a:t>OWASP AppSec Research 2012.</a:t>
            </a:r>
          </a:p>
        </p:txBody>
      </p:sp>
      <p:pic>
        <p:nvPicPr>
          <p:cNvPr id="297" name="Shape 297"/>
          <p:cNvPicPr preferRelativeResize="0"/>
          <p:nvPr/>
        </p:nvPicPr>
        <p:blipFill>
          <a:blip r:embed="rId4"/>
          <a:stretch>
            <a:fillRect/>
          </a:stretch>
        </p:blipFill>
        <p:spPr>
          <a:xfrm>
            <a:off y="2286000" x="0"/>
            <a:ext cy="4571999" cx="9143999"/>
          </a:xfrm>
          <a:prstGeom prst="rect">
            <a:avLst/>
          </a:prstGeom>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03" name="Shape 303"/>
        <p:cNvGrpSpPr/>
        <p:nvPr/>
      </p:nvGrpSpPr>
      <p:grpSpPr>
        <a:xfrm>
          <a:off y="0" x="0"/>
          <a:ext cy="0" cx="0"/>
          <a:chOff y="0" x="0"/>
          <a:chExt cy="0" cx="0"/>
        </a:xfrm>
      </p:grpSpPr>
      <p:sp>
        <p:nvSpPr>
          <p:cNvPr id="304" name="Shape 304"/>
          <p:cNvSpPr/>
          <p:nvPr/>
        </p:nvSpPr>
        <p:spPr>
          <a:xfrm>
            <a:off y="1600200" x="574675"/>
            <a:ext cy="1068386" cx="9255125"/>
          </a:xfrm>
          <a:prstGeom prst="rect">
            <a:avLst/>
          </a:prstGeom>
          <a:noFill/>
          <a:ln>
            <a:noFill/>
          </a:ln>
        </p:spPr>
        <p:txBody>
          <a:bodyPr bIns="45000" rIns="90000" lIns="90000" tIns="45000" anchor="t" anchorCtr="0">
            <a:noAutofit/>
          </a:bodyPr>
          <a:lstStyle/>
          <a:p>
            <a:pPr algn="l" rtl="0" lvl="0" marR="0" indent="0" marL="0">
              <a:lnSpc>
                <a:spcPct val="100000"/>
              </a:lnSpc>
              <a:spcBef>
                <a:spcPts val="1200"/>
              </a:spcBef>
              <a:spcAft>
                <a:spcPts val="1000"/>
              </a:spcAft>
              <a:buClr>
                <a:srgbClr val="000000"/>
              </a:buClr>
              <a:buSzPct val="25000"/>
              <a:buFont typeface="Arial"/>
              <a:buNone/>
            </a:pPr>
            <a:r>
              <a:rPr strike="noStrike" u="none" b="0" cap="none" baseline="0" sz="3600" lang="en-US" i="0">
                <a:solidFill>
                  <a:srgbClr val="000000"/>
                </a:solidFill>
                <a:latin typeface="Arial"/>
                <a:ea typeface="Arial"/>
                <a:cs typeface="Arial"/>
                <a:sym typeface="Arial"/>
              </a:rPr>
              <a:t>OWASP InfoSec Conference 2012</a:t>
            </a:r>
          </a:p>
          <a:p>
            <a:r>
              <a:t/>
            </a:r>
          </a:p>
        </p:txBody>
      </p:sp>
      <p:pic>
        <p:nvPicPr>
          <p:cNvPr id="305" name="Shape 305"/>
          <p:cNvPicPr preferRelativeResize="0"/>
          <p:nvPr/>
        </p:nvPicPr>
        <p:blipFill>
          <a:blip r:embed="rId4"/>
          <a:stretch>
            <a:fillRect/>
          </a:stretch>
        </p:blipFill>
        <p:spPr>
          <a:xfrm>
            <a:off y="2286000" x="36511"/>
            <a:ext cy="4343400" cx="9107486"/>
          </a:xfrm>
          <a:prstGeom prst="rect">
            <a:avLst/>
          </a:prstGeom>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11" name="Shape 311"/>
        <p:cNvGrpSpPr/>
        <p:nvPr/>
      </p:nvGrpSpPr>
      <p:grpSpPr>
        <a:xfrm>
          <a:off y="0" x="0"/>
          <a:ext cy="0" cx="0"/>
          <a:chOff y="0" x="0"/>
          <a:chExt cy="0" cx="0"/>
        </a:xfrm>
      </p:grpSpPr>
      <p:sp>
        <p:nvSpPr>
          <p:cNvPr id="312" name="Shape 312"/>
          <p:cNvSpPr/>
          <p:nvPr/>
        </p:nvSpPr>
        <p:spPr>
          <a:xfrm>
            <a:off y="1660525" x="1600200"/>
            <a:ext cy="1311275" cx="6858000"/>
          </a:xfrm>
          <a:prstGeom prst="rect">
            <a:avLst/>
          </a:prstGeom>
          <a:noFill/>
          <a:ln>
            <a:noFill/>
          </a:ln>
        </p:spPr>
        <p:txBody>
          <a:bodyPr bIns="45000" rIns="90000" lIns="90000" tIns="45000" anchor="t" anchorCtr="0">
            <a:noAutofit/>
          </a:bodyPr>
          <a:lstStyle/>
          <a:p>
            <a:pPr algn="l" rtl="0" lvl="0" marR="0" indent="0" marL="0">
              <a:lnSpc>
                <a:spcPct val="100000"/>
              </a:lnSpc>
              <a:spcBef>
                <a:spcPts val="1200"/>
              </a:spcBef>
              <a:spcAft>
                <a:spcPts val="1000"/>
              </a:spcAft>
              <a:buClr>
                <a:srgbClr val="000000"/>
              </a:buClr>
              <a:buSzPct val="25000"/>
              <a:buFont typeface="Arial"/>
              <a:buNone/>
            </a:pPr>
            <a:r>
              <a:rPr strike="noStrike" u="none" b="0" cap="none" baseline="0" sz="4000" lang="en-US" i="0">
                <a:solidFill>
                  <a:srgbClr val="000000"/>
                </a:solidFill>
                <a:latin typeface="Arial"/>
                <a:ea typeface="Arial"/>
                <a:cs typeface="Arial"/>
                <a:sym typeface="Arial"/>
              </a:rPr>
              <a:t>AppSecAsiaPac2012</a:t>
            </a:r>
          </a:p>
          <a:p>
            <a:r>
              <a:t/>
            </a:r>
          </a:p>
        </p:txBody>
      </p:sp>
      <p:pic>
        <p:nvPicPr>
          <p:cNvPr id="313" name="Shape 313"/>
          <p:cNvPicPr preferRelativeResize="0"/>
          <p:nvPr/>
        </p:nvPicPr>
        <p:blipFill>
          <a:blip r:embed="rId4"/>
          <a:stretch>
            <a:fillRect/>
          </a:stretch>
        </p:blipFill>
        <p:spPr>
          <a:xfrm>
            <a:off y="2286000" x="685800"/>
            <a:ext cy="4162424" cx="8001000"/>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49" name="Shape 49"/>
        <p:cNvGrpSpPr/>
        <p:nvPr/>
      </p:nvGrpSpPr>
      <p:grpSpPr>
        <a:xfrm>
          <a:off y="0" x="0"/>
          <a:ext cy="0" cx="0"/>
          <a:chOff y="0" x="0"/>
          <a:chExt cy="0" cx="0"/>
        </a:xfrm>
      </p:grpSpPr>
      <p:sp>
        <p:nvSpPr>
          <p:cNvPr id="50" name="Shape 50"/>
          <p:cNvSpPr/>
          <p:nvPr/>
        </p:nvSpPr>
        <p:spPr>
          <a:xfrm>
            <a:off y="2514600" x="228600"/>
            <a:ext cy="1828800" cx="7543800"/>
          </a:xfrm>
          <a:prstGeom prst="rect">
            <a:avLst/>
          </a:prstGeom>
          <a:noFill/>
          <a:ln>
            <a:noFill/>
          </a:ln>
        </p:spPr>
        <p:txBody>
          <a:bodyPr bIns="50750" rIns="50750" lIns="50750" tIns="50750" anchor="t" anchorCtr="0">
            <a:noAutofit/>
          </a:bodyPr>
          <a:lstStyle/>
          <a:p>
            <a:pPr algn="l" rtl="0" lvl="0" marR="0" indent="0" marL="0">
              <a:lnSpc>
                <a:spcPct val="100000"/>
              </a:lnSpc>
              <a:spcBef>
                <a:spcPts val="1200"/>
              </a:spcBef>
              <a:spcAft>
                <a:spcPts val="0"/>
              </a:spcAft>
              <a:buClr>
                <a:srgbClr val="000000"/>
              </a:buClr>
              <a:buSzPct val="25000"/>
              <a:buFont typeface="Arial"/>
              <a:buNone/>
            </a:pPr>
            <a:r>
              <a:rPr strike="noStrike" u="none" b="0" cap="none" baseline="0" sz="5400" lang="en-US" i="0">
                <a:solidFill>
                  <a:srgbClr val="000000"/>
                </a:solidFill>
                <a:latin typeface="Arial"/>
                <a:ea typeface="Arial"/>
                <a:cs typeface="Arial"/>
                <a:sym typeface="Arial"/>
              </a:rPr>
              <a:t>         </a:t>
            </a:r>
            <a:r>
              <a:rPr strike="noStrike" u="none" b="0" cap="none" baseline="0" sz="6600" lang="en-US" i="0">
                <a:solidFill>
                  <a:srgbClr val="000000"/>
                </a:solidFill>
                <a:latin typeface="Arial"/>
                <a:ea typeface="Arial"/>
                <a:cs typeface="Arial"/>
                <a:sym typeface="Arial"/>
              </a:rPr>
              <a:t> Partner$</a:t>
            </a:r>
          </a:p>
          <a:p>
            <a:pPr algn="l" rtl="0" lvl="0" marR="0" indent="0" marL="0">
              <a:lnSpc>
                <a:spcPct val="100000"/>
              </a:lnSpc>
              <a:spcBef>
                <a:spcPts val="1200"/>
              </a:spcBef>
              <a:spcAft>
                <a:spcPts val="0"/>
              </a:spcAft>
              <a:buClr>
                <a:srgbClr val="000000"/>
              </a:buClr>
              <a:buSzPct val="25000"/>
              <a:buFont typeface="Arial"/>
              <a:buNone/>
            </a:pPr>
            <a:r>
              <a:rPr strike="noStrike" u="none" b="0" cap="none" baseline="0" sz="3200" lang="en-US" i="0">
                <a:solidFill>
                  <a:srgbClr val="000000"/>
                </a:solidFill>
                <a:latin typeface="Arial"/>
                <a:ea typeface="Arial"/>
                <a:cs typeface="Arial"/>
                <a:sym typeface="Arial"/>
              </a:rPr>
              <a:t> </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19" name="Shape 319"/>
        <p:cNvGrpSpPr/>
        <p:nvPr/>
      </p:nvGrpSpPr>
      <p:grpSpPr>
        <a:xfrm>
          <a:off y="0" x="0"/>
          <a:ext cy="0" cx="0"/>
          <a:chOff y="0" x="0"/>
          <a:chExt cy="0" cx="0"/>
        </a:xfrm>
      </p:grpSpPr>
      <p:sp>
        <p:nvSpPr>
          <p:cNvPr id="320" name="Shape 320"/>
          <p:cNvSpPr/>
          <p:nvPr/>
        </p:nvSpPr>
        <p:spPr>
          <a:xfrm>
            <a:off y="3000375" x="457200"/>
            <a:ext cy="657224" cx="8458200"/>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600" lang="en-US" i="0">
                <a:solidFill>
                  <a:srgbClr val="2323DC"/>
                </a:solidFill>
                <a:latin typeface="Arial"/>
                <a:ea typeface="Arial"/>
                <a:cs typeface="Arial"/>
                <a:sym typeface="Arial"/>
              </a:rPr>
              <a:t>Como participar do Capitulo OWASP Cuiabá??</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26" name="Shape 326"/>
        <p:cNvGrpSpPr/>
        <p:nvPr/>
      </p:nvGrpSpPr>
      <p:grpSpPr>
        <a:xfrm>
          <a:off y="0" x="0"/>
          <a:ext cy="0" cx="0"/>
          <a:chOff y="0" x="0"/>
          <a:chExt cy="0" cx="0"/>
        </a:xfrm>
      </p:grpSpPr>
      <p:sp>
        <p:nvSpPr>
          <p:cNvPr id="327" name="Shape 327"/>
          <p:cNvSpPr/>
          <p:nvPr/>
        </p:nvSpPr>
        <p:spPr>
          <a:xfrm>
            <a:off y="1847850" x="361950"/>
            <a:ext cy="4259262" cx="8493124"/>
          </a:xfrm>
          <a:prstGeom prst="rect">
            <a:avLst/>
          </a:prstGeom>
          <a:noFill/>
          <a:ln>
            <a:noFill/>
          </a:ln>
        </p:spPr>
        <p:txBody>
          <a:bodyPr bIns="45000" rIns="90000" lIns="90000" tIns="45000" anchor="t" anchorCtr="0">
            <a:noAutofit/>
          </a:bodyPr>
          <a:lstStyle/>
          <a:p>
            <a:pPr algn="ctr" rtl="0" lvl="0" marR="0" indent="0" marL="0">
              <a:lnSpc>
                <a:spcPct val="100000"/>
              </a:lnSpc>
              <a:spcBef>
                <a:spcPts val="600"/>
              </a:spcBef>
              <a:spcAft>
                <a:spcPts val="0"/>
              </a:spcAft>
              <a:buClr>
                <a:srgbClr val="000000"/>
              </a:buClr>
              <a:buSzPct val="25000"/>
              <a:buFont typeface="Arial"/>
              <a:buNone/>
            </a:pPr>
            <a:r>
              <a:rPr strike="noStrike" u="none" b="0" cap="none" baseline="0" sz="2400" lang="en-US" i="0">
                <a:solidFill>
                  <a:srgbClr val="2323DC"/>
                </a:solidFill>
                <a:latin typeface="Arial"/>
                <a:ea typeface="Arial"/>
                <a:cs typeface="Arial"/>
                <a:sym typeface="Arial"/>
              </a:rPr>
              <a:t>Junte-se a nós e torne-se um Associado!</a:t>
            </a:r>
          </a:p>
          <a:p>
            <a:r>
              <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000" lang="en-US" i="0">
                <a:solidFill>
                  <a:srgbClr val="000000"/>
                </a:solidFill>
                <a:latin typeface="Arial"/>
                <a:ea typeface="Arial"/>
                <a:cs typeface="Arial"/>
                <a:sym typeface="Arial"/>
              </a:rPr>
              <a:t>* Financia manutenção dos projetos;</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000" lang="en-US" i="0">
                <a:solidFill>
                  <a:srgbClr val="000000"/>
                </a:solidFill>
                <a:latin typeface="Arial"/>
                <a:ea typeface="Arial"/>
                <a:cs typeface="Arial"/>
                <a:sym typeface="Arial"/>
              </a:rPr>
              <a:t>* Referência no site (Empresas);</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000" lang="en-US" i="0">
                <a:solidFill>
                  <a:srgbClr val="000000"/>
                </a:solidFill>
                <a:latin typeface="Arial"/>
                <a:ea typeface="Arial"/>
                <a:cs typeface="Arial"/>
                <a:sym typeface="Arial"/>
              </a:rPr>
              <a:t>* Descontos em conferências e treinamentos;</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000" lang="en-US" i="0">
                <a:solidFill>
                  <a:srgbClr val="000000"/>
                </a:solidFill>
                <a:latin typeface="Arial"/>
                <a:ea typeface="Arial"/>
                <a:cs typeface="Arial"/>
                <a:sym typeface="Arial"/>
              </a:rPr>
              <a:t>* Participe das Eleições Globais e vote em questões que moldam a direção da comunidade; </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000" lang="en-US" i="0">
                <a:solidFill>
                  <a:srgbClr val="000000"/>
                </a:solidFill>
                <a:latin typeface="Arial"/>
                <a:ea typeface="Arial"/>
                <a:cs typeface="Arial"/>
                <a:sym typeface="Arial"/>
              </a:rPr>
              <a:t>* Aumente sua rede pessoal de contatos (Network); </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600" lang="en-US" i="0">
                <a:solidFill>
                  <a:srgbClr val="000000"/>
                </a:solidFill>
                <a:latin typeface="Arial"/>
                <a:ea typeface="Arial"/>
                <a:cs typeface="Arial"/>
                <a:sym typeface="Arial"/>
              </a:rPr>
              <a:t>Quanto?</a:t>
            </a:r>
          </a:p>
          <a:p>
            <a:pPr algn="l" rtl="0" lvl="0" marR="0" indent="0" marL="0">
              <a:lnSpc>
                <a:spcPct val="100000"/>
              </a:lnSpc>
              <a:spcBef>
                <a:spcPts val="500"/>
              </a:spcBef>
              <a:spcAft>
                <a:spcPts val="0"/>
              </a:spcAft>
              <a:buClr>
                <a:srgbClr val="000000"/>
              </a:buClr>
              <a:buSzPct val="25000"/>
              <a:buFont typeface="Arial"/>
              <a:buNone/>
            </a:pPr>
            <a:r>
              <a:rPr strike="noStrike" u="none" b="1" cap="none" baseline="0" sz="2000" lang="en-US" i="0">
                <a:solidFill>
                  <a:srgbClr val="000000"/>
                </a:solidFill>
                <a:latin typeface="Arial"/>
                <a:ea typeface="Arial"/>
                <a:cs typeface="Arial"/>
                <a:sym typeface="Arial"/>
              </a:rPr>
              <a:t>Individual</a:t>
            </a:r>
            <a:r>
              <a:rPr strike="noStrike" u="none" b="0" cap="none" baseline="0" sz="2000" lang="en-US" i="0">
                <a:solidFill>
                  <a:srgbClr val="000000"/>
                </a:solidFill>
                <a:latin typeface="Arial"/>
                <a:ea typeface="Arial"/>
                <a:cs typeface="Arial"/>
                <a:sym typeface="Arial"/>
              </a:rPr>
              <a:t>: 50 dólares </a:t>
            </a:r>
            <a:r>
              <a:rPr strike="noStrike" u="none" b="0" cap="none" baseline="0" sz="2000" lang="en-US" i="0">
                <a:solidFill>
                  <a:srgbClr val="2323DC"/>
                </a:solidFill>
                <a:latin typeface="Arial"/>
                <a:ea typeface="Arial"/>
                <a:cs typeface="Arial"/>
                <a:sym typeface="Arial"/>
              </a:rPr>
              <a:t>anuais</a:t>
            </a:r>
          </a:p>
          <a:p>
            <a:pPr algn="ctr" rtl="0" lvl="0" marR="0" indent="0" marL="0">
              <a:lnSpc>
                <a:spcPct val="100000"/>
              </a:lnSpc>
              <a:spcBef>
                <a:spcPts val="600"/>
              </a:spcBef>
              <a:spcAft>
                <a:spcPts val="0"/>
              </a:spcAft>
              <a:buClr>
                <a:srgbClr val="000000"/>
              </a:buClr>
              <a:buSzPct val="25000"/>
              <a:buFont typeface="Arial"/>
              <a:buNone/>
            </a:pPr>
            <a:r>
              <a:rPr strike="noStrike" u="none" b="0" cap="none" baseline="0" sz="2400" lang="en-US" i="0">
                <a:solidFill>
                  <a:srgbClr val="000000"/>
                </a:solidFill>
                <a:latin typeface="Arial"/>
                <a:ea typeface="Arial"/>
                <a:cs typeface="Arial"/>
                <a:sym typeface="Arial"/>
              </a:rPr>
              <a:t>http://www.owasp.org/index.php/Membership</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33" name="Shape 333"/>
        <p:cNvGrpSpPr/>
        <p:nvPr/>
      </p:nvGrpSpPr>
      <p:grpSpPr>
        <a:xfrm>
          <a:off y="0" x="0"/>
          <a:ext cy="0" cx="0"/>
          <a:chOff y="0" x="0"/>
          <a:chExt cy="0" cx="0"/>
        </a:xfrm>
      </p:grpSpPr>
      <p:sp>
        <p:nvSpPr>
          <p:cNvPr id="334" name="Shape 334"/>
          <p:cNvSpPr/>
          <p:nvPr/>
        </p:nvSpPr>
        <p:spPr>
          <a:xfrm>
            <a:off y="1552575" x="274637"/>
            <a:ext cy="5305425" cx="8869362"/>
          </a:xfrm>
          <a:prstGeom prst="rect">
            <a:avLst/>
          </a:prstGeom>
          <a:noFill/>
          <a:ln>
            <a:noFill/>
          </a:ln>
        </p:spPr>
        <p:txBody>
          <a:bodyPr bIns="45000" rIns="90000" lIns="90000" tIns="45000" anchor="t" anchorCtr="0">
            <a:noAutofit/>
          </a:bodyPr>
          <a:lstStyle/>
          <a:p>
            <a:pPr algn="ctr" rtl="0" lvl="0" marR="0" indent="0" marL="0">
              <a:lnSpc>
                <a:spcPct val="100000"/>
              </a:lnSpc>
              <a:spcBef>
                <a:spcPts val="700"/>
              </a:spcBef>
              <a:spcAft>
                <a:spcPts val="0"/>
              </a:spcAft>
              <a:buClr>
                <a:srgbClr val="000000"/>
              </a:buClr>
              <a:buSzPct val="25000"/>
              <a:buFont typeface="Arial"/>
              <a:buNone/>
            </a:pPr>
            <a:r>
              <a:rPr strike="noStrike" u="none" b="0" cap="none" baseline="0" sz="2400" lang="en-US" i="0">
                <a:solidFill>
                  <a:srgbClr val="2323DC"/>
                </a:solidFill>
                <a:latin typeface="Arial"/>
                <a:ea typeface="Arial"/>
                <a:cs typeface="Arial"/>
                <a:sym typeface="Arial"/>
              </a:rPr>
              <a:t>O que OWASP Ofereçe?  </a:t>
            </a:r>
          </a:p>
          <a:p>
            <a:r>
              <a:t/>
            </a:r>
          </a:p>
          <a:p>
            <a:pPr algn="ctr" rtl="0" lvl="0" marR="0" indent="0" marL="0">
              <a:lnSpc>
                <a:spcPct val="100000"/>
              </a:lnSpc>
              <a:spcBef>
                <a:spcPts val="70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Publicações, artigos e padrões</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*OWASP Top 10;</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*OWASP Guide;</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*Testing Guide;</a:t>
            </a:r>
          </a:p>
          <a:p>
            <a:r>
              <a:t/>
            </a:r>
          </a:p>
          <a:p>
            <a:pPr algn="ctr" rtl="0" lvl="0" marR="0" indent="0" marL="0">
              <a:lnSpc>
                <a:spcPct val="100000"/>
              </a:lnSpc>
              <a:spcBef>
                <a:spcPts val="70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Softwares de Teste e Treinamento</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*WebGoat;</a:t>
            </a:r>
          </a:p>
          <a:p>
            <a:pPr algn="l" rtl="0" lvl="0" marR="0" indent="0" marL="0">
              <a:lnSpc>
                <a:spcPct val="100000"/>
              </a:lnSpc>
              <a:spcBef>
                <a:spcPts val="50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*WebScarab;</a:t>
            </a:r>
          </a:p>
          <a:p>
            <a:pPr algn="l" rtl="0" lvl="0" marR="0" indent="0" marL="0">
              <a:lnSpc>
                <a:spcPct val="100000"/>
              </a:lnSpc>
              <a:spcBef>
                <a:spcPts val="700"/>
              </a:spcBef>
              <a:spcAft>
                <a:spcPts val="0"/>
              </a:spcAft>
              <a:buClr>
                <a:srgbClr val="000000"/>
              </a:buClr>
              <a:buSzPct val="25000"/>
              <a:buFont typeface="Arial"/>
              <a:buNone/>
            </a:pPr>
            <a:r>
              <a:rPr strike="noStrike" u="none" b="0" cap="none" baseline="0" sz="2200" lang="en-US" i="0">
                <a:solidFill>
                  <a:srgbClr val="000000"/>
                </a:solidFill>
                <a:latin typeface="Arial"/>
                <a:ea typeface="Arial"/>
                <a:cs typeface="Arial"/>
                <a:sym typeface="Arial"/>
              </a:rPr>
              <a:t>*Capítulos locais, Listas de discussão e conferências;</a:t>
            </a:r>
          </a:p>
          <a:p>
            <a:pPr algn="l" rtl="0" lvl="0" marR="0" indent="0" marL="0">
              <a:lnSpc>
                <a:spcPct val="100000"/>
              </a:lnSpc>
              <a:spcBef>
                <a:spcPts val="700"/>
              </a:spcBef>
              <a:spcAft>
                <a:spcPts val="0"/>
              </a:spcAft>
              <a:buClr>
                <a:srgbClr val="000000"/>
              </a:buClr>
              <a:buSzPct val="25000"/>
              <a:buFont typeface="Arial"/>
              <a:buNone/>
            </a:pPr>
            <a:r>
              <a:rPr strike="noStrike" u="none" b="0" cap="none" baseline="0" sz="2200" lang="en-US" i="0">
                <a:solidFill>
                  <a:srgbClr val="2C8837"/>
                </a:solidFill>
                <a:latin typeface="Arial"/>
                <a:ea typeface="Arial"/>
                <a:cs typeface="Arial"/>
                <a:sym typeface="Arial"/>
              </a:rPr>
              <a:t>Livre distribuição (licenças GNU LGPL e GFDL / CC)</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40" name="Shape 340"/>
        <p:cNvGrpSpPr/>
        <p:nvPr/>
      </p:nvGrpSpPr>
      <p:grpSpPr>
        <a:xfrm>
          <a:off y="0" x="0"/>
          <a:ext cy="0" cx="0"/>
          <a:chOff y="0" x="0"/>
          <a:chExt cy="0" cx="0"/>
        </a:xfrm>
      </p:grpSpPr>
      <p:sp>
        <p:nvSpPr>
          <p:cNvPr id="341" name="Shape 341"/>
          <p:cNvSpPr/>
          <p:nvPr/>
        </p:nvSpPr>
        <p:spPr>
          <a:xfrm>
            <a:off y="1479550" x="685800"/>
            <a:ext cy="577850" cx="77724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3200" lang="en-US" i="0">
                <a:solidFill>
                  <a:srgbClr val="000000"/>
                </a:solidFill>
                <a:latin typeface="Arial"/>
                <a:ea typeface="Arial"/>
                <a:cs typeface="Arial"/>
                <a:sym typeface="Arial"/>
              </a:rPr>
              <a:t>Conecte-se a </a:t>
            </a:r>
            <a:r>
              <a:rPr strike="noStrike" u="none" b="0" cap="none" baseline="0" sz="3200" lang="en-US" i="0">
                <a:solidFill>
                  <a:srgbClr val="2323DC"/>
                </a:solidFill>
                <a:latin typeface="Arial"/>
                <a:ea typeface="Arial"/>
                <a:cs typeface="Arial"/>
                <a:sym typeface="Arial"/>
              </a:rPr>
              <a:t>OWASP</a:t>
            </a:r>
            <a:r>
              <a:rPr strike="noStrike" u="none" b="0" cap="none" baseline="0" sz="3200" lang="en-US" i="0">
                <a:solidFill>
                  <a:srgbClr val="000000"/>
                </a:solidFill>
                <a:latin typeface="Arial"/>
                <a:ea typeface="Arial"/>
                <a:cs typeface="Arial"/>
                <a:sym typeface="Arial"/>
              </a:rPr>
              <a:t> Chapter Cuiabá</a:t>
            </a:r>
          </a:p>
        </p:txBody>
      </p:sp>
      <p:sp>
        <p:nvSpPr>
          <p:cNvPr id="342" name="Shape 342"/>
          <p:cNvSpPr/>
          <p:nvPr/>
        </p:nvSpPr>
        <p:spPr>
          <a:xfrm>
            <a:off y="2012950" x="228600"/>
            <a:ext cy="9691687" cx="8458200"/>
          </a:xfrm>
          <a:prstGeom prst="rect">
            <a:avLst/>
          </a:prstGeom>
          <a:noFill/>
          <a:ln>
            <a:noFill/>
          </a:ln>
        </p:spPr>
        <p:txBody>
          <a:bodyPr bIns="45000" rIns="90000" lIns="90000" tIns="450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Membros OWASP Chapter Cuiabá </a:t>
            </a:r>
          </a:p>
          <a:p>
            <a:r>
              <a:t/>
            </a:r>
          </a:p>
          <a:p>
            <a:r>
              <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1">
                <a:solidFill>
                  <a:srgbClr val="2323DC"/>
                </a:solidFill>
                <a:latin typeface="Arial"/>
                <a:ea typeface="Arial"/>
                <a:cs typeface="Arial"/>
                <a:sym typeface="Arial"/>
              </a:rPr>
              <a:t>Homepages: </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Owasp Cuiabá: </a:t>
            </a:r>
          </a:p>
          <a:p>
            <a:pPr algn="ctr" rtl="0" lvl="0" marR="0" indent="0" marL="0">
              <a:lnSpc>
                <a:spcPct val="100000"/>
              </a:lnSpc>
              <a:spcBef>
                <a:spcPts val="0"/>
              </a:spcBef>
              <a:spcAft>
                <a:spcPts val="0"/>
              </a:spcAft>
              <a:buClr>
                <a:srgbClr val="000000"/>
              </a:buClr>
              <a:buSzPct val="25000"/>
              <a:buFont typeface="Arial"/>
              <a:buNone/>
            </a:pPr>
            <a:r>
              <a:rPr strike="noStrike" u="sng" b="0" cap="none" baseline="0" sz="1800" lang="en-US" i="0">
                <a:solidFill>
                  <a:schemeClr val="hlink"/>
                </a:solidFill>
                <a:latin typeface="Arial"/>
                <a:ea typeface="Arial"/>
                <a:cs typeface="Arial"/>
                <a:sym typeface="Arial"/>
                <a:hlinkClick r:id="rId4"/>
              </a:rPr>
              <a:t>https://www.owasp.org/index.php/Cuiaba</a:t>
            </a:r>
            <a:r>
              <a:rPr strike="noStrike" u="none" b="0" cap="none" baseline="0" sz="1800" lang="en-US" i="0">
                <a:solidFill>
                  <a:srgbClr val="000000"/>
                </a:solidFill>
                <a:latin typeface="Arial"/>
                <a:ea typeface="Arial"/>
                <a:cs typeface="Arial"/>
                <a:sym typeface="Arial"/>
              </a:rPr>
              <a:t> </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Lista de Discussão: </a:t>
            </a:r>
            <a:r>
              <a:rPr strike="noStrike" u="sng" b="0" cap="none" baseline="0" sz="1800" lang="en-US" i="0">
                <a:solidFill>
                  <a:schemeClr val="hlink"/>
                </a:solidFill>
                <a:latin typeface="Arial"/>
                <a:ea typeface="Arial"/>
                <a:cs typeface="Arial"/>
                <a:sym typeface="Arial"/>
                <a:hlinkClick r:id="rId5"/>
              </a:rPr>
              <a:t>https://lists.owasp.org/mailman/listinfo/owasp-cuiaba</a:t>
            </a:r>
          </a:p>
          <a:p>
            <a:pPr algn="ctr"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Blog:</a:t>
            </a:r>
          </a:p>
          <a:p>
            <a:pPr algn="ctr" rtl="0" lvl="0" marR="0" indent="0" marL="0">
              <a:lnSpc>
                <a:spcPct val="100000"/>
              </a:lnSpc>
              <a:spcBef>
                <a:spcPts val="0"/>
              </a:spcBef>
              <a:spcAft>
                <a:spcPts val="0"/>
              </a:spcAft>
              <a:buClr>
                <a:srgbClr val="000000"/>
              </a:buClr>
              <a:buSzPct val="25000"/>
              <a:buFont typeface="Arial"/>
              <a:buNone/>
            </a:pPr>
            <a:r>
              <a:rPr strike="noStrike" u="sng" b="0" cap="none" baseline="0" sz="1800" lang="en-US" i="0">
                <a:solidFill>
                  <a:schemeClr val="hlink"/>
                </a:solidFill>
                <a:latin typeface="Arial"/>
                <a:ea typeface="Arial"/>
                <a:cs typeface="Arial"/>
                <a:sym typeface="Arial"/>
                <a:hlinkClick r:id="rId6"/>
              </a:rPr>
              <a:t>http://owasp-cuiaba.blogspot.com.br</a:t>
            </a:r>
            <a:r>
              <a:rPr strike="noStrike" u="none" b="0" cap="none" baseline="0" sz="1800" lang="en-US" i="0">
                <a:solidFill>
                  <a:srgbClr val="000000"/>
                </a:solidFill>
                <a:latin typeface="Arial"/>
                <a:ea typeface="Arial"/>
                <a:cs typeface="Arial"/>
                <a:sym typeface="Arial"/>
              </a:rPr>
              <a:t> </a:t>
            </a:r>
          </a:p>
          <a:p>
            <a: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a:t>
            </a:r>
          </a:p>
          <a:p>
            <a:r>
              <a:t/>
            </a:r>
          </a:p>
          <a:p>
            <a:r>
              <a:t/>
            </a:r>
          </a:p>
          <a:p>
            <a:r>
              <a:t/>
            </a:r>
          </a:p>
          <a:p>
            <a:r>
              <a:t/>
            </a:r>
          </a:p>
          <a:p>
            <a:r>
              <a:t/>
            </a:r>
          </a:p>
          <a:p>
            <a:r>
              <a:t/>
            </a:r>
          </a:p>
          <a:p>
            <a:r>
              <a:t/>
            </a:r>
          </a:p>
          <a:p>
            <a:r>
              <a:t/>
            </a:r>
          </a:p>
          <a:p>
            <a:r>
              <a:t/>
            </a:r>
          </a:p>
          <a:p>
            <a:r>
              <a:t/>
            </a:r>
          </a:p>
          <a:p>
            <a:r>
              <a:t/>
            </a:r>
          </a:p>
          <a:p>
            <a:r>
              <a:t/>
            </a:r>
          </a:p>
          <a:p>
            <a:r>
              <a:t/>
            </a:r>
          </a:p>
          <a:p>
            <a:r>
              <a:t/>
            </a:r>
          </a:p>
          <a:p>
            <a:r>
              <a:t/>
            </a:r>
          </a:p>
          <a:p>
            <a:r>
              <a:t/>
            </a:r>
          </a:p>
          <a:p>
            <a:r>
              <a:t/>
            </a:r>
          </a:p>
          <a:p>
            <a:r>
              <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348" name="Shape 348"/>
        <p:cNvGrpSpPr/>
        <p:nvPr/>
      </p:nvGrpSpPr>
      <p:grpSpPr>
        <a:xfrm>
          <a:off y="0" x="0"/>
          <a:ext cy="0" cx="0"/>
          <a:chOff y="0" x="0"/>
          <a:chExt cy="0" cx="0"/>
        </a:xfrm>
      </p:grpSpPr>
      <p:pic>
        <p:nvPicPr>
          <p:cNvPr id="349" name="Shape 349"/>
          <p:cNvPicPr preferRelativeResize="0"/>
          <p:nvPr/>
        </p:nvPicPr>
        <p:blipFill>
          <a:blip r:embed="rId4"/>
          <a:stretch>
            <a:fillRect/>
          </a:stretch>
        </p:blipFill>
        <p:spPr>
          <a:xfrm>
            <a:off y="1562100" x="457200"/>
            <a:ext cy="5067300" cx="8458200"/>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56" name="Shape 56"/>
        <p:cNvGrpSpPr/>
        <p:nvPr/>
      </p:nvGrpSpPr>
      <p:grpSpPr>
        <a:xfrm>
          <a:off y="0" x="0"/>
          <a:ext cy="0" cx="0"/>
          <a:chOff y="0" x="0"/>
          <a:chExt cy="0" cx="0"/>
        </a:xfrm>
      </p:grpSpPr>
      <p:pic>
        <p:nvPicPr>
          <p:cNvPr id="57" name="Shape 57"/>
          <p:cNvPicPr preferRelativeResize="0"/>
          <p:nvPr/>
        </p:nvPicPr>
        <p:blipFill>
          <a:blip r:embed="rId4"/>
          <a:stretch>
            <a:fillRect/>
          </a:stretch>
        </p:blipFill>
        <p:spPr>
          <a:xfrm>
            <a:off y="3519487" x="557212"/>
            <a:ext cy="1738312" cx="8129587"/>
          </a:xfrm>
          <a:prstGeom prst="rect">
            <a:avLst/>
          </a:prstGeom>
        </p:spPr>
      </p:pic>
      <p:sp>
        <p:nvSpPr>
          <p:cNvPr id="58" name="Shape 58"/>
          <p:cNvSpPr/>
          <p:nvPr/>
        </p:nvSpPr>
        <p:spPr>
          <a:xfrm>
            <a:off y="2286000" x="1371600"/>
            <a:ext cy="685799" cx="6400799"/>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a:t>
            </a:r>
            <a:r>
              <a:rPr strike="noStrike" u="none" b="0" cap="none" baseline="0" sz="2800" lang="en-US" i="0">
                <a:solidFill>
                  <a:srgbClr val="000000"/>
                </a:solidFill>
                <a:latin typeface="Arial"/>
                <a:ea typeface="Arial"/>
                <a:cs typeface="Arial"/>
                <a:sym typeface="Arial"/>
              </a:rPr>
              <a:t> Parceiros Corporativos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64" name="Shape 64"/>
        <p:cNvGrpSpPr/>
        <p:nvPr/>
      </p:nvGrpSpPr>
      <p:grpSpPr>
        <a:xfrm>
          <a:off y="0" x="0"/>
          <a:ext cy="0" cx="0"/>
          <a:chOff y="0" x="0"/>
          <a:chExt cy="0" cx="0"/>
        </a:xfrm>
      </p:grpSpPr>
      <p:pic>
        <p:nvPicPr>
          <p:cNvPr id="65" name="Shape 65"/>
          <p:cNvPicPr preferRelativeResize="0"/>
          <p:nvPr/>
        </p:nvPicPr>
        <p:blipFill>
          <a:blip r:embed="rId4"/>
          <a:stretch>
            <a:fillRect/>
          </a:stretch>
        </p:blipFill>
        <p:spPr>
          <a:xfrm>
            <a:off y="2743200" x="663575"/>
            <a:ext cy="1371600" cx="3679824"/>
          </a:xfrm>
          <a:prstGeom prst="rect">
            <a:avLst/>
          </a:prstGeom>
        </p:spPr>
      </p:pic>
      <p:pic>
        <p:nvPicPr>
          <p:cNvPr id="66" name="Shape 66"/>
          <p:cNvPicPr preferRelativeResize="0"/>
          <p:nvPr/>
        </p:nvPicPr>
        <p:blipFill>
          <a:blip r:embed="rId5"/>
          <a:stretch>
            <a:fillRect/>
          </a:stretch>
        </p:blipFill>
        <p:spPr>
          <a:xfrm>
            <a:off y="4860925" x="685800"/>
            <a:ext cy="1311275" cx="3740149"/>
          </a:xfrm>
          <a:prstGeom prst="rect">
            <a:avLst/>
          </a:prstGeom>
        </p:spPr>
      </p:pic>
      <p:pic>
        <p:nvPicPr>
          <p:cNvPr id="67" name="Shape 67"/>
          <p:cNvPicPr preferRelativeResize="0"/>
          <p:nvPr/>
        </p:nvPicPr>
        <p:blipFill>
          <a:blip r:embed="rId6"/>
          <a:stretch>
            <a:fillRect/>
          </a:stretch>
        </p:blipFill>
        <p:spPr>
          <a:xfrm>
            <a:off y="4800600" x="5257800"/>
            <a:ext cy="1311274" cx="3414712"/>
          </a:xfrm>
          <a:prstGeom prst="rect">
            <a:avLst/>
          </a:prstGeom>
        </p:spPr>
      </p:pic>
      <p:pic>
        <p:nvPicPr>
          <p:cNvPr id="68" name="Shape 68"/>
          <p:cNvPicPr preferRelativeResize="0"/>
          <p:nvPr/>
        </p:nvPicPr>
        <p:blipFill>
          <a:blip r:embed="rId7"/>
          <a:stretch>
            <a:fillRect/>
          </a:stretch>
        </p:blipFill>
        <p:spPr>
          <a:xfrm>
            <a:off y="2743200" x="5029200"/>
            <a:ext cy="1471612" cx="3429000"/>
          </a:xfrm>
          <a:prstGeom prst="rect">
            <a:avLst/>
          </a:prstGeom>
        </p:spPr>
      </p:pic>
      <p:sp>
        <p:nvSpPr>
          <p:cNvPr id="69" name="Shape 69"/>
          <p:cNvSpPr/>
          <p:nvPr/>
        </p:nvSpPr>
        <p:spPr>
          <a:xfrm>
            <a:off y="1828800" x="914400"/>
            <a:ext cy="685799" cx="7315200"/>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a:t>
            </a:r>
            <a:r>
              <a:rPr strike="noStrike" u="none" b="0" cap="none" baseline="0" sz="3200" lang="en-US" i="0">
                <a:solidFill>
                  <a:srgbClr val="000000"/>
                </a:solidFill>
                <a:latin typeface="Arial"/>
                <a:ea typeface="Arial"/>
                <a:cs typeface="Arial"/>
                <a:sym typeface="Arial"/>
              </a:rPr>
              <a:t>Apoio OWASP Chapter Cuiabá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75" name="Shape 75"/>
        <p:cNvGrpSpPr/>
        <p:nvPr/>
      </p:nvGrpSpPr>
      <p:grpSpPr>
        <a:xfrm>
          <a:off y="0" x="0"/>
          <a:ext cy="0" cx="0"/>
          <a:chOff y="0" x="0"/>
          <a:chExt cy="0" cx="0"/>
        </a:xfrm>
      </p:grpSpPr>
      <p:sp>
        <p:nvSpPr>
          <p:cNvPr id="76" name="Shape 76"/>
          <p:cNvSpPr/>
          <p:nvPr/>
        </p:nvSpPr>
        <p:spPr>
          <a:xfrm>
            <a:off y="1371600" x="457200"/>
            <a:ext cy="685799" cx="8229600"/>
          </a:xfrm>
          <a:prstGeom prst="rect">
            <a:avLst/>
          </a:prstGeom>
          <a:noFill/>
          <a:ln>
            <a:noFill/>
          </a:ln>
        </p:spPr>
        <p:txBody>
          <a:bodyPr bIns="45000" rIns="90000" lIns="90000" tIns="450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800" lang="en-US" i="0">
                <a:solidFill>
                  <a:srgbClr val="000000"/>
                </a:solidFill>
                <a:latin typeface="Arial"/>
                <a:ea typeface="Arial"/>
                <a:cs typeface="Arial"/>
                <a:sym typeface="Arial"/>
              </a:rPr>
              <a:t>   </a:t>
            </a:r>
            <a:r>
              <a:rPr strike="noStrike" u="none" b="0" cap="none" baseline="0" sz="2000" lang="en-US" i="0">
                <a:solidFill>
                  <a:srgbClr val="000000"/>
                </a:solidFill>
                <a:latin typeface="Arial"/>
                <a:ea typeface="Arial"/>
                <a:cs typeface="Arial"/>
                <a:sym typeface="Arial"/>
              </a:rPr>
              <a:t>    Apoio das Universidades -  OWASP Chapter Cuiabá</a:t>
            </a:r>
            <a:r>
              <a:rPr strike="noStrike" u="none" b="0" cap="none" baseline="0" sz="2800" lang="en-US" i="0">
                <a:solidFill>
                  <a:srgbClr val="000000"/>
                </a:solidFill>
                <a:latin typeface="Arial"/>
                <a:ea typeface="Arial"/>
                <a:cs typeface="Arial"/>
                <a:sym typeface="Arial"/>
              </a:rPr>
              <a:t> </a:t>
            </a:r>
          </a:p>
        </p:txBody>
      </p:sp>
      <p:pic>
        <p:nvPicPr>
          <p:cNvPr id="77" name="Shape 77"/>
          <p:cNvPicPr preferRelativeResize="0"/>
          <p:nvPr/>
        </p:nvPicPr>
        <p:blipFill>
          <a:blip r:embed="rId4"/>
          <a:stretch>
            <a:fillRect/>
          </a:stretch>
        </p:blipFill>
        <p:spPr>
          <a:xfrm>
            <a:off y="1828800" x="685800"/>
            <a:ext cy="2285999" cx="3200400"/>
          </a:xfrm>
          <a:prstGeom prst="rect">
            <a:avLst/>
          </a:prstGeom>
        </p:spPr>
      </p:pic>
      <p:pic>
        <p:nvPicPr>
          <p:cNvPr id="78" name="Shape 78"/>
          <p:cNvPicPr preferRelativeResize="0"/>
          <p:nvPr/>
        </p:nvPicPr>
        <p:blipFill>
          <a:blip r:embed="rId5"/>
          <a:stretch>
            <a:fillRect/>
          </a:stretch>
        </p:blipFill>
        <p:spPr>
          <a:xfrm>
            <a:off y="1857375" x="4875212"/>
            <a:ext cy="2286000" cx="3354386"/>
          </a:xfrm>
          <a:prstGeom prst="rect">
            <a:avLst/>
          </a:prstGeom>
        </p:spPr>
      </p:pic>
      <p:pic>
        <p:nvPicPr>
          <p:cNvPr id="79" name="Shape 79"/>
          <p:cNvPicPr preferRelativeResize="0"/>
          <p:nvPr/>
        </p:nvPicPr>
        <p:blipFill>
          <a:blip r:embed="rId6"/>
          <a:stretch>
            <a:fillRect/>
          </a:stretch>
        </p:blipFill>
        <p:spPr>
          <a:xfrm>
            <a:off y="4248150" x="735012"/>
            <a:ext cy="2381249" cx="3151186"/>
          </a:xfrm>
          <a:prstGeom prst="rect">
            <a:avLst/>
          </a:prstGeom>
        </p:spPr>
      </p:pic>
      <p:pic>
        <p:nvPicPr>
          <p:cNvPr id="80" name="Shape 80"/>
          <p:cNvPicPr preferRelativeResize="0"/>
          <p:nvPr/>
        </p:nvPicPr>
        <p:blipFill>
          <a:blip r:embed="rId7"/>
          <a:stretch>
            <a:fillRect/>
          </a:stretch>
        </p:blipFill>
        <p:spPr>
          <a:xfrm>
            <a:off y="4343400" x="4933950"/>
            <a:ext cy="2285999" cx="3295650"/>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86" name="Shape 86"/>
        <p:cNvGrpSpPr/>
        <p:nvPr/>
      </p:nvGrpSpPr>
      <p:grpSpPr>
        <a:xfrm>
          <a:off y="0" x="0"/>
          <a:ext cy="0" cx="0"/>
          <a:chOff y="0" x="0"/>
          <a:chExt cy="0" cx="0"/>
        </a:xfrm>
      </p:grpSpPr>
      <p:pic>
        <p:nvPicPr>
          <p:cNvPr id="87" name="Shape 87"/>
          <p:cNvPicPr preferRelativeResize="0"/>
          <p:nvPr/>
        </p:nvPicPr>
        <p:blipFill>
          <a:blip r:embed="rId4"/>
          <a:stretch>
            <a:fillRect/>
          </a:stretch>
        </p:blipFill>
        <p:spPr>
          <a:xfrm>
            <a:off y="1828800" x="0"/>
            <a:ext cy="4800599" cx="9144000"/>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93" name="Shape 93"/>
        <p:cNvGrpSpPr/>
        <p:nvPr/>
      </p:nvGrpSpPr>
      <p:grpSpPr>
        <a:xfrm>
          <a:off y="0" x="0"/>
          <a:ext cy="0" cx="0"/>
          <a:chOff y="0" x="0"/>
          <a:chExt cy="0" cx="0"/>
        </a:xfrm>
      </p:grpSpPr>
      <p:sp>
        <p:nvSpPr>
          <p:cNvPr id="94" name="Shape 94"/>
          <p:cNvSpPr/>
          <p:nvPr/>
        </p:nvSpPr>
        <p:spPr>
          <a:xfrm>
            <a:off y="2743200" x="457200"/>
            <a:ext cy="1004887" cx="9599611"/>
          </a:xfrm>
          <a:prstGeom prst="rect">
            <a:avLst/>
          </a:prstGeom>
          <a:noFill/>
          <a:ln>
            <a:noFill/>
          </a:ln>
        </p:spPr>
        <p:txBody>
          <a:bodyPr bIns="46800" rIns="90000" lIns="90000" tIns="46800" anchor="t" anchorCtr="0">
            <a:noAutofit/>
          </a:bodyPr>
          <a:lstStyle/>
          <a:p>
            <a:pPr algn="l" rtl="0" lvl="0" marR="0" indent="0" marL="0">
              <a:lnSpc>
                <a:spcPct val="100000"/>
              </a:lnSpc>
              <a:spcBef>
                <a:spcPts val="1200"/>
              </a:spcBef>
              <a:spcAft>
                <a:spcPts val="0"/>
              </a:spcAft>
              <a:buClr>
                <a:srgbClr val="000000"/>
              </a:buClr>
              <a:buSzPct val="25000"/>
              <a:buFont typeface="Arial"/>
              <a:buNone/>
            </a:pPr>
            <a:r>
              <a:rPr strike="noStrike" u="none" b="0" cap="none" baseline="0" sz="6600" lang="en-US" i="0">
                <a:solidFill>
                  <a:srgbClr val="000000"/>
                </a:solidFill>
                <a:latin typeface="Arial"/>
                <a:ea typeface="Arial"/>
                <a:cs typeface="Arial"/>
                <a:sym typeface="Arial"/>
              </a:rPr>
              <a:t>O que é a OWASP?</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