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57" r:id="rId3"/>
    <p:sldId id="272" r:id="rId4"/>
    <p:sldId id="285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4" d="100"/>
          <a:sy n="54" d="100"/>
        </p:scale>
        <p:origin x="108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BBA4A-F667-44B3-95E5-3A4BC63B25F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E90BD-1F71-4DBF-BF90-8008FCFC5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7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69EC-E8B3-1294-A50D-946A1DCA0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8C762-B4E9-B401-9F19-A3F1FBD8D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489AD-23FA-CD34-E578-F13E803C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241B-2929-4DAD-84E7-06CB22C9A866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A72C7-433B-E276-595B-42790608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6A555-354E-08ED-E383-2A9FC62D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E69-F74D-45BD-8480-CE6F6763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9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8CF0-B593-9BDB-C517-F699F4EA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0C867-F672-5193-ABEB-57EA6B8E3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ACACC-7E44-12E4-374C-E1452683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E6DC-2F86-4C68-9B9D-024B7F75B8D5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6A1D5-36EB-FA3A-C995-A3DDB41E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65BA-7146-867B-4614-799D3EB8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E69-F74D-45BD-8480-CE6F6763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7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C8BEB-A2CA-3552-B297-EC8D15E50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8F357-CF56-47EE-F61B-457418083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25E1E-FDAF-EE4E-8873-8D913244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580-6D0C-4975-B632-DD96DDEAC583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4211-24A3-FBAA-7555-4FE63C9D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2D7AE-944E-7DA4-DF99-25F55A21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E69-F74D-45BD-8480-CE6F6763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7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7610-B03A-D8DD-5E72-A572D114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0807D-8E8B-DEA9-93F7-3503ADCE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00811-B7DF-4B1A-6D86-37ADF7E3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D2A2-1F24-4FD7-9F11-CD6AA038EAC5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3194D-8C89-9591-07E9-31AF1C4E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119CE-040F-A432-3D0F-59BF5BB9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E69-F74D-45BD-8480-CE6F6763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1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8224-30E5-33B4-5EAB-C5027CE4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5434E-9C61-E16B-88F1-7EB30756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4706-3044-1B5A-1819-248389DA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6DB9-A797-4864-A847-1C1BA1E4B3B0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9D90E-915E-5FDB-56CB-4DBEE11E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7D39D-6A23-E240-FDF7-CF3D2991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E69-F74D-45BD-8480-CE6F6763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9D14-A11A-694E-E6D3-6BE318D3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3B596-D14E-FDD3-8EF2-8407C2CEF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8CA6B-0950-0496-7CC6-883FEF8A4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2801D-93CF-35BA-8E1E-E07FBE7C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D29F-228F-445C-8246-EAB209F74EED}" type="datetime1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2A4C1-FCCE-27D6-8B4D-00F5F899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7B41-6167-B4C3-5B63-FCC05B2B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E69-F74D-45BD-8480-CE6F6763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9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3964-8E00-7026-9DC6-5E70EB3D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14F10-CBAE-7701-F898-C97C30352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BC769-3DA6-D7F6-9F83-1AB29CBF4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F6B49-0BCC-93D6-316B-420896077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6581B-E801-505A-A3E4-0178EE33F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E338E-42A8-487F-EE3D-810C991A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A43E-756A-46C1-854B-E75AE877F356}" type="datetime1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0FCF2-2F5E-0067-2F7E-119A9D5C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386C3-08BC-03A0-B854-A926FCA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E69-F74D-45BD-8480-CE6F6763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6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7F91-A8B2-EDD9-C4EE-1D5F1DE0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CC91B-00E0-3E65-361B-740745BD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EAAD-F821-483A-A57D-2129914B108A}" type="datetime1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C1BB2-9F09-234B-321C-DC8FC8AE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72FD0-0305-47F8-4731-708751CC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E69-F74D-45BD-8480-CE6F6763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92480-D178-90D6-6436-5DF8EE62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2E71-820C-4B2E-B737-249AD7CC7053}" type="datetime1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61679-BBA9-87CB-B330-6888DD0D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86BF3-ACAD-31D3-626F-055BE5B7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E69-F74D-45BD-8480-CE6F6763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0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06EC-B30E-CF83-6F1D-90654246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B4DC-F08E-E507-F0E0-4C70037C7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C9A06-9E74-84FD-2FBA-05B50B9F8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C31C5-486D-4825-224C-63A33536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52D1-F7F1-4F8D-B8AE-DFA83F33284A}" type="datetime1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43D53-BFE1-EEEF-2076-B7569366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588AB-9BD6-48E3-B62D-623FD9A7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E69-F74D-45BD-8480-CE6F6763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9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27E9-55FD-BE2D-F918-DDCAF8E9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CFA2D-B0AC-278A-5835-B0E314CF5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BE6A4-55FC-529D-98E8-AEC281C0A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B9FB4-624B-A560-F009-CD1D7E88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7903-A8C7-461C-B9A4-9D4A961FDBEE}" type="datetime1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E9AE8-5E09-7B52-6B08-2E051FD6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15189-F22C-B858-4CB7-306DA047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E69-F74D-45BD-8480-CE6F6763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FDF9A-E6AC-0632-D34A-D52C4C31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99D69-592B-A119-DC40-02173DDCE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450C-2C26-3BFB-4C3C-1FD67FD56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C83B8-A701-4F03-A965-E4E90714629B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12427-2DD9-F240-8F01-BF493529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7A836-99FB-75D1-28DC-393207C15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A8E69-F74D-45BD-8480-CE6F6763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4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79BB19-4771-46AA-B063-8C4D9703C94E}"/>
              </a:ext>
            </a:extLst>
          </p:cNvPr>
          <p:cNvSpPr/>
          <p:nvPr/>
        </p:nvSpPr>
        <p:spPr>
          <a:xfrm>
            <a:off x="840491" y="2967335"/>
            <a:ext cx="1051101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PHY 202- Electric Circuits and Electronics</a:t>
            </a:r>
            <a:endParaRPr lang="x-none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FC7863-5B9C-939E-58EF-35CC99E0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E69-F74D-45BD-8480-CE6F67636E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CE963B-617E-944A-1414-51516C8B0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20" y="570016"/>
            <a:ext cx="10959771" cy="59257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B0537-6024-967E-E09E-08988D1E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E69-F74D-45BD-8480-CE6F67636E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7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EE9BE-C07C-E96A-BF04-2180BC12E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96" y="371061"/>
            <a:ext cx="11295252" cy="60891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2ADFF-3AED-FA70-8A91-F0598AC2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E69-F74D-45BD-8480-CE6F67636E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7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6F7B28-D144-F911-F1C5-A099179AC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455591"/>
            <a:ext cx="10949050" cy="58998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A6ED7-A50C-948C-310C-E72F6A9B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E69-F74D-45BD-8480-CE6F67636E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6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E4702-85A7-A333-D7AC-33CBDFB00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40" y="422208"/>
            <a:ext cx="11079678" cy="60114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59751-B8ED-28D9-40E8-A487046F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E69-F74D-45BD-8480-CE6F67636E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18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9E6AA1-5992-6599-C62C-EB84FE6E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1" y="593766"/>
            <a:ext cx="11653849" cy="54418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93B41-F365-1A82-4612-FF62B206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E69-F74D-45BD-8480-CE6F67636E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75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A25341-17FA-68B4-60A4-360A1549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01" y="186592"/>
            <a:ext cx="10877797" cy="64848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48966-92D3-EE3A-4EAA-29B171FA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E69-F74D-45BD-8480-CE6F67636E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6BDDA9-4CEF-9999-3A15-2A6BA76E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89" y="786809"/>
            <a:ext cx="11520622" cy="55076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4CC0C-3413-544D-6566-75A9D45B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E69-F74D-45BD-8480-CE6F67636E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84A74D-760A-33E5-6D09-578B23C52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96" y="813669"/>
            <a:ext cx="10687792" cy="55244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7D3BF-D692-A0A2-13B5-5F68020A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E69-F74D-45BD-8480-CE6F67636E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6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A0C1B6-49F3-D12F-107E-16DF7519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E69-F74D-45BD-8480-CE6F67636EB7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D71CA-73A4-B69C-AFAA-3181AFA7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71" y="2956957"/>
            <a:ext cx="9100045" cy="9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9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897B62-4732-BD30-EC70-9AF75A463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50" y="439387"/>
            <a:ext cx="11381992" cy="59851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0FD5B-723B-5772-F0E0-9A8FEFCB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E69-F74D-45BD-8480-CE6F67636E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7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D396ED-CC39-E825-A708-AD1010597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37" y="250214"/>
            <a:ext cx="10960925" cy="63575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0A56A-5C53-C710-2AC0-2D37B575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E69-F74D-45BD-8480-CE6F67636E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0EF59-B640-7930-82F4-0AAC722AB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50" y="535060"/>
            <a:ext cx="11143299" cy="59726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9FFE4-4771-D5CD-4C00-3115D3D9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E69-F74D-45BD-8480-CE6F67636E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65DA5-F0F0-5032-7409-5AEDDAC31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433040"/>
            <a:ext cx="10865921" cy="60028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A0C82-67C2-9B85-ACA3-A6FD3E40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E69-F74D-45BD-8480-CE6F67636E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2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4DDEC6-2D78-77AC-7179-AD47B876F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25" y="547078"/>
            <a:ext cx="11417549" cy="57638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BFF4A-35EA-EDAC-26CB-06F35162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E69-F74D-45BD-8480-CE6F67636E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5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21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Oyelade, Omolara</dc:creator>
  <cp:lastModifiedBy>Oyelade, Omolara</cp:lastModifiedBy>
  <cp:revision>3</cp:revision>
  <dcterms:created xsi:type="dcterms:W3CDTF">2022-07-18T18:42:50Z</dcterms:created>
  <dcterms:modified xsi:type="dcterms:W3CDTF">2022-07-18T20:08:32Z</dcterms:modified>
</cp:coreProperties>
</file>