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8" r:id="rId2"/>
    <p:sldId id="259" r:id="rId3"/>
    <p:sldId id="260" r:id="rId4"/>
    <p:sldId id="261" r:id="rId5"/>
    <p:sldId id="262" r:id="rId6"/>
    <p:sldId id="257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84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DC3272-4830-445E-BB2D-A9C341636AD6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EB5ED3-29A7-4245-8247-D8BB75C59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104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C89F7-2B8A-A308-1CBC-595FC4955C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2DE12F-0CE4-576C-C71F-2A131FED82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FDD311-78A3-B9FA-DDFC-499781CF7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C915F-3C43-4DBA-8B76-8A118D5E04FC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C7BD4-6BE0-8CE1-CDE2-A18B5C803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807A36-D16C-6C84-2599-1C10EE20E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DAE5F-9595-4FFC-AE14-71A35FBBB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416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254EF-F089-CFE9-A461-093749496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FA1F1E-EED0-5355-B69C-5A7FA7324D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94D40-FC8A-1A34-FAAE-EB9529A52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C915F-3C43-4DBA-8B76-8A118D5E04FC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14CEE-183B-0877-42AF-6EF6C72CA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ABB6AD-3CC6-D21A-E01D-6F9C003B6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DAE5F-9595-4FFC-AE14-71A35FBBB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856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60D6F9-2C30-24A0-58EB-4FEE76C9DC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A133BD-49CA-5BFC-59F2-B8FCB840C8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1891C9-8027-F6C5-EE4C-D940A633E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C915F-3C43-4DBA-8B76-8A118D5E04FC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B9B7BE-7B62-488A-3DD7-FA5CAF820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33F990-AE14-32AB-2AFE-4F70C71D3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DAE5F-9595-4FFC-AE14-71A35FBBB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024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85BA5-9D58-FCEC-1E01-CF96927CC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7E303-29FF-F04C-4826-FCF280BCE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B6ADE8-F39F-FB8E-E606-D1E6FA150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C915F-3C43-4DBA-8B76-8A118D5E04FC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4F76D-6EAE-8067-8E12-4B60E22AB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CA623B-923E-F49F-7630-95291394B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DAE5F-9595-4FFC-AE14-71A35FBBB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682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DF057-4E7A-6BAF-E976-82B198D03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F0001E-DED9-D269-9D6D-65249A5EE6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E3564B-60DF-5CF4-060B-6FE47698E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C915F-3C43-4DBA-8B76-8A118D5E04FC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A16384-F395-65A4-C4ED-5C574C77A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F829F5-556B-FDD5-531E-B4517DDEA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DAE5F-9595-4FFC-AE14-71A35FBBB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410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7C437-0093-028E-72B0-4EDAB4861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8A3C6-D6BF-5A79-9D00-5C8054B69E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B78294-F72D-9701-0ABB-15CF3D8686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1FD710-ED8E-F60D-88DE-7371FF08D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C915F-3C43-4DBA-8B76-8A118D5E04FC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7EEEB6-557C-A5C0-9CA6-36970C989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135F82-96DF-C522-7121-FE341DA60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DAE5F-9595-4FFC-AE14-71A35FBBB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64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A6EEA-9414-E9F8-076C-A357A5E92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5CB585-7FAB-DE0A-C271-C6566EA5E7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7028AB-3C84-9247-62BD-2ACED1D066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20EFC5-CF98-8B2E-FB5B-26A5253D62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C3A640-32FE-6F4C-359B-D12FF44F65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E821AE-1ACD-03B0-1303-C5FDDF508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C915F-3C43-4DBA-8B76-8A118D5E04FC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EC8DC2-0508-00EA-9E62-F3D1EA016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B8CCFA-48A7-7345-B280-5F13626DF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DAE5F-9595-4FFC-AE14-71A35FBBB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417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21B7E-6151-8E66-F29D-CAD499987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45BE15-8AEB-3DCA-640B-8624F0FA4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C915F-3C43-4DBA-8B76-8A118D5E04FC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4A7867-F8F7-7174-19C4-CD566CE4B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3C54D5-CB04-ACD5-38BD-F12FEAB56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DAE5F-9595-4FFC-AE14-71A35FBBB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069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B03849-CBA5-B07B-1819-C3B6B6E9F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C915F-3C43-4DBA-8B76-8A118D5E04FC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A662BA-2001-00D3-8DCD-09485AA30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DF7D08-73D9-77C1-9495-7D2287E64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DAE5F-9595-4FFC-AE14-71A35FBBB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705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CFB8D-916B-C52B-78CB-C9FC3D494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08DDE-26DF-74D9-058B-3363E4CFA2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0FF465-AE3D-0A38-B37B-D37815293F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55096A-3AA9-0884-36B7-CCBEFA79D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C915F-3C43-4DBA-8B76-8A118D5E04FC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C6FCEA-F77C-E3D3-BBC4-98729D231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ABF1EC-F271-E3EC-91AE-643E250B5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DAE5F-9595-4FFC-AE14-71A35FBBB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358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0BBD2-5687-3837-0187-8009A0030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1B9B34-A609-3DF2-058E-EF78CB438C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DCAD21-AC36-FFC9-3DD1-4DE4FE4F4B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5E64CE-7999-7E06-46FB-DCB53EFE1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C915F-3C43-4DBA-8B76-8A118D5E04FC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5463DD-7B04-18C4-911E-CBA07C8E3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0A1584-630D-8952-5C20-62CBB0480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DAE5F-9595-4FFC-AE14-71A35FBBB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011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D0D99C-0A73-94B8-2DA2-E15D91E5A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565D8E-571B-2DEA-E7E8-EA9BD4190C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3F3EB7-A19E-DE54-A8F9-C42116CD7C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C915F-3C43-4DBA-8B76-8A118D5E04FC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88A79F-1293-B465-C8EA-10CAFA8DA2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F65142-2CAD-E644-DAC1-C78E78BD36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CDAE5F-9595-4FFC-AE14-71A35FBBB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961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D778742-3779-E76B-9E95-E36FABED80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344" y="3040912"/>
            <a:ext cx="11341434" cy="776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0663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57C109A-857E-A19F-B7FD-55E864B7A0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870" y="449551"/>
            <a:ext cx="10430539" cy="5969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985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EA4FE34-D716-5A02-A6FC-583689209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544" y="596297"/>
            <a:ext cx="10770782" cy="5608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9985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44836D6-3CF7-BBE8-4545-195A1D6B36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721" y="1071689"/>
            <a:ext cx="10632557" cy="4714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9131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B968F27-207B-A698-085B-9337296C21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766" y="797441"/>
            <a:ext cx="11088112" cy="5273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8186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18919FA-8ED7-6238-8070-CF2F274F24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613" y="1371600"/>
            <a:ext cx="11060774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4439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E62DC69-7E94-662E-C99C-8BE670E800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067" y="1124227"/>
            <a:ext cx="11101865" cy="4609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9425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F221E84-79BD-9622-2CA8-1C7DB2C46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153" y="549158"/>
            <a:ext cx="9973340" cy="5776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451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8FE510E-6DB1-03E2-1567-4A7C9B2F8D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522" y="352374"/>
            <a:ext cx="9994604" cy="6170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804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5625090-556E-253C-3C0D-3FB5DD5ACE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014" y="620220"/>
            <a:ext cx="10621926" cy="5683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2710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F42448A-1F61-C08A-138E-4275B3F27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501" y="361385"/>
            <a:ext cx="10271051" cy="6229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759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3CA6D4E-D18D-C1B3-F948-479A4A402B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893" y="676197"/>
            <a:ext cx="11025963" cy="5535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1970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C74C57A-5D49-5D02-F18D-9195ABB66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521" y="403293"/>
            <a:ext cx="10175358" cy="5937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7342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56E00C4-383F-50B4-B8B3-D986F21527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9257" y="613056"/>
            <a:ext cx="6049926" cy="5370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1328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66D775F-3732-7BF8-8CEF-D870DCABFF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581" y="1063257"/>
            <a:ext cx="11426837" cy="4210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4581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3D8887D-26BF-B22E-622B-391D137DE9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316" y="660601"/>
            <a:ext cx="9909543" cy="5528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3621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C75A3B1-CC16-A3E9-F0F2-5A1DDED06A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280" y="976727"/>
            <a:ext cx="10643190" cy="4932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2667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A9D4746-8314-E0CB-D0AD-591C242D69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913" y="707002"/>
            <a:ext cx="10664454" cy="545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9423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DEF395F-2B00-C244-F08C-D435D3B050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67" y="1093103"/>
            <a:ext cx="10536865" cy="467179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AA0026-69F5-0E46-4EA1-C33E315BC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DAE5F-9595-4FFC-AE14-71A35FBBB63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898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6F8948E-66EE-2F6F-8FD2-78E1EA2BD2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250" y="1963582"/>
            <a:ext cx="10201499" cy="2778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419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2DC6CBC-0A37-8614-3727-FA78FAF73B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791" y="1631878"/>
            <a:ext cx="11047228" cy="2950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490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D5CDD4C-21DF-82EC-2EED-CF5FF92845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1995" y="2477387"/>
            <a:ext cx="7972681" cy="1047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14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58B0423-4EB5-AE42-381E-801CAAC83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321" y="308762"/>
            <a:ext cx="10175357" cy="624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580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DBD83CA-9854-1C81-91ED-544B267A25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749" y="1325836"/>
            <a:ext cx="11174502" cy="4206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606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20CA1A-5611-1772-5842-A28A0AAC78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545" y="1190847"/>
            <a:ext cx="10838892" cy="4403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367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FC4D8AD-96A9-4DB0-3919-9C71BEC9E5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563" y="719947"/>
            <a:ext cx="10196623" cy="5450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094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1</Words>
  <Application>Microsoft Office PowerPoint</Application>
  <PresentationFormat>Widescreen</PresentationFormat>
  <Paragraphs>1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Oyelade, Omolara</dc:creator>
  <cp:lastModifiedBy>Oyelade, Omolara</cp:lastModifiedBy>
  <cp:revision>2</cp:revision>
  <dcterms:created xsi:type="dcterms:W3CDTF">2022-07-18T20:32:36Z</dcterms:created>
  <dcterms:modified xsi:type="dcterms:W3CDTF">2022-07-18T21:53:28Z</dcterms:modified>
</cp:coreProperties>
</file>