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514C-883F-2A42-1F27-6972567E9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4918E-D7A5-5952-DB0A-C3FBA9D07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E90C9-E463-20C8-5D44-A1A31A6B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05A8-CAB7-6593-B770-79024FB3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CC41E-659E-E919-B21A-B31F01D1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305A-7FDE-3DB3-E424-A986CAAD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FCF10-5412-722D-92D7-381E89CA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0523-5D8D-5F62-1C9B-01060243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58CC-D736-B897-80A1-1D01C724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859F-ECE3-52C3-B94C-90C44988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74FDC-679F-9E46-B605-CD7530535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2A19-3033-EA6E-F7AE-3AA13E001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D07F-57F0-5476-7B11-9EA5F322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6D9B-4AFD-786A-890C-31597CBB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F5AB-0296-2B58-A89B-9C7B0DBE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1AA-0A47-19BF-97CB-08469C7B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E5E2-C4C5-D755-127B-F76468F5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9465-7E15-7774-68DC-E1A50FC2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8720-3E3C-E383-F6CD-16EB869F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84CD-1A2D-FC8F-FA28-EFA1AE3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5A36-581A-998E-BF49-E50144D5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2F19-9409-747A-6FC8-902D9156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C152-D5E8-3DBF-9A0A-3844116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843EF-6E00-3C8A-2361-FC021C38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B97A-D169-A359-9750-03F3F04C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AA6-487D-7FD3-1FE3-DCA1B3F8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0A19-735E-2FA2-F65E-E7782AD64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4D839-2052-9F35-22BA-1CA4EB00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1564C-B316-D77E-58B4-BEF08735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15FDA-AB02-4CCE-B811-8843FDB5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A6D86-9E67-941C-A545-4C2E21B2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E0DA-CF18-ABBC-151C-4120E6C6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B9AF-C535-8ABD-E4B0-F515EA6A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BEAED-6811-0503-7128-3B3D56544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E5E97-532F-1A24-EC74-98D172CF0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EE741-D8FE-CBF1-8D87-7B66CEC20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A89AE-015E-1E43-8A53-7F07ED20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2FA3F-F664-1DEA-DF68-56CAD8A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E81E7-3BF4-E4A3-5D03-2B9A960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4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0522-0094-5F83-B75A-3D8509E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6A8B0-6F3B-6186-2B7F-F086D7AB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AD282-AC06-E811-A530-CC5A9957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6BFB-3B89-1AB4-A7F5-CFEE8DD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FF267-2BBF-0EB6-C10C-31813AF7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2299B-5389-F823-1DD9-A3B9042D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F8DAF-7EC7-6DC1-4C89-A8DF3389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0E8C-EA36-1DBB-3BC8-62D548ED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162D-143F-A51E-4D94-F25C2095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C0A58-AA02-138E-3555-5D6DC7CCD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A02A2-0097-DB8F-C743-990592A5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57EB3-2C16-99B2-1F26-09AB230D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7BD36-1324-96BD-14EE-622FE014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378E-A5F6-CC28-FC5D-EE0ED745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81FE-40AB-C267-69AC-4D466927A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782BE-8A70-B765-8BF3-7986134BA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6457-592F-FED2-6979-57051E3C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D748-1053-F32B-2801-71BAD1DE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F4F82-3EBD-08F9-BB95-A8BEABC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3EEFF-4C36-B9FB-E6E6-AD511067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A820-D844-CEBE-C91C-697192CF9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CC91-C67D-9D80-7B3B-18F5D9B62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19F9-0D39-4AAE-BC98-B4B098652419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8FBC-432E-2BD0-AFD7-354E541A4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F12AE-B003-3D8A-54A7-F8594E396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C64C-52A6-4629-9964-98C9186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09EF44-989D-F341-0437-F2297C53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20" y="2753833"/>
            <a:ext cx="9570359" cy="5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4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95255-BBF7-02DC-5243-3A81C903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8" y="438090"/>
            <a:ext cx="10185991" cy="59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8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FA3C58-1CDE-2BAC-5FCD-D6C98E56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243425"/>
            <a:ext cx="10239153" cy="63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6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09B16-93A6-4897-A9E2-B8E82122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7" y="509936"/>
            <a:ext cx="9941442" cy="591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9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BF21E-14F1-F028-58F2-AD3A7613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5" y="663100"/>
            <a:ext cx="10932486" cy="5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E1FA7-9D8B-C231-5273-CAF23214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64" y="1086204"/>
            <a:ext cx="10926152" cy="49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7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ACF8F-925A-34CA-CA11-2735B571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9" y="433916"/>
            <a:ext cx="10657816" cy="59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2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10711-D448-F316-0F4F-A5A7058C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17" y="1299873"/>
            <a:ext cx="11316365" cy="44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2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B6F244-51EE-9F6E-E58D-9B995E7F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60" y="475589"/>
            <a:ext cx="10398642" cy="57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3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852B3-2B41-EB16-4162-BEC718BB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79" y="650479"/>
            <a:ext cx="10398642" cy="59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4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4CA1C-8DD9-4489-C44D-1AF1B799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66" y="565037"/>
            <a:ext cx="9971819" cy="58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1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E3123-A0C7-0D64-0210-3C93C356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6" y="596281"/>
            <a:ext cx="11025091" cy="5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19AC5-32D2-5639-46C9-8CB880DE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0" y="1212113"/>
            <a:ext cx="10973059" cy="34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ED982-6DB5-EF4A-3C90-720FF146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49" y="673176"/>
            <a:ext cx="9569302" cy="58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2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85125E-5871-3034-2A61-9BF0F970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83" y="1837296"/>
            <a:ext cx="11208033" cy="31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4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100ED-B23E-41BF-1640-1DBFCAD1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7" y="1218383"/>
            <a:ext cx="10728246" cy="420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15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D26AD-04DC-44D8-48CF-CA8564EE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9" y="1472392"/>
            <a:ext cx="10876562" cy="41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6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F1BD8-7BA1-CD12-CD87-6F66E6E6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14" y="386837"/>
            <a:ext cx="9037673" cy="60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8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10B65-C2ED-7615-327F-4A0CC185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27" y="339569"/>
            <a:ext cx="9197163" cy="62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6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F1697-3C6F-1ACA-7689-E3AF7088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37" y="782728"/>
            <a:ext cx="9250325" cy="55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1BD0D-16D8-2F84-388E-9E8249212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10" y="1259043"/>
            <a:ext cx="10537002" cy="44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43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26AFC-0503-22E3-824A-32B24BE6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7" y="1092899"/>
            <a:ext cx="11060672" cy="4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7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0C327-B8E0-209C-C6FD-24CD0155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78" y="1860698"/>
            <a:ext cx="10946043" cy="29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FA63A-DE48-EABA-5E22-BD6713F0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9" y="1679944"/>
            <a:ext cx="11175299" cy="34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75BE6-A0B0-FCE8-65A5-C8C786B0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10" y="3030279"/>
            <a:ext cx="2238431" cy="6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46CCC-0719-AFAF-A03C-FB589E5E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7" y="1042565"/>
            <a:ext cx="10058400" cy="48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4AE37-AB5B-2AAE-9B32-80415A26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0" y="326545"/>
            <a:ext cx="10302949" cy="604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3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B0A68-2484-5EFE-4A86-15D427A6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75" y="521221"/>
            <a:ext cx="10494334" cy="58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8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0E6C95-9056-8904-3A94-4A62856B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526959"/>
            <a:ext cx="10558129" cy="58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0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Oyelade, Omolara</dc:creator>
  <cp:lastModifiedBy>Oyelade, Omolara</cp:lastModifiedBy>
  <cp:revision>3</cp:revision>
  <dcterms:created xsi:type="dcterms:W3CDTF">2022-07-23T20:12:39Z</dcterms:created>
  <dcterms:modified xsi:type="dcterms:W3CDTF">2022-07-24T13:30:48Z</dcterms:modified>
</cp:coreProperties>
</file>