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">
          <p15:clr>
            <a:srgbClr val="000000"/>
          </p15:clr>
        </p15:guide>
        <p15:guide id="2" pos="7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.fntdata"/><Relationship Id="rId6" Type="http://schemas.openxmlformats.org/officeDocument/2006/relationships/slide" Target="slides/slide1.xml"/><Relationship Id="rId18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4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Malak Abdullah</a:t>
            </a:r>
            <a:endParaRPr/>
          </a:p>
        </p:txBody>
      </p:sp>
      <p:sp>
        <p:nvSpPr>
          <p:cNvPr id="112" name="Google Shape;112;p10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Malak Abdullah</a:t>
            </a:r>
            <a:endParaRPr/>
          </a:p>
        </p:txBody>
      </p:sp>
      <p:sp>
        <p:nvSpPr>
          <p:cNvPr id="102" name="Google Shape;102;p9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848600" y="6243637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848600" y="6243637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C++ Programming: From Problem Analysis to Program Design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Fifth Edition</a:t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1: An Overview of Computers and Programming Languages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32004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*Updated by: </a:t>
            </a:r>
            <a:r>
              <a:rPr b="1" i="1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Malak Abdullah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116" name="Google Shape;116;p13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Problem Analysis–Coding–Execution Cycle (cont'd.)</a:t>
            </a:r>
            <a:endParaRPr/>
          </a:p>
        </p:txBody>
      </p:sp>
      <p:sp>
        <p:nvSpPr>
          <p:cNvPr id="117" name="Google Shape;117;p13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compiled and linked, loader can place program into main memory for execution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step is to execute the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guarantees that the program follows the rules of the language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guarantee that the program will run correctly 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125" name="Google Shape;125;p14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1-1</a:t>
            </a:r>
            <a:endParaRPr/>
          </a:p>
        </p:txBody>
      </p:sp>
      <p:sp>
        <p:nvSpPr>
          <p:cNvPr id="126" name="Google Shape;126;p14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 algorithm to find the perimeter and area of a rectangle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perimeter and area of the rectangle are given by the following formulas: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perimeter = 2 * (length + width)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area = length * width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134" name="Google Shape;134;p15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1-1 (cont'd.)</a:t>
            </a:r>
            <a:endParaRPr/>
          </a:p>
        </p:txBody>
      </p:sp>
      <p:sp>
        <p:nvSpPr>
          <p:cNvPr id="135" name="Google Shape;135;p15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length of the rectangle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width of the rectangle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perimeter using the following equation: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perimeter = 2 * (length + width)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area using the following equation: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 = length * width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42" name="Google Shape;42;p5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Evolution of Programming Languages (cont'd.)</a:t>
            </a:r>
            <a:endParaRPr/>
          </a:p>
        </p:txBody>
      </p:sp>
      <p:sp>
        <p:nvSpPr>
          <p:cNvPr id="43" name="Google Shape;43;p5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languages include Basic, FORTRAN, COBOL, Pascal, C, C++, C#, and Java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translates a program written in a high-level language machine language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Processing a C++ Program</a:t>
            </a:r>
            <a:endParaRPr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"My first C++ program." &lt;&lt; endl;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 return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first C++ program.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60" name="Google Shape;60;p7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Processing a C++ Program (cont'd.)</a:t>
            </a:r>
            <a:endParaRPr/>
          </a:p>
        </p:txBody>
      </p:sp>
      <p:sp>
        <p:nvSpPr>
          <p:cNvPr id="61" name="Google Shape;61;p7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execute a C++ program:</a:t>
            </a:r>
            <a:endParaRPr/>
          </a:p>
          <a:p>
            <a:pPr indent="-325436" lvl="1" marL="669925" marR="0" rtl="0" algn="l">
              <a:lnSpc>
                <a:spcPct val="93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editor to create a </a:t>
            </a:r>
            <a:r>
              <a:rPr b="0" i="0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program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</a:t>
            </a:r>
            <a:endParaRPr/>
          </a:p>
          <a:p>
            <a:pPr indent="-325436" lvl="1" marL="669925" marR="0" rtl="0" algn="l">
              <a:lnSpc>
                <a:spcPct val="93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directives begin with # and are processed by a the </a:t>
            </a:r>
            <a:r>
              <a:rPr b="0" i="0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</a:t>
            </a:r>
            <a:endParaRPr/>
          </a:p>
          <a:p>
            <a:pPr indent="-325436" lvl="1" marL="669925" marR="0" rtl="0" algn="l">
              <a:lnSpc>
                <a:spcPct val="93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to:</a:t>
            </a:r>
            <a:endParaRPr/>
          </a:p>
          <a:p>
            <a:pPr indent="-350837" lvl="2" marL="1022350" marR="0" rtl="0" algn="l">
              <a:lnSpc>
                <a:spcPct val="93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that the program obeys the rules</a:t>
            </a:r>
            <a:endParaRPr/>
          </a:p>
          <a:p>
            <a:pPr indent="-350837" lvl="2" marL="1022350" marR="0" rtl="0" algn="l">
              <a:lnSpc>
                <a:spcPct val="93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into machine language (</a:t>
            </a:r>
            <a:r>
              <a:rPr b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program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69" name="Google Shape;69;p8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Processing a C++ Program (cont'd.)</a:t>
            </a:r>
            <a:endParaRPr/>
          </a:p>
        </p:txBody>
      </p:sp>
      <p:sp>
        <p:nvSpPr>
          <p:cNvPr id="70" name="Google Shape;70;p8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execute a C++ program (cont'd.):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object program with other programs provided by the SDK to create executable code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Loads executable program into main memory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 step is to execute the program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78" name="Google Shape;78;p9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Processing a C++ Program (cont'd.)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25" y="1676400"/>
            <a:ext cx="82327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87" name="Google Shape;87;p10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Programming with the Problem Analysis–Coding–Execution Cycle</a:t>
            </a:r>
            <a:endParaRPr/>
          </a:p>
        </p:txBody>
      </p:sp>
      <p:sp>
        <p:nvSpPr>
          <p:cNvPr id="88" name="Google Shape;88;p10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is a process of problem solving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problem-solving technique: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❑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the problem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❑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the problem requirements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❑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steps (algorithm) to solve the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❑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Step-by-step problem-solving process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❑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achieved in finite amount of time</a:t>
            </a:r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90" name="Google Shape;90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96" name="Google Shape;96;p11"/>
          <p:cNvSpPr txBox="1"/>
          <p:nvPr>
            <p:ph idx="4294967295"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aramond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Problem Analysis–Coding–Execution Cycle (cont’d.)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100" y="762000"/>
            <a:ext cx="499268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59436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by: Malak Abdullah</a:t>
            </a:r>
            <a:endParaRPr/>
          </a:p>
        </p:txBody>
      </p:sp>
      <p:sp>
        <p:nvSpPr>
          <p:cNvPr id="106" name="Google Shape;106;p12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Problem Analysis–Coding–Execution Cycle (cont'd.)</a:t>
            </a:r>
            <a:endParaRPr/>
          </a:p>
        </p:txBody>
      </p:sp>
      <p:sp>
        <p:nvSpPr>
          <p:cNvPr id="107" name="Google Shape;107;p12"/>
          <p:cNvSpPr txBox="1"/>
          <p:nvPr>
            <p:ph idx="4294967295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code through compiler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compiler generates errors 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code and remove errors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code again through compiler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no syntax errors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generates equivalent 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 links machine code with system resources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Fifth Edition</a:t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e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