
<file path=[Content_Types].xml><?xml version="1.0" encoding="utf-8"?>
<Types xmlns="http://schemas.openxmlformats.org/package/2006/content-types">
  <Default Extension="wmf" ContentType="image/x-wmf"/>
  <Default Extension="fntdata" ContentType="application/x-fontdata"/>
  <Default Extension="xml" ContentType="application/xml"/>
  <Default Extension="png" ContentType="image/png"/>
  <Default Extension="rels" ContentType="application/vnd.openxmlformats-package.relationships+xml"/>
  <Default Extension="font" ContentType="application/x-fontdata"/>
  <Override PartName="/ppt/slideLayouts/slideLayout569.xml" ContentType="application/vnd.openxmlformats-officedocument.presentationml.slideLayout+xml"/>
  <Override PartName="/ppt/slides/slide30.xml" ContentType="application/vnd.openxmlformats-officedocument.presentationml.slide+xml"/>
  <Override PartName="/ppt/slides/slide9.xml" ContentType="application/vnd.openxmlformats-officedocument.presentationml.slide+xml"/>
  <Override PartName="/ppt/slideLayouts/slideLayout178.xml" ContentType="application/vnd.openxmlformats-officedocument.presentationml.slideLayout+xml"/>
  <Override PartName="/ppt/slides/slide31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slides/slide22.xml" ContentType="application/vnd.openxmlformats-officedocument.presentationml.slide+xml"/>
  <Override PartName="/ppt/slideLayouts/slideLayout56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68.xml" ContentType="application/vnd.openxmlformats-officedocument.presentationml.slideLayout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79.xml" ContentType="application/vnd.openxmlformats-officedocument.presentationml.slideLayout+xml"/>
  <Override PartName="/ppt/slides/slide38.xml" ContentType="application/vnd.openxmlformats-officedocument.presentationml.slide+xml"/>
  <Override PartName="/ppt/slides/slide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Layouts/slideLayout570.xml" ContentType="application/vnd.openxmlformats-officedocument.presentationml.slideLayout+xml"/>
  <Override PartName="/ppt/slides/slide7.xml" ContentType="application/vnd.openxmlformats-officedocument.presentationml.slide+xml"/>
  <Override PartName="/ppt/theme/theme35.xml" ContentType="application/vnd.openxmlformats-officedocument.theme+xml"/>
  <Override PartName="/ppt/slideLayouts/slideLayout185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s/slide24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186.xml" ContentType="application/vnd.openxmlformats-officedocument.presentationml.slideLayout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36.xml" ContentType="application/vnd.openxmlformats-officedocument.presentationml.slide+xml"/>
  <Override PartName="/ppt/theme/theme11.xml" ContentType="application/vnd.openxmlformats-officedocument.theme+xml"/>
  <Override PartName="/ppt/slideLayouts/slideLayout566.xml" ContentType="application/vnd.openxmlformats-officedocument.presentationml.slideLayout+xml"/>
  <Override PartName="/ppt/slides/slide23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82.xml" ContentType="application/vnd.openxmlformats-officedocument.presentationml.slideLayout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Layouts/slideLayoutmaster35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s/slide34.xml" ContentType="application/vnd.openxmlformats-officedocument.presentationml.slide+xml"/>
  <Override PartName="/ppt/slideLayouts/slideLayout183.xml" ContentType="application/vnd.openxmlformats-officedocument.presentationml.slideLayout+xml"/>
  <Override PartName="/ppt/slides/slide17.xml" ContentType="application/vnd.openxmlformats-officedocument.presentationml.slide+xml"/>
  <Override PartName="/ppt/slides/slide25.xml" ContentType="application/vnd.openxmlformats-officedocument.presentationml.slide+xml"/>
  <Override PartName="/ppt/slideLayouts/slideLayout564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76.xml" ContentType="application/vnd.openxmlformats-officedocument.presentationml.slideLayout+xml"/>
  <Override PartName="/ppt/slides/slide29.xml" ContentType="application/vnd.openxmlformats-officedocument.presentationml.slide+xml"/>
  <Override PartName="/ppt/slides/slide20.xml" ContentType="application/vnd.openxmlformats-officedocument.presentationml.slide+xml"/>
  <Override PartName="/ppt/slideLayouts/slideLayoutmaster11.xml" ContentType="application/vnd.openxmlformats-officedocument.presentationml.slideLayout+xml"/>
  <Override PartName="/ppt/slides/slide33.xml" ContentType="application/vnd.openxmlformats-officedocument.presentationml.slide+xml"/>
  <Override PartName="/ppt/slideLayouts/slideLayout18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181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562.xml" ContentType="application/vnd.openxmlformats-officedocument.presentationml.slideLayout+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Layouts/slideLayout177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embedTrueTypeFonts="1">
  <p:sldMasterIdLst>
    <p:sldMasterId r:id="rId3" id="2147483659"/>
    <p:sldMasterId r:id="rId4" id="2147483683"/>
  </p:sldMasterIdLst>
  <p:sldIdLst>
    <p:sldId r:id="rIds258" id="258"/>
    <p:sldId r:id="rIds261" id="261"/>
    <p:sldId r:id="rIds260" id="260"/>
    <p:sldId r:id="rIds262" id="262"/>
    <p:sldId r:id="rIds263" id="263"/>
    <p:sldId r:id="rIds264" id="264"/>
    <p:sldId r:id="rIds265" id="265"/>
    <p:sldId r:id="rIds291" id="291"/>
    <p:sldId r:id="rIds267" id="267"/>
    <p:sldId r:id="rIds294" id="294"/>
    <p:sldId r:id="rIds295" id="295"/>
    <p:sldId r:id="rIds296" id="296"/>
    <p:sldId r:id="rIds268" id="268"/>
    <p:sldId r:id="rIds302" id="302"/>
    <p:sldId r:id="rIds269" id="269"/>
    <p:sldId r:id="rIds297" id="297"/>
    <p:sldId r:id="rIds289" id="289"/>
    <p:sldId r:id="rIds271" id="271"/>
    <p:sldId r:id="rIds272" id="272"/>
    <p:sldId r:id="rIds303" id="303"/>
    <p:sldId r:id="rIds304" id="304"/>
    <p:sldId r:id="rIds305" id="305"/>
    <p:sldId r:id="rIds306" id="306"/>
    <p:sldId r:id="rIds298" id="298"/>
    <p:sldId r:id="rIds276" id="276"/>
    <p:sldId r:id="rIds300" id="300"/>
    <p:sldId r:id="rIds301" id="301"/>
    <p:sldId r:id="rIds307" id="307"/>
    <p:sldId r:id="rIds308" id="308"/>
    <p:sldId r:id="rIds277" id="277"/>
    <p:sldId r:id="rIds278" id="278"/>
    <p:sldId r:id="rIds279" id="279"/>
    <p:sldId r:id="rIds280" id="280"/>
    <p:sldId r:id="rIds281" id="281"/>
    <p:sldId r:id="rIds282" id="282"/>
    <p:sldId r:id="rIds283" id="283"/>
    <p:sldId r:id="rIds286" id="286"/>
    <p:sldId r:id="rIds287" id="287"/>
    <p:sldId r:id="rIds288" id="288"/>
  </p:sldIdLst>
  <p:sldSz cx="9144000" cy="6858000" type="screen4x3"/>
  <p:notesSz cx="6858000" cy="9144000"/>
  <p:embeddedFontLst>
    <p:embeddedFont>
      <p:font typeface="WPS Special 1"/>
      <p:regular r:id="rId45"/>
    </p:embeddedFont>
  </p:embeddedFontLst>
  <p:defaultTextStyle>
    <a:lvl1pPr indent="0" algn="l" fontAlgn="base" marL="0" eaLnBrk="0" hangingPunct="false" rtl="false">
      <a:lnSpc>
        <a:spcPct val="100000"/>
      </a:lnSpc>
      <a:spcBef>
        <a:spcPct val="0"/>
      </a:spcBef>
      <a:spcAft>
        <a:spcPct val="0"/>
      </a:spcAft>
      <a:buNone/>
      <a:defRPr sz="1800">
        <a:solidFill>
          <a:schemeClr val="tx1"/>
        </a:solidFill>
        <a:latin charset="0" typeface="Arial"/>
      </a:defRPr>
    </a:lvl1pPr>
    <a:lvl2pPr indent="0" algn="l" fontAlgn="base" marL="457200" eaLnBrk="0" hangingPunct="false" rtl="false">
      <a:lnSpc>
        <a:spcPct val="100000"/>
      </a:lnSpc>
      <a:spcBef>
        <a:spcPct val="0"/>
      </a:spcBef>
      <a:spcAft>
        <a:spcPct val="0"/>
      </a:spcAft>
      <a:buNone/>
      <a:defRPr sz="1800">
        <a:solidFill>
          <a:schemeClr val="tx1"/>
        </a:solidFill>
        <a:latin charset="0" typeface="Arial"/>
      </a:defRPr>
    </a:lvl2pPr>
    <a:lvl3pPr indent="0" algn="l" fontAlgn="base" marL="914400" eaLnBrk="0" hangingPunct="false" rtl="false">
      <a:lnSpc>
        <a:spcPct val="100000"/>
      </a:lnSpc>
      <a:spcBef>
        <a:spcPct val="0"/>
      </a:spcBef>
      <a:spcAft>
        <a:spcPct val="0"/>
      </a:spcAft>
      <a:buNone/>
      <a:defRPr sz="1800">
        <a:solidFill>
          <a:schemeClr val="tx1"/>
        </a:solidFill>
        <a:latin charset="0" typeface="Arial"/>
      </a:defRPr>
    </a:lvl3pPr>
    <a:lvl4pPr indent="0" algn="l" fontAlgn="base" marL="1371600" eaLnBrk="0" hangingPunct="false" rtl="false">
      <a:lnSpc>
        <a:spcPct val="100000"/>
      </a:lnSpc>
      <a:spcBef>
        <a:spcPct val="0"/>
      </a:spcBef>
      <a:spcAft>
        <a:spcPct val="0"/>
      </a:spcAft>
      <a:buNone/>
      <a:defRPr sz="1800">
        <a:solidFill>
          <a:schemeClr val="tx1"/>
        </a:solidFill>
        <a:latin charset="0" typeface="Arial"/>
      </a:defRPr>
    </a:lvl4pPr>
    <a:lvl5pPr indent="0" algn="l" fontAlgn="base" marL="1828800" eaLnBrk="0" hangingPunct="false" rtl="false">
      <a:lnSpc>
        <a:spcPct val="100000"/>
      </a:lnSpc>
      <a:spcBef>
        <a:spcPct val="0"/>
      </a:spcBef>
      <a:spcAft>
        <a:spcPct val="0"/>
      </a:spcAft>
      <a:buNone/>
      <a:defRPr sz="1800">
        <a:solidFill>
          <a:schemeClr val="tx1"/>
        </a:solidFill>
        <a:latin charset="0" typeface="Arial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25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3" Type="http://schemas.openxmlformats.org/officeDocument/2006/relationships/slideMaster" Target="slideMasters/slideMaster11.xml" /><Relationship Id="rId4" Type="http://schemas.openxmlformats.org/officeDocument/2006/relationships/slideMaster" Target="slideMasters/slideMaster35.xml" /><Relationship Id="rIds258" Type="http://schemas.openxmlformats.org/officeDocument/2006/relationships/slide" Target="slides/slide0.xml" /><Relationship Id="rIds261" Type="http://schemas.openxmlformats.org/officeDocument/2006/relationships/slide" Target="slides/slide1.xml" /><Relationship Id="rIds260" Type="http://schemas.openxmlformats.org/officeDocument/2006/relationships/slide" Target="slides/slide2.xml" /><Relationship Id="rIds262" Type="http://schemas.openxmlformats.org/officeDocument/2006/relationships/slide" Target="slides/slide3.xml" /><Relationship Id="rIds263" Type="http://schemas.openxmlformats.org/officeDocument/2006/relationships/slide" Target="slides/slide4.xml" /><Relationship Id="rIds264" Type="http://schemas.openxmlformats.org/officeDocument/2006/relationships/slide" Target="slides/slide5.xml" /><Relationship Id="rIds265" Type="http://schemas.openxmlformats.org/officeDocument/2006/relationships/slide" Target="slides/slide6.xml" /><Relationship Id="rIds291" Type="http://schemas.openxmlformats.org/officeDocument/2006/relationships/slide" Target="slides/slide7.xml" /><Relationship Id="rIds267" Type="http://schemas.openxmlformats.org/officeDocument/2006/relationships/slide" Target="slides/slide8.xml" /><Relationship Id="rIds294" Type="http://schemas.openxmlformats.org/officeDocument/2006/relationships/slide" Target="slides/slide9.xml" /><Relationship Id="rIds295" Type="http://schemas.openxmlformats.org/officeDocument/2006/relationships/slide" Target="slides/slide10.xml" /><Relationship Id="rIds296" Type="http://schemas.openxmlformats.org/officeDocument/2006/relationships/slide" Target="slides/slide11.xml" /><Relationship Id="rIds268" Type="http://schemas.openxmlformats.org/officeDocument/2006/relationships/slide" Target="slides/slide12.xml" /><Relationship Id="rIds302" Type="http://schemas.openxmlformats.org/officeDocument/2006/relationships/slide" Target="slides/slide13.xml" /><Relationship Id="rIds269" Type="http://schemas.openxmlformats.org/officeDocument/2006/relationships/slide" Target="slides/slide14.xml" /><Relationship Id="rIds297" Type="http://schemas.openxmlformats.org/officeDocument/2006/relationships/slide" Target="slides/slide15.xml" /><Relationship Id="rIds289" Type="http://schemas.openxmlformats.org/officeDocument/2006/relationships/slide" Target="slides/slide16.xml" /><Relationship Id="rIds271" Type="http://schemas.openxmlformats.org/officeDocument/2006/relationships/slide" Target="slides/slide17.xml" /><Relationship Id="rIds272" Type="http://schemas.openxmlformats.org/officeDocument/2006/relationships/slide" Target="slides/slide18.xml" /><Relationship Id="rIds303" Type="http://schemas.openxmlformats.org/officeDocument/2006/relationships/slide" Target="slides/slide19.xml" /><Relationship Id="rIds304" Type="http://schemas.openxmlformats.org/officeDocument/2006/relationships/slide" Target="slides/slide20.xml" /><Relationship Id="rIds305" Type="http://schemas.openxmlformats.org/officeDocument/2006/relationships/slide" Target="slides/slide21.xml" /><Relationship Id="rIds306" Type="http://schemas.openxmlformats.org/officeDocument/2006/relationships/slide" Target="slides/slide22.xml" /><Relationship Id="rIds298" Type="http://schemas.openxmlformats.org/officeDocument/2006/relationships/slide" Target="slides/slide23.xml" /><Relationship Id="rIds276" Type="http://schemas.openxmlformats.org/officeDocument/2006/relationships/slide" Target="slides/slide24.xml" /><Relationship Id="rIds300" Type="http://schemas.openxmlformats.org/officeDocument/2006/relationships/slide" Target="slides/slide25.xml" /><Relationship Id="rIds301" Type="http://schemas.openxmlformats.org/officeDocument/2006/relationships/slide" Target="slides/slide26.xml" /><Relationship Id="rIds307" Type="http://schemas.openxmlformats.org/officeDocument/2006/relationships/slide" Target="slides/slide27.xml" /><Relationship Id="rIds308" Type="http://schemas.openxmlformats.org/officeDocument/2006/relationships/slide" Target="slides/slide28.xml" /><Relationship Id="rIds277" Type="http://schemas.openxmlformats.org/officeDocument/2006/relationships/slide" Target="slides/slide29.xml" /><Relationship Id="rIds278" Type="http://schemas.openxmlformats.org/officeDocument/2006/relationships/slide" Target="slides/slide30.xml" /><Relationship Id="rIds279" Type="http://schemas.openxmlformats.org/officeDocument/2006/relationships/slide" Target="slides/slide31.xml" /><Relationship Id="rIds280" Type="http://schemas.openxmlformats.org/officeDocument/2006/relationships/slide" Target="slides/slide32.xml" /><Relationship Id="rIds281" Type="http://schemas.openxmlformats.org/officeDocument/2006/relationships/slide" Target="slides/slide33.xml" /><Relationship Id="rIds282" Type="http://schemas.openxmlformats.org/officeDocument/2006/relationships/slide" Target="slides/slide34.xml" /><Relationship Id="rIds283" Type="http://schemas.openxmlformats.org/officeDocument/2006/relationships/slide" Target="slides/slide35.xml" /><Relationship Id="rIds286" Type="http://schemas.openxmlformats.org/officeDocument/2006/relationships/slide" Target="slides/slide36.xml" /><Relationship Id="rIds287" Type="http://schemas.openxmlformats.org/officeDocument/2006/relationships/slide" Target="slides/slide37.xml" /><Relationship Id="rIds288" Type="http://schemas.openxmlformats.org/officeDocument/2006/relationships/slide" Target="slides/slide38.xml" /><Relationship Id="rIdp42" Type="http://schemas.openxmlformats.org/officeDocument/2006/relationships/presProps" Target="presProps.xml" /><Relationship Id="rIdp43" Type="http://schemas.openxmlformats.org/officeDocument/2006/relationships/tableStyles" Target="tableStyles.xml" /><Relationship Id="rIdp44" Type="http://schemas.openxmlformats.org/officeDocument/2006/relationships/viewProps" Target="viewProps.xml" /><Relationship Id="rId45" Type="http://schemas.openxmlformats.org/officeDocument/2006/relationships/font" Target="fonts/WPS_Specail_1.fntdata" /><Relationship Id="rIdt47" Type="http://schemas.openxmlformats.org/officeDocument/2006/relationships/theme" Target="theme/theme35.xml" /></Relationships>
</file>

<file path=ppt/slideLayouts/_rels/slideLayout17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7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7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7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8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8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8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8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8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8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8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56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5.xml" /></Relationships>
</file>

<file path=ppt/slideLayouts/_rels/slideLayout56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5.xml" /></Relationships>
</file>

<file path=ppt/slideLayouts/_rels/slideLayout56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5.xml" /></Relationships>
</file>

<file path=ppt/slideLayouts/_rels/slideLayout56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5.xml" /></Relationships>
</file>

<file path=ppt/slideLayouts/_rels/slideLayout56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5.xml" /></Relationships>
</file>

<file path=ppt/slideLayouts/_rels/slideLayout56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5.xml" /></Relationships>
</file>

<file path=ppt/slideLayouts/_rels/slideLayout56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5.xml" /></Relationships>
</file>

<file path=ppt/slideLayouts/_rels/slideLayout56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5.xml" /></Relationships>
</file>

<file path=ppt/slideLayouts/_rels/slideLayout56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5.xml" /></Relationships>
</file>

<file path=ppt/slideLayouts/_rels/slideLayout56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5.xml" /></Relationships>
</file>

<file path=ppt/slideLayouts/_rels/slideLayout57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5.xml" /></Relationships>
</file>

<file path=ppt/slideLayouts/_rels/slideLayoutmaster11.xml.rels><?xml version="1.0" encoding="UTF-8" standalone="yes" ?><Relationships xmlns="http://schemas.openxmlformats.org/package/2006/relationships"><Relationship Id="rId11" Type="http://schemas.openxmlformats.org/officeDocument/2006/relationships/slideMaster" Target="../slideMasters/slideMaster11.xml" /></Relationships>
</file>

<file path=ppt/slideLayouts/_rels/slideLayoutmaster35.xml.rels><?xml version="1.0" encoding="UTF-8" standalone="yes" ?><Relationships xmlns="http://schemas.openxmlformats.org/package/2006/relationships"><Relationship Id="rId35" Type="http://schemas.openxmlformats.org/officeDocument/2006/relationships/slideMaster" Target="../slideMasters/slideMaster35.xml" /></Relationships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indent="0" algn="ctr" marL="0">
              <a:buNone/>
              <a:defRPr/>
            </a:lvl1pPr>
            <a:lvl2pPr indent="0" algn="ctr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 algn="ctr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 algn="ctr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indent="0" algn="ctr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indent="0" algn="ctr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indent="0" algn="ctr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indent="0" algn="ctr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indent="0" algn="ctr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06519425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867191418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00424243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sz="2400" b="1"/>
            </a:lvl1pPr>
            <a:lvl2pPr indent="0" marL="457200">
              <a:buNone/>
              <a:defRPr sz="2000" b="1"/>
            </a:lvl2pPr>
            <a:lvl3pPr indent="0" marL="914400">
              <a:buNone/>
              <a:defRPr sz="1800" b="1"/>
            </a:lvl3pPr>
            <a:lvl4pPr indent="0" marL="1371600">
              <a:buNone/>
              <a:defRPr sz="1600" b="1"/>
            </a:lvl4pPr>
            <a:lvl5pPr indent="0" marL="1828800">
              <a:buNone/>
              <a:defRPr sz="1600" b="1"/>
            </a:lvl5pPr>
            <a:lvl6pPr indent="0" marL="2286000">
              <a:buNone/>
              <a:defRPr sz="1600" b="1"/>
            </a:lvl6pPr>
            <a:lvl7pPr indent="0" marL="2743200">
              <a:buNone/>
              <a:defRPr sz="1600" b="1"/>
            </a:lvl7pPr>
            <a:lvl8pPr indent="0" marL="3200400">
              <a:buNone/>
              <a:defRPr sz="1600" b="1"/>
            </a:lvl8pPr>
            <a:lvl9pPr indent="0" marL="365760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sz="2400" b="1"/>
            </a:lvl1pPr>
            <a:lvl2pPr indent="0" marL="457200">
              <a:buNone/>
              <a:defRPr sz="2000" b="1"/>
            </a:lvl2pPr>
            <a:lvl3pPr indent="0" marL="914400">
              <a:buNone/>
              <a:defRPr sz="1800" b="1"/>
            </a:lvl3pPr>
            <a:lvl4pPr indent="0" marL="1371600">
              <a:buNone/>
              <a:defRPr sz="1600" b="1"/>
            </a:lvl4pPr>
            <a:lvl5pPr indent="0" marL="1828800">
              <a:buNone/>
              <a:defRPr sz="1600" b="1"/>
            </a:lvl5pPr>
            <a:lvl6pPr indent="0" marL="2286000">
              <a:buNone/>
              <a:defRPr sz="1600" b="1"/>
            </a:lvl6pPr>
            <a:lvl7pPr indent="0" marL="2743200">
              <a:buNone/>
              <a:defRPr sz="1600" b="1"/>
            </a:lvl7pPr>
            <a:lvl8pPr indent="0" marL="3200400">
              <a:buNone/>
              <a:defRPr sz="1600" b="1"/>
            </a:lvl8pPr>
            <a:lvl9pPr indent="0" marL="365760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7783826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64121480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212382398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207327891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42508953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98546456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13343876"/>
      </p:ext>
    </p:extLst>
  </p:cSld>
  <p:clrMapOvr>
    <a:masterClrMapping/>
  </p:clrMapOvr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indent="0" algn="ctr" marL="0">
              <a:buNone/>
              <a:defRPr/>
            </a:lvl1pPr>
            <a:lvl2pPr indent="0" algn="ctr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 algn="ctr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 algn="ctr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indent="0" algn="ctr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indent="0" algn="ctr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indent="0" algn="ctr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indent="0" algn="ctr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indent="0" algn="ctr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06519425"/>
      </p:ext>
    </p:extLst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867191418"/>
      </p:ext>
    </p:extLst>
  </p:cSld>
  <p:clrMapOvr>
    <a:masterClrMapping/>
  </p:clrMapOvr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004242433"/>
      </p:ext>
    </p:extLst>
  </p:cSld>
  <p:clrMapOvr>
    <a:masterClrMapping/>
  </p:clrMapOvr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sz="2400" b="1"/>
            </a:lvl1pPr>
            <a:lvl2pPr indent="0" marL="457200">
              <a:buNone/>
              <a:defRPr sz="2000" b="1"/>
            </a:lvl2pPr>
            <a:lvl3pPr indent="0" marL="914400">
              <a:buNone/>
              <a:defRPr sz="1800" b="1"/>
            </a:lvl3pPr>
            <a:lvl4pPr indent="0" marL="1371600">
              <a:buNone/>
              <a:defRPr sz="1600" b="1"/>
            </a:lvl4pPr>
            <a:lvl5pPr indent="0" marL="1828800">
              <a:buNone/>
              <a:defRPr sz="1600" b="1"/>
            </a:lvl5pPr>
            <a:lvl6pPr indent="0" marL="2286000">
              <a:buNone/>
              <a:defRPr sz="1600" b="1"/>
            </a:lvl6pPr>
            <a:lvl7pPr indent="0" marL="2743200">
              <a:buNone/>
              <a:defRPr sz="1600" b="1"/>
            </a:lvl7pPr>
            <a:lvl8pPr indent="0" marL="3200400">
              <a:buNone/>
              <a:defRPr sz="1600" b="1"/>
            </a:lvl8pPr>
            <a:lvl9pPr indent="0" marL="365760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sz="2400" b="1"/>
            </a:lvl1pPr>
            <a:lvl2pPr indent="0" marL="457200">
              <a:buNone/>
              <a:defRPr sz="2000" b="1"/>
            </a:lvl2pPr>
            <a:lvl3pPr indent="0" marL="914400">
              <a:buNone/>
              <a:defRPr sz="1800" b="1"/>
            </a:lvl3pPr>
            <a:lvl4pPr indent="0" marL="1371600">
              <a:buNone/>
              <a:defRPr sz="1600" b="1"/>
            </a:lvl4pPr>
            <a:lvl5pPr indent="0" marL="1828800">
              <a:buNone/>
              <a:defRPr sz="1600" b="1"/>
            </a:lvl5pPr>
            <a:lvl6pPr indent="0" marL="2286000">
              <a:buNone/>
              <a:defRPr sz="1600" b="1"/>
            </a:lvl6pPr>
            <a:lvl7pPr indent="0" marL="2743200">
              <a:buNone/>
              <a:defRPr sz="1600" b="1"/>
            </a:lvl7pPr>
            <a:lvl8pPr indent="0" marL="3200400">
              <a:buNone/>
              <a:defRPr sz="1600" b="1"/>
            </a:lvl8pPr>
            <a:lvl9pPr indent="0" marL="365760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77838264"/>
      </p:ext>
    </p:extLst>
  </p:cSld>
  <p:clrMapOvr>
    <a:masterClrMapping/>
  </p:clrMapOvr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64121480"/>
      </p:ext>
    </p:extLst>
  </p:cSld>
  <p:clrMapOvr>
    <a:masterClrMapping/>
  </p:clrMapOvr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212382398"/>
      </p:ext>
    </p:extLst>
  </p:cSld>
  <p:clrMapOvr>
    <a:masterClrMapping/>
  </p:clrMapOvr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207327891"/>
      </p:ext>
    </p:extLst>
  </p:cSld>
  <p:clrMapOvr>
    <a:masterClrMapping/>
  </p:clrMapOvr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425089538"/>
      </p:ext>
    </p:extLst>
  </p:cSld>
  <p:clrMapOvr>
    <a:masterClrMapping/>
  </p:clrMapOvr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98546456"/>
      </p:ext>
    </p:extLst>
  </p:cSld>
  <p:clrMapOvr>
    <a:masterClrMapping/>
  </p:clrMapOvr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13343876"/>
      </p:ext>
    </p:extLst>
  </p:cSld>
  <p:clrMapOvr>
    <a:masterClrMapping/>
  </p:clrMapOvr>
</p:sldLayout>
</file>

<file path=ppt/slideLayouts/slideLayoutmaster11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bg>
      <p:bgPr>
        <a:solidFill>
          <a:srgbClr val="ffffff"/>
        </a:solidFill>
      </p:bgPr>
    </p:bg>
    <p:spTree>
      <p:nvGrpSpPr>
        <p:cNvPr id="1024" name=""/>
        <p:cNvGrpSpPr>
          <a:grpSpLocks/>
        </p:cNvGrpSpPr>
        <p:nvPr/>
      </p:nvGrpSpPr>
      <p:grpSpPr>
        <a:xfrm/>
      </p:grpSpPr>
      <p:grpSp>
        <p:nvGrpSpPr>
          <p:cNvPr id="1026" name=""/>
          <p:cNvGrpSpPr>
            <a:grpSpLocks noChangeAspect="0"/>
          </p:cNvGrpSpPr>
          <p:nvPr/>
        </p:nvGrpSpPr>
        <p:grpSpPr>
          <a:xfrm>
            <a:off x="0" y="0"/>
            <a:ext cx="8686800" cy="4876800"/>
            <a:chOff x="0" y="0"/>
            <a:chExt cy="3072" cx="5472"/>
          </a:xfrm>
        </p:grpSpPr>
        <p:sp>
          <p:nvSpPr>
            <p:cNvPr id="1033" name=""/>
            <p:cNvSpPr>
              <a:spLocks noChangeAspect="0"/>
            </p:cNvSpPr>
            <p:nvPr/>
          </p:nvSpPr>
          <p:spPr>
            <a:xfrm>
              <a:off x="0" y="0"/>
              <a:ext cx="384" cy="307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/>
            <a:p>
              <a:pPr algn="ctr"/>
              <a:endParaRPr lang="en-US" altLang="en-US" sz="2400" dirty="0">
                <a:latin charset="0" typeface="Times New Roman"/>
              </a:endParaRPr>
            </a:p>
          </p:txBody>
        </p:sp>
        <p:grpSp>
          <p:nvGrpSpPr>
            <p:cNvPr id="1034" name=""/>
            <p:cNvGrpSpPr>
              <a:grpSpLocks noChangeAspect="0"/>
            </p:cNvGrpSpPr>
            <p:nvPr/>
          </p:nvGrpSpPr>
          <p:grpSpPr>
            <a:xfrm>
              <a:off x="240" y="893"/>
              <a:ext cx="5232" cy="115"/>
              <a:chOff x="240" y="893"/>
              <a:chExt cy="115" cx="5232"/>
            </a:xfrm>
          </p:grpSpPr>
          <p:sp>
            <p:nvSpPr>
              <p:cNvPr id="1035" name=""/>
              <p:cNvSpPr>
                <a:spLocks noChangeAspect="0"/>
              </p:cNvSpPr>
              <p:nvPr/>
            </p:nvSpPr>
            <p:spPr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ffd72b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/>
                <a:endParaRPr lang="en-US" altLang="en-US" sz="2400" dirty="0">
                  <a:latin charset="0" typeface="Times New Roman"/>
                </a:endParaRPr>
              </a:p>
            </p:txBody>
          </p:sp>
          <p:sp>
            <p:nvSpPr>
              <p:cNvPr id="1036" name=""/>
              <p:cNvSpPr>
                <a:spLocks noChangeAspect="0"/>
              </p:cNvSpPr>
              <p:nvPr/>
            </p:nvSpPr>
            <p:spPr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rgbClr val="d89f00"/>
                </a:solidFill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27" name=""/>
          <p:cNvSpPr>
            <a:spLocks noGrp="1" noChangeAspect="0"/>
          </p:cNvSpPr>
          <p:nvPr>
            <p:ph type="title" sz="full" idx="4294967295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"/>
          <p:cNvSpPr>
            <a:spLocks noGrp="1" noChangeAspect="0"/>
          </p:cNvSpPr>
          <p:nvPr>
            <p:ph type="body" sz="full" idx="1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"/>
          <p:cNvSpPr>
            <a:spLocks noGrp="1" noChangeAspect="0"/>
          </p:cNvSpPr>
          <p:nvPr>
            <p:ph type="dt" sz="half" idx="2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/>
            <a:endParaRPr lang="en-US" altLang="en-US" sz="1000" dirty="0"/>
          </a:p>
        </p:txBody>
      </p:sp>
      <p:sp>
        <p:nvSpPr>
          <p:cNvPr id="1030" name=""/>
          <p:cNvSpPr>
            <a:spLocks noGrp="1" noChangeAspect="0"/>
          </p:cNvSpPr>
          <p:nvPr>
            <p:ph type="ftr" sz="quarter" idx="3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1031" name=""/>
          <p:cNvSpPr>
            <a:spLocks noGrp="1" noChangeAspect="0"/>
          </p:cNvSpPr>
          <p:nvPr>
            <p:ph type="sldNum" sz="quarter" idx="4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2031-1011-587298610EC3}">
              <a:rPr lang="en-US" altLang="en-US" sz="1000" dirty="0"/>
              <a:t>1</a:t>
            </a:fld>
          </a:p>
        </p:txBody>
      </p:sp>
      <p:sp>
        <p:nvSpPr>
          <p:cNvPr id="1032" name=""/>
          <p:cNvSpPr>
            <a:spLocks noChangeAspect="0"/>
          </p:cNvSpPr>
          <p:nvPr/>
        </p:nvSpPr>
        <p:spPr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rgbClr val="d89f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</p:spTree>
  </p:cSld>
</p:sldLayout>
</file>

<file path=ppt/slideLayouts/slideLayoutmaster35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bg>
      <p:bgPr>
        <a:solidFill>
          <a:srgbClr val="ffffff"/>
        </a:solidFill>
      </p:bgPr>
    </p:bg>
    <p:spTree>
      <p:nvGrpSpPr>
        <p:cNvPr id="2048" name=""/>
        <p:cNvGrpSpPr>
          <a:grpSpLocks/>
        </p:cNvGrpSpPr>
        <p:nvPr/>
      </p:nvGrpSpPr>
      <p:grpSpPr>
        <a:xfrm/>
      </p:grpSpPr>
      <p:grpSp>
        <p:nvGrpSpPr>
          <p:cNvPr id="2050" name=""/>
          <p:cNvGrpSpPr>
            <a:grpSpLocks noChangeAspect="0"/>
          </p:cNvGrpSpPr>
          <p:nvPr/>
        </p:nvGrpSpPr>
        <p:grpSpPr>
          <a:xfrm>
            <a:off x="0" y="0"/>
            <a:ext cx="8763000" cy="5943600"/>
            <a:chOff x="0" y="0"/>
            <a:chExt cy="3744" cx="5520"/>
          </a:xfrm>
        </p:grpSpPr>
        <p:sp>
          <p:nvSpPr>
            <p:cNvPr id="2056" name=""/>
            <p:cNvSpPr>
              <a:spLocks noChangeAspect="0"/>
            </p:cNvSpPr>
            <p:nvPr/>
          </p:nvSpPr>
          <p:spPr>
            <a:xfrm>
              <a:off x="0" y="0"/>
              <a:ext cx="1104" cy="307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/>
            <a:p>
              <a:pPr algn="ctr"/>
              <a:endParaRPr lang="en-US" altLang="en-US" sz="2400" dirty="0">
                <a:latin charset="0" typeface="Times New Roman"/>
              </a:endParaRPr>
            </a:p>
          </p:txBody>
        </p:sp>
        <p:grpSp>
          <p:nvGrpSpPr>
            <p:cNvPr id="2057" name=""/>
            <p:cNvGrpSpPr>
              <a:grpSpLocks noChangeAspect="0"/>
            </p:cNvGrpSpPr>
            <p:nvPr/>
          </p:nvGrpSpPr>
          <p:grpSpPr>
            <a:xfrm>
              <a:off x="0" y="2208"/>
              <a:ext cx="5520" cy="1536"/>
              <a:chOff x="0" y="2208"/>
              <a:chExt cy="1536" cx="5520"/>
            </a:xfrm>
          </p:grpSpPr>
          <p:sp>
            <p:nvSpPr>
              <p:cNvPr id="2061" name=""/>
              <p:cNvSpPr>
                <a:spLocks noChangeAspect="0"/>
              </p:cNvSpPr>
              <p:nvPr/>
            </p:nvSpPr>
            <p:spPr>
              <a:xfrm>
                <a:off x="624" y="2208"/>
                <a:ext cx="4896" cy="1536"/>
              </a:xfrm>
              <a:prstGeom prst="rect">
                <a:avLst/>
              </a:prstGeom>
              <a:solidFill>
                <a:srgbClr val="d89f00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/>
                <a:endParaRPr lang="en-US" altLang="en-US" sz="2400" dirty="0">
                  <a:latin charset="0" typeface="Times New Roman"/>
                </a:endParaRPr>
              </a:p>
            </p:txBody>
          </p:sp>
          <p:sp>
            <p:nvSpPr>
              <p:cNvPr id="2062" name=""/>
              <p:cNvSpPr>
                <a:spLocks noChangeAspect="0"/>
              </p:cNvSpPr>
              <p:nvPr/>
            </p:nvSpPr>
            <p:spPr>
              <a:xfrm>
                <a:off x="654" y="2352"/>
                <a:ext cx="4818" cy="134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/>
                <a:endParaRPr lang="en-US" altLang="en-US" sz="2400" dirty="0">
                  <a:latin charset="0" typeface="Times New Roman"/>
                </a:endParaRPr>
              </a:p>
            </p:txBody>
          </p:sp>
          <p:sp>
            <p:nvSpPr>
              <p:cNvPr id="2063" name=""/>
              <p:cNvSpPr>
                <a:spLocks noChangeAspect="0"/>
              </p:cNvSpPr>
              <p:nvPr/>
            </p:nvSpPr>
            <p:spPr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rgbClr val="d89f00"/>
                </a:solidFill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58" name=""/>
            <p:cNvGrpSpPr>
              <a:grpSpLocks noChangeAspect="0"/>
            </p:cNvGrpSpPr>
            <p:nvPr/>
          </p:nvGrpSpPr>
          <p:grpSpPr>
            <a:xfrm>
              <a:off x="400" y="336"/>
              <a:ext cx="5088" cy="192"/>
              <a:chOff x="400" y="336"/>
              <a:chExt cy="192" cx="5088"/>
            </a:xfrm>
          </p:grpSpPr>
          <p:sp>
            <p:nvSpPr>
              <p:cNvPr id="2059" name=""/>
              <p:cNvSpPr>
                <a:spLocks noChangeAspect="0"/>
              </p:cNvSpPr>
              <p:nvPr/>
            </p:nvSpPr>
            <p:spPr>
              <a:xfrm>
                <a:off x="3952" y="336"/>
                <a:ext cx="1536" cy="192"/>
              </a:xfrm>
              <a:prstGeom prst="rect">
                <a:avLst/>
              </a:prstGeom>
              <a:solidFill>
                <a:srgbClr val="ffd72b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/>
                <a:endParaRPr lang="en-US" altLang="en-US" sz="2400" dirty="0">
                  <a:latin charset="0" typeface="Times New Roman"/>
                </a:endParaRPr>
              </a:p>
            </p:txBody>
          </p:sp>
          <p:sp>
            <p:nvSpPr>
              <p:cNvPr id="2060" name=""/>
              <p:cNvSpPr>
                <a:spLocks noChangeAspect="0"/>
              </p:cNvSpPr>
              <p:nvPr/>
            </p:nvSpPr>
            <p:spPr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rgbClr val="d89f00"/>
                </a:solidFill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51" name=""/>
          <p:cNvSpPr>
            <a:spLocks noGrp="1" noChangeAspect="0"/>
          </p:cNvSpPr>
          <p:nvPr>
            <p:ph type="title" sz="full" idx="4294967295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052" name=""/>
          <p:cNvSpPr>
            <a:spLocks noGrp="1" noChangeAspect="0"/>
          </p:cNvSpPr>
          <p:nvPr>
            <p:ph type="body" sz="full" idx="1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53" name=""/>
          <p:cNvSpPr>
            <a:spLocks noGrp="1" noChangeAspect="0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/>
            <a:endParaRPr lang="en-US" altLang="en-US" sz="1000" dirty="0"/>
          </a:p>
        </p:txBody>
      </p:sp>
      <p:sp>
        <p:nvSpPr>
          <p:cNvPr id="2054" name=""/>
          <p:cNvSpPr>
            <a:spLocks noGrp="1" noChangeAspect="0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2055" name=""/>
          <p:cNvSpPr>
            <a:spLocks noGrp="1" noChangeAspect="0"/>
          </p:cNvSpPr>
          <p:nvPr>
            <p:ph type="sldNum" sz="quarter" idx="4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3055-1035-587298610EC3}">
              <a:rPr lang="en-US" altLang="en-US" sz="1000" dirty="0"/>
              <a:t>0</a:t>
            </a:fld>
          </a:p>
        </p:txBody>
      </p:sp>
    </p:spTree>
  </p:cSld>
</p:sldLayout>
</file>

<file path=ppt/slideMasters/_rels/slideMaster11.xml.rels><?xml version="1.0" encoding="UTF-8" standalone="yes" ?><Relationships xmlns="http://schemas.openxmlformats.org/package/2006/relationships"><Relationship Id="rId1" Type="http://schemas.openxmlformats.org/officeDocument/2006/relationships/theme" Target="../theme/theme11.xml" /><Relationship Id="rId2" Type="http://schemas.openxmlformats.org/officeDocument/2006/relationships/slideLayout" Target="../slideLayouts/slideLayout176.xml" /><Relationship Id="rId3" Type="http://schemas.openxmlformats.org/officeDocument/2006/relationships/slideLayout" Target="../slideLayouts/slideLayout177.xml" /><Relationship Id="rId4" Type="http://schemas.openxmlformats.org/officeDocument/2006/relationships/slideLayout" Target="../slideLayouts/slideLayout178.xml" /><Relationship Id="rId5" Type="http://schemas.openxmlformats.org/officeDocument/2006/relationships/slideLayout" Target="../slideLayouts/slideLayout179.xml" /><Relationship Id="rId6" Type="http://schemas.openxmlformats.org/officeDocument/2006/relationships/slideLayout" Target="../slideLayouts/slideLayout180.xml" /><Relationship Id="rId7" Type="http://schemas.openxmlformats.org/officeDocument/2006/relationships/slideLayout" Target="../slideLayouts/slideLayout181.xml" /><Relationship Id="rId8" Type="http://schemas.openxmlformats.org/officeDocument/2006/relationships/slideLayout" Target="../slideLayouts/slideLayout182.xml" /><Relationship Id="rId9" Type="http://schemas.openxmlformats.org/officeDocument/2006/relationships/slideLayout" Target="../slideLayouts/slideLayout183.xml" /><Relationship Id="rId10" Type="http://schemas.openxmlformats.org/officeDocument/2006/relationships/slideLayout" Target="../slideLayouts/slideLayout184.xml" /><Relationship Id="rId11" Type="http://schemas.openxmlformats.org/officeDocument/2006/relationships/slideLayout" Target="../slideLayouts/slideLayout185.xml" /><Relationship Id="rId12" Type="http://schemas.openxmlformats.org/officeDocument/2006/relationships/slideLayout" Target="../slideLayouts/slideLayout186.xml" /><Relationship Id="rId13" Type="http://schemas.openxmlformats.org/officeDocument/2006/relationships/slideLayout" Target="../slideLayouts/slideLayoutmaster11.xml" /></Relationships>
</file>

<file path=ppt/slideMasters/_rels/slideMaster35.xml.rels><?xml version="1.0" encoding="UTF-8" standalone="yes" ?><Relationships xmlns="http://schemas.openxmlformats.org/package/2006/relationships"><Relationship Id="rId1" Type="http://schemas.openxmlformats.org/officeDocument/2006/relationships/theme" Target="../theme/theme35.xml" /><Relationship Id="rId2" Type="http://schemas.openxmlformats.org/officeDocument/2006/relationships/slideLayout" Target="../slideLayouts/slideLayout560.xml" /><Relationship Id="rId3" Type="http://schemas.openxmlformats.org/officeDocument/2006/relationships/slideLayout" Target="../slideLayouts/slideLayout561.xml" /><Relationship Id="rId4" Type="http://schemas.openxmlformats.org/officeDocument/2006/relationships/slideLayout" Target="../slideLayouts/slideLayout562.xml" /><Relationship Id="rId5" Type="http://schemas.openxmlformats.org/officeDocument/2006/relationships/slideLayout" Target="../slideLayouts/slideLayout563.xml" /><Relationship Id="rId6" Type="http://schemas.openxmlformats.org/officeDocument/2006/relationships/slideLayout" Target="../slideLayouts/slideLayout564.xml" /><Relationship Id="rId7" Type="http://schemas.openxmlformats.org/officeDocument/2006/relationships/slideLayout" Target="../slideLayouts/slideLayout565.xml" /><Relationship Id="rId8" Type="http://schemas.openxmlformats.org/officeDocument/2006/relationships/slideLayout" Target="../slideLayouts/slideLayout566.xml" /><Relationship Id="rId9" Type="http://schemas.openxmlformats.org/officeDocument/2006/relationships/slideLayout" Target="../slideLayouts/slideLayout567.xml" /><Relationship Id="rId10" Type="http://schemas.openxmlformats.org/officeDocument/2006/relationships/slideLayout" Target="../slideLayouts/slideLayout568.xml" /><Relationship Id="rId11" Type="http://schemas.openxmlformats.org/officeDocument/2006/relationships/slideLayout" Target="../slideLayouts/slideLayout569.xml" /><Relationship Id="rId12" Type="http://schemas.openxmlformats.org/officeDocument/2006/relationships/slideLayout" Target="../slideLayouts/slideLayout570.xml" /><Relationship Id="rId13" Type="http://schemas.openxmlformats.org/officeDocument/2006/relationships/slideLayout" Target="../slideLayouts/slideLayoutmaster35.xml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bg>
      <p:bgPr>
        <a:solidFill>
          <a:srgbClr val="ffffff"/>
        </a:solidFill>
      </p:bgPr>
    </p:bg>
    <p:spTree>
      <p:nvGrpSpPr>
        <p:cNvPr id="1024" name=""/>
        <p:cNvGrpSpPr>
          <a:grpSpLocks/>
        </p:cNvGrpSpPr>
        <p:nvPr/>
      </p:nvGrpSpPr>
      <p:grpSpPr>
        <a:xfrm/>
      </p:grpSpPr>
      <p:grpSp>
        <p:nvGrpSpPr>
          <p:cNvPr id="1026" name=""/>
          <p:cNvGrpSpPr>
            <a:grpSpLocks noChangeAspect="0"/>
          </p:cNvGrpSpPr>
          <p:nvPr/>
        </p:nvGrpSpPr>
        <p:grpSpPr>
          <a:xfrm>
            <a:off x="0" y="0"/>
            <a:ext cx="8686800" cy="4876800"/>
            <a:chOff x="0" y="0"/>
            <a:chExt cy="3072" cx="5472"/>
          </a:xfrm>
        </p:grpSpPr>
        <p:sp>
          <p:nvSpPr>
            <p:cNvPr id="1033" name=""/>
            <p:cNvSpPr>
              <a:spLocks noChangeAspect="0"/>
            </p:cNvSpPr>
            <p:nvPr/>
          </p:nvSpPr>
          <p:spPr>
            <a:xfrm>
              <a:off x="0" y="0"/>
              <a:ext cx="384" cy="307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/>
            <a:p>
              <a:pPr algn="ctr"/>
              <a:endParaRPr lang="en-US" altLang="en-US" sz="2400" dirty="0">
                <a:latin charset="0" typeface="Times New Roman"/>
              </a:endParaRPr>
            </a:p>
          </p:txBody>
        </p:sp>
        <p:grpSp>
          <p:nvGrpSpPr>
            <p:cNvPr id="1034" name=""/>
            <p:cNvGrpSpPr>
              <a:grpSpLocks noChangeAspect="0"/>
            </p:cNvGrpSpPr>
            <p:nvPr/>
          </p:nvGrpSpPr>
          <p:grpSpPr>
            <a:xfrm>
              <a:off x="240" y="893"/>
              <a:ext cx="5232" cy="115"/>
              <a:chOff x="240" y="893"/>
              <a:chExt cy="115" cx="5232"/>
            </a:xfrm>
          </p:grpSpPr>
          <p:sp>
            <p:nvSpPr>
              <p:cNvPr id="1035" name=""/>
              <p:cNvSpPr>
                <a:spLocks noChangeAspect="0"/>
              </p:cNvSpPr>
              <p:nvPr/>
            </p:nvSpPr>
            <p:spPr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ffd72b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/>
                <a:endParaRPr lang="en-US" altLang="en-US" sz="2400" dirty="0">
                  <a:latin charset="0" typeface="Times New Roman"/>
                </a:endParaRPr>
              </a:p>
            </p:txBody>
          </p:sp>
          <p:sp>
            <p:nvSpPr>
              <p:cNvPr id="1036" name=""/>
              <p:cNvSpPr>
                <a:spLocks noChangeAspect="0"/>
              </p:cNvSpPr>
              <p:nvPr/>
            </p:nvSpPr>
            <p:spPr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rgbClr val="d89f00"/>
                </a:solidFill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27" name=""/>
          <p:cNvSpPr>
            <a:spLocks noGrp="1" noChangeAspect="0"/>
          </p:cNvSpPr>
          <p:nvPr>
            <p:ph type="title" sz="full" idx="4294967295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"/>
          <p:cNvSpPr>
            <a:spLocks noGrp="1" noChangeAspect="0"/>
          </p:cNvSpPr>
          <p:nvPr>
            <p:ph type="body" sz="full" idx="1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"/>
          <p:cNvSpPr>
            <a:spLocks noGrp="1" noChangeAspect="0"/>
          </p:cNvSpPr>
          <p:nvPr>
            <p:ph type="dt" sz="half" idx="2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/>
            <a:endParaRPr lang="en-US" altLang="en-US" sz="1000" dirty="0"/>
          </a:p>
        </p:txBody>
      </p:sp>
      <p:sp>
        <p:nvSpPr>
          <p:cNvPr id="1030" name=""/>
          <p:cNvSpPr>
            <a:spLocks noGrp="1" noChangeAspect="0"/>
          </p:cNvSpPr>
          <p:nvPr>
            <p:ph type="ftr" sz="quarter" idx="3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1031" name=""/>
          <p:cNvSpPr>
            <a:spLocks noGrp="1" noChangeAspect="0"/>
          </p:cNvSpPr>
          <p:nvPr>
            <p:ph type="sldNum" sz="quarter" idx="4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2031-1011-587298610EC3}">
              <a:rPr lang="en-US" altLang="en-US" sz="1000" dirty="0"/>
              <a:t>1</a:t>
            </a:fld>
          </a:p>
        </p:txBody>
      </p:sp>
      <p:sp>
        <p:nvSpPr>
          <p:cNvPr id="1032" name=""/>
          <p:cNvSpPr>
            <a:spLocks noChangeAspect="0"/>
          </p:cNvSpPr>
          <p:nvPr/>
        </p:nvSpPr>
        <p:spPr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rgbClr val="d89f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9112" r:id="rId2"/>
    <p:sldLayoutId id="2147489113" r:id="rId3"/>
    <p:sldLayoutId id="2147489114" r:id="rId4"/>
    <p:sldLayoutId id="2147489115" r:id="rId5"/>
    <p:sldLayoutId id="2147489116" r:id="rId6"/>
    <p:sldLayoutId id="2147489117" r:id="rId7"/>
    <p:sldLayoutId id="2147489118" r:id="rId8"/>
    <p:sldLayoutId id="2147489119" r:id="rId9"/>
    <p:sldLayoutId id="2147489120" r:id="rId10"/>
    <p:sldLayoutId id="2147489121" r:id="rId11"/>
    <p:sldLayoutId id="2147489122" r:id="rId12"/>
    <p:sldLayoutId id="2147489123" r:id="rId13"/>
  </p:sldLayoutIdLst>
  <p:txStyles>
    <p:titleStyle>
      <a:lvl1pPr indent="0" algn="l" fontAlgn="base" marL="0" eaLnBrk="0" hangingPunct="false" rtl="false">
        <a:lnSpc>
          <a:spcPct val="100000"/>
        </a:lnSpc>
        <a:spcBef>
          <a:spcPct val="0"/>
        </a:spcBef>
        <a:spcAft>
          <a:spcPct val="0"/>
        </a:spcAft>
        <a:buNone/>
        <a:defRPr sz="4200">
          <a:solidFill>
            <a:srgbClr val="000066"/>
          </a:solidFill>
          <a:latin charset="0" typeface="Times New Roman"/>
        </a:defRPr>
      </a:lvl1pPr>
    </p:titleStyle>
    <p:bodyStyle>
      <a:lvl1pPr indent="-342900" algn="l" fontAlgn="base" marL="3429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800">
          <a:solidFill>
            <a:srgbClr val="000000"/>
          </a:solidFill>
          <a:latin charset="0" typeface="Arial"/>
        </a:defRPr>
      </a:lvl1pPr>
      <a:lvl2pPr indent="-285750" algn="l" fontAlgn="base" marL="74295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336699"/>
        </a:buClr>
        <a:buChar char="−"/>
        <a:defRPr sz="2600">
          <a:solidFill>
            <a:srgbClr val="000000"/>
          </a:solidFill>
          <a:latin charset="0" typeface="Arial"/>
        </a:defRPr>
      </a:lvl2pPr>
      <a:lvl3pPr indent="-228600" algn="l" fontAlgn="base" marL="11430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300">
          <a:solidFill>
            <a:srgbClr val="000000"/>
          </a:solidFill>
          <a:latin charset="0" typeface="Arial"/>
        </a:defRPr>
      </a:lvl3pPr>
      <a:lvl4pPr indent="-228600" algn="l" fontAlgn="base" marL="16002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00"/>
          </a:solidFill>
          <a:latin charset="0" typeface="Arial"/>
        </a:defRPr>
      </a:lvl4pPr>
      <a:lvl5pPr indent="-228600" algn="l" fontAlgn="base" marL="20574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00"/>
          </a:solidFill>
          <a:latin charset="0" typeface="Arial"/>
        </a:defRPr>
      </a:lvl5pPr>
    </p:bodyStyle>
    <p:otherStyle>
      <a:lvl1pPr indent="0" algn="l" fontAlgn="base" marL="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Arial"/>
        </a:defRPr>
      </a:lvl1pPr>
      <a:lvl2pPr indent="0" algn="l" fontAlgn="base" marL="4572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Arial"/>
        </a:defRPr>
      </a:lvl2pPr>
      <a:lvl3pPr indent="0" algn="l" fontAlgn="base" marL="9144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Arial"/>
        </a:defRPr>
      </a:lvl3pPr>
      <a:lvl4pPr indent="0" algn="l" fontAlgn="base" marL="13716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Arial"/>
        </a:defRPr>
      </a:lvl4pPr>
      <a:lvl5pPr indent="0" algn="l" fontAlgn="base" marL="18288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Arial"/>
        </a:defRPr>
      </a:lvl5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bg>
      <p:bgPr>
        <a:solidFill>
          <a:srgbClr val="ffffff"/>
        </a:solidFill>
      </p:bgPr>
    </p:bg>
    <p:spTree>
      <p:nvGrpSpPr>
        <p:cNvPr id="2048" name=""/>
        <p:cNvGrpSpPr>
          <a:grpSpLocks/>
        </p:cNvGrpSpPr>
        <p:nvPr/>
      </p:nvGrpSpPr>
      <p:grpSpPr>
        <a:xfrm/>
      </p:grpSpPr>
      <p:grpSp>
        <p:nvGrpSpPr>
          <p:cNvPr id="2050" name=""/>
          <p:cNvGrpSpPr>
            <a:grpSpLocks noChangeAspect="0"/>
          </p:cNvGrpSpPr>
          <p:nvPr/>
        </p:nvGrpSpPr>
        <p:grpSpPr>
          <a:xfrm>
            <a:off x="0" y="0"/>
            <a:ext cx="8763000" cy="5943600"/>
            <a:chOff x="0" y="0"/>
            <a:chExt cy="3744" cx="5520"/>
          </a:xfrm>
        </p:grpSpPr>
        <p:sp>
          <p:nvSpPr>
            <p:cNvPr id="2056" name=""/>
            <p:cNvSpPr>
              <a:spLocks noChangeAspect="0"/>
            </p:cNvSpPr>
            <p:nvPr/>
          </p:nvSpPr>
          <p:spPr>
            <a:xfrm>
              <a:off x="0" y="0"/>
              <a:ext cx="1104" cy="307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/>
            <a:p>
              <a:pPr algn="ctr"/>
              <a:endParaRPr lang="en-US" altLang="en-US" sz="2400" dirty="0">
                <a:latin charset="0" typeface="Times New Roman"/>
              </a:endParaRPr>
            </a:p>
          </p:txBody>
        </p:sp>
        <p:grpSp>
          <p:nvGrpSpPr>
            <p:cNvPr id="2057" name=""/>
            <p:cNvGrpSpPr>
              <a:grpSpLocks noChangeAspect="0"/>
            </p:cNvGrpSpPr>
            <p:nvPr/>
          </p:nvGrpSpPr>
          <p:grpSpPr>
            <a:xfrm>
              <a:off x="0" y="2208"/>
              <a:ext cx="5520" cy="1536"/>
              <a:chOff x="0" y="2208"/>
              <a:chExt cy="1536" cx="5520"/>
            </a:xfrm>
          </p:grpSpPr>
          <p:sp>
            <p:nvSpPr>
              <p:cNvPr id="2061" name=""/>
              <p:cNvSpPr>
                <a:spLocks noChangeAspect="0"/>
              </p:cNvSpPr>
              <p:nvPr/>
            </p:nvSpPr>
            <p:spPr>
              <a:xfrm>
                <a:off x="624" y="2208"/>
                <a:ext cx="4896" cy="1536"/>
              </a:xfrm>
              <a:prstGeom prst="rect">
                <a:avLst/>
              </a:prstGeom>
              <a:solidFill>
                <a:srgbClr val="d89f00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/>
                <a:endParaRPr lang="en-US" altLang="en-US" sz="2400" dirty="0">
                  <a:latin charset="0" typeface="Times New Roman"/>
                </a:endParaRPr>
              </a:p>
            </p:txBody>
          </p:sp>
          <p:sp>
            <p:nvSpPr>
              <p:cNvPr id="2062" name=""/>
              <p:cNvSpPr>
                <a:spLocks noChangeAspect="0"/>
              </p:cNvSpPr>
              <p:nvPr/>
            </p:nvSpPr>
            <p:spPr>
              <a:xfrm>
                <a:off x="654" y="2352"/>
                <a:ext cx="4818" cy="134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/>
                <a:endParaRPr lang="en-US" altLang="en-US" sz="2400" dirty="0">
                  <a:latin charset="0" typeface="Times New Roman"/>
                </a:endParaRPr>
              </a:p>
            </p:txBody>
          </p:sp>
          <p:sp>
            <p:nvSpPr>
              <p:cNvPr id="2063" name=""/>
              <p:cNvSpPr>
                <a:spLocks noChangeAspect="0"/>
              </p:cNvSpPr>
              <p:nvPr/>
            </p:nvSpPr>
            <p:spPr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rgbClr val="d89f00"/>
                </a:solidFill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58" name=""/>
            <p:cNvGrpSpPr>
              <a:grpSpLocks noChangeAspect="0"/>
            </p:cNvGrpSpPr>
            <p:nvPr/>
          </p:nvGrpSpPr>
          <p:grpSpPr>
            <a:xfrm>
              <a:off x="400" y="336"/>
              <a:ext cx="5088" cy="192"/>
              <a:chOff x="400" y="336"/>
              <a:chExt cy="192" cx="5088"/>
            </a:xfrm>
          </p:grpSpPr>
          <p:sp>
            <p:nvSpPr>
              <p:cNvPr id="2059" name=""/>
              <p:cNvSpPr>
                <a:spLocks noChangeAspect="0"/>
              </p:cNvSpPr>
              <p:nvPr/>
            </p:nvSpPr>
            <p:spPr>
              <a:xfrm>
                <a:off x="3952" y="336"/>
                <a:ext cx="1536" cy="192"/>
              </a:xfrm>
              <a:prstGeom prst="rect">
                <a:avLst/>
              </a:prstGeom>
              <a:solidFill>
                <a:srgbClr val="ffd72b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/>
                <a:endParaRPr lang="en-US" altLang="en-US" sz="2400" dirty="0">
                  <a:latin charset="0" typeface="Times New Roman"/>
                </a:endParaRPr>
              </a:p>
            </p:txBody>
          </p:sp>
          <p:sp>
            <p:nvSpPr>
              <p:cNvPr id="2060" name=""/>
              <p:cNvSpPr>
                <a:spLocks noChangeAspect="0"/>
              </p:cNvSpPr>
              <p:nvPr/>
            </p:nvSpPr>
            <p:spPr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rgbClr val="d89f00"/>
                </a:solidFill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51" name=""/>
          <p:cNvSpPr>
            <a:spLocks noGrp="1" noChangeAspect="0"/>
          </p:cNvSpPr>
          <p:nvPr>
            <p:ph type="title" sz="full" idx="4294967295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052" name=""/>
          <p:cNvSpPr>
            <a:spLocks noGrp="1" noChangeAspect="0"/>
          </p:cNvSpPr>
          <p:nvPr>
            <p:ph type="body" sz="full" idx="1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53" name=""/>
          <p:cNvSpPr>
            <a:spLocks noGrp="1" noChangeAspect="0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/>
            <a:endParaRPr lang="en-US" altLang="en-US" sz="1000" dirty="0"/>
          </a:p>
        </p:txBody>
      </p:sp>
      <p:sp>
        <p:nvSpPr>
          <p:cNvPr id="2054" name=""/>
          <p:cNvSpPr>
            <a:spLocks noGrp="1" noChangeAspect="0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2055" name=""/>
          <p:cNvSpPr>
            <a:spLocks noGrp="1" noChangeAspect="0"/>
          </p:cNvSpPr>
          <p:nvPr>
            <p:ph type="sldNum" sz="quarter" idx="4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3055-1035-587298610EC3}">
              <a:rPr lang="en-US" altLang="en-US" sz="1000" dirty="0"/>
              <a:t>0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9100" r:id="rId2"/>
    <p:sldLayoutId id="2147489101" r:id="rId3"/>
    <p:sldLayoutId id="2147489102" r:id="rId4"/>
    <p:sldLayoutId id="2147489103" r:id="rId5"/>
    <p:sldLayoutId id="2147489104" r:id="rId6"/>
    <p:sldLayoutId id="2147489105" r:id="rId7"/>
    <p:sldLayoutId id="2147489106" r:id="rId8"/>
    <p:sldLayoutId id="2147489107" r:id="rId9"/>
    <p:sldLayoutId id="2147489108" r:id="rId10"/>
    <p:sldLayoutId id="2147489109" r:id="rId11"/>
    <p:sldLayoutId id="2147489110" r:id="rId12"/>
    <p:sldLayoutId id="2147489111" r:id="rId13"/>
  </p:sldLayoutIdLst>
  <p:txStyles>
    <p:titleStyle>
      <a:lvl1pPr indent="0" algn="l" fontAlgn="base" marL="0" eaLnBrk="0" hangingPunct="false" rtl="false">
        <a:lnSpc>
          <a:spcPct val="100000"/>
        </a:lnSpc>
        <a:spcBef>
          <a:spcPct val="0"/>
        </a:spcBef>
        <a:spcAft>
          <a:spcPct val="0"/>
        </a:spcAft>
        <a:buNone/>
        <a:defRPr sz="4200">
          <a:solidFill>
            <a:srgbClr val="000066"/>
          </a:solidFill>
          <a:latin charset="0" typeface="Times New Roman"/>
        </a:defRPr>
      </a:lvl1pPr>
    </p:titleStyle>
    <p:bodyStyle>
      <a:lvl1pPr indent="-342900" algn="l" fontAlgn="base" marL="3429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800">
          <a:solidFill>
            <a:srgbClr val="000000"/>
          </a:solidFill>
          <a:latin charset="0" typeface="Arial"/>
        </a:defRPr>
      </a:lvl1pPr>
      <a:lvl2pPr indent="-285750" algn="l" fontAlgn="base" marL="74295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336699"/>
        </a:buClr>
        <a:buChar char="−"/>
        <a:defRPr sz="2600">
          <a:solidFill>
            <a:srgbClr val="000000"/>
          </a:solidFill>
          <a:latin charset="0" typeface="Arial"/>
        </a:defRPr>
      </a:lvl2pPr>
      <a:lvl3pPr indent="-228600" algn="l" fontAlgn="base" marL="11430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300">
          <a:solidFill>
            <a:srgbClr val="000000"/>
          </a:solidFill>
          <a:latin charset="0" typeface="Arial"/>
        </a:defRPr>
      </a:lvl3pPr>
      <a:lvl4pPr indent="-228600" algn="l" fontAlgn="base" marL="16002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00"/>
          </a:solidFill>
          <a:latin charset="0" typeface="Arial"/>
        </a:defRPr>
      </a:lvl4pPr>
      <a:lvl5pPr indent="-228600" algn="l" fontAlgn="base" marL="20574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00"/>
          </a:solidFill>
          <a:latin charset="0" typeface="Arial"/>
        </a:defRPr>
      </a:lvl5pPr>
    </p:bodyStyle>
    <p:otherStyle>
      <a:lvl1pPr indent="0" algn="l" fontAlgn="base" marL="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Arial"/>
        </a:defRPr>
      </a:lvl1pPr>
      <a:lvl2pPr indent="0" algn="l" fontAlgn="base" marL="4572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Arial"/>
        </a:defRPr>
      </a:lvl2pPr>
      <a:lvl3pPr indent="0" algn="l" fontAlgn="base" marL="9144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Arial"/>
        </a:defRPr>
      </a:lvl3pPr>
      <a:lvl4pPr indent="0" algn="l" fontAlgn="base" marL="13716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Arial"/>
        </a:defRPr>
      </a:lvl4pPr>
      <a:lvl5pPr indent="0" algn="l" fontAlgn="base" marL="18288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Arial"/>
        </a:defRPr>
      </a:lvl5pPr>
    </p:otherStyle>
  </p:txStyles>
</p:sldMaster>
</file>

<file path=ppt/slides/_rels/slide0.xml.rels><?xml version="1.0" encoding="UTF-8" standalone="yes" ?><Relationships xmlns="http://schemas.openxmlformats.org/package/2006/relationships"><Relationship Id="rId35" Type="http://schemas.openxmlformats.org/officeDocument/2006/relationships/slideLayout" Target="../slideLayouts/slideLayoutmaster35.xml" /></Relationships>
</file>

<file path=ppt/slides/_rels/slide1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10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3" Type="http://schemas.openxmlformats.org/officeDocument/2006/relationships/image" Target="../media/picture3.wmf" /><Relationship Id="rID4" Type="http://schemas.openxmlformats.org/officeDocument/2006/relationships/image" Target="../media/picture4.wmf" /></Relationships>
</file>

<file path=ppt/slides/_rels/slide11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5" Type="http://schemas.openxmlformats.org/officeDocument/2006/relationships/image" Target="../media/picture5.wmf" /></Relationships>
</file>

<file path=ppt/slides/_rels/slide12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13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14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15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6" Type="http://schemas.openxmlformats.org/officeDocument/2006/relationships/image" Target="../media/picture6.wmf" /><Relationship Id="rID7" Type="http://schemas.openxmlformats.org/officeDocument/2006/relationships/image" Target="../media/picture7.wmf" /><Relationship Id="rID8" Type="http://schemas.openxmlformats.org/officeDocument/2006/relationships/image" Target="../media/picture8.wmf" /><Relationship Id="rID9" Type="http://schemas.openxmlformats.org/officeDocument/2006/relationships/image" Target="../media/picture9.png" /></Relationships>
</file>

<file path=ppt/slides/_rels/slide16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17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10" Type="http://schemas.openxmlformats.org/officeDocument/2006/relationships/image" Target="../media/picture10.png" /></Relationships>
</file>

<file path=ppt/slides/_rels/slide18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11" Type="http://schemas.openxmlformats.org/officeDocument/2006/relationships/image" Target="../media/picture11.wmf" /></Relationships>
</file>

<file path=ppt/slides/_rels/slide19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12" Type="http://schemas.openxmlformats.org/officeDocument/2006/relationships/image" Target="../media/picture12.wmf" /></Relationships>
</file>

<file path=ppt/slides/_rels/slide2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20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13" Type="http://schemas.openxmlformats.org/officeDocument/2006/relationships/image" Target="../media/picture13.png" /><Relationship Id="rID14" Type="http://schemas.openxmlformats.org/officeDocument/2006/relationships/image" Target="../media/picture14.wmf" /><Relationship Id="rID15" Type="http://schemas.openxmlformats.org/officeDocument/2006/relationships/image" Target="../media/picture15.wmf" /></Relationships>
</file>

<file path=ppt/slides/_rels/slide21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22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16" Type="http://schemas.openxmlformats.org/officeDocument/2006/relationships/image" Target="../media/picture16.wmf" /></Relationships>
</file>

<file path=ppt/slides/_rels/slide23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17" Type="http://schemas.openxmlformats.org/officeDocument/2006/relationships/image" Target="../media/picture17.wmf" /><Relationship Id="rID18" Type="http://schemas.openxmlformats.org/officeDocument/2006/relationships/image" Target="../media/picture18.wmf" /><Relationship Id="rID19" Type="http://schemas.openxmlformats.org/officeDocument/2006/relationships/image" Target="../media/picture19.wmf" /></Relationships>
</file>

<file path=ppt/slides/_rels/slide24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20" Type="http://schemas.openxmlformats.org/officeDocument/2006/relationships/image" Target="../media/picture20.png" /></Relationships>
</file>

<file path=ppt/slides/_rels/slide25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21" Type="http://schemas.openxmlformats.org/officeDocument/2006/relationships/image" Target="../media/picture21.png" /><Relationship Id="rID22" Type="http://schemas.openxmlformats.org/officeDocument/2006/relationships/image" Target="../media/picture22.png" /></Relationships>
</file>

<file path=ppt/slides/_rels/slide26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23" Type="http://schemas.openxmlformats.org/officeDocument/2006/relationships/image" Target="../media/picture23.wmf" /></Relationships>
</file>

<file path=ppt/slides/_rels/slide27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24" Type="http://schemas.openxmlformats.org/officeDocument/2006/relationships/image" Target="../media/picture24.wmf" /></Relationships>
</file>

<file path=ppt/slides/_rels/slide28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25" Type="http://schemas.openxmlformats.org/officeDocument/2006/relationships/image" Target="../media/picture25.wmf" /></Relationships>
</file>

<file path=ppt/slides/_rels/slide29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3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30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31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32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33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34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35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36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37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38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4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5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6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7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8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1" Type="http://schemas.openxmlformats.org/officeDocument/2006/relationships/image" Target="../media/picture1.wmf" /></Relationships>
</file>

<file path=ppt/slides/_rels/slide9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2" Type="http://schemas.openxmlformats.org/officeDocument/2006/relationships/image" Target="../media/picture2.wmf" /></Relationships>
</file>

<file path=ppt/slides/slide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showMasterSp="false">
  <p:cSld>
    <p:spTree>
      <p:nvGrpSpPr>
        <p:cNvPr id="3072" name=""/>
        <p:cNvGrpSpPr>
          <a:grpSpLocks/>
        </p:cNvGrpSpPr>
        <p:nvPr/>
      </p:nvGrpSpPr>
      <p:grpSpPr>
        <a:xfrm/>
      </p:grpSpPr>
      <p:sp>
        <p:nvSpPr>
          <p:cNvPr id="3074" name=""/>
          <p:cNvSpPr>
            <a:spLocks noGrp="1" noChangeAspect="0"/>
          </p:cNvSpPr>
          <p:nvPr>
            <p:ph type="ctrTitle" sz="full" idx="4294967295"/>
          </p:nvPr>
        </p:nvSpPr>
        <p:spPr>
          <a:xfrm rot="0">
            <a:off x="152400" y="1752600"/>
            <a:ext cx="8763000" cy="1143000"/>
          </a:xfrm>
          <a:ln/>
        </p:spPr>
        <p:txBody>
          <a:bodyPr wrap="square" lIns="91440" rIns="91440" tIns="45720" bIns="45720" anchor="ctr"/>
          <a:lstStyle>
            <a:lvl1pPr>
              <a:defRPr/>
            </a:lvl1pPr>
          </a:lstStyle>
          <a:p>
            <a:pPr/>
            <a:r>
              <a:rPr lang="en-US" altLang="en-US" sz="4800" dirty="0">
                <a:solidFill>
                  <a:srgbClr val="336699"/>
                </a:solidFill>
              </a:rPr>
              <a:t>C++ Programming: </a:t>
            </a:r>
            <a:r>
              <a:rPr lang="en-US" altLang="en-US" sz="4800" dirty="0">
                <a:solidFill>
                  <a:srgbClr val="336699"/>
                </a:solidFill>
              </a:rPr>
              <a:t/>
            </a:r>
            <a:br/>
            <a:r>
              <a:rPr lang="en-US" altLang="en-US" sz="4800" dirty="0">
                <a:solidFill>
                  <a:srgbClr val="336699"/>
                </a:solidFill>
              </a:rPr>
              <a:t> From Problem Analysis</a:t>
            </a:r>
            <a:r>
              <a:rPr lang="en-US" altLang="en-US" sz="4800" dirty="0">
                <a:solidFill>
                  <a:srgbClr val="336699"/>
                </a:solidFill>
              </a:rPr>
              <a:t/>
            </a:r>
            <a:br/>
            <a:r>
              <a:rPr lang="en-US" altLang="en-US" sz="4800" dirty="0">
                <a:solidFill>
                  <a:srgbClr val="336699"/>
                </a:solidFill>
              </a:rPr>
              <a:t> to Program Design, </a:t>
            </a:r>
            <a:r>
              <a:rPr lang="en-US" altLang="en-US" sz="3000" dirty="0">
                <a:solidFill>
                  <a:srgbClr val="336699"/>
                </a:solidFill>
              </a:rPr>
              <a:t>Fourth Edition</a:t>
            </a:r>
          </a:p>
        </p:txBody>
      </p:sp>
      <p:sp>
        <p:nvSpPr>
          <p:cNvPr id="3075" name=""/>
          <p:cNvSpPr>
            <a:spLocks noGrp="1" noChangeAspect="0"/>
          </p:cNvSpPr>
          <p:nvPr>
            <p:ph type="subTitle" sz="full" idx="4294967295"/>
          </p:nvPr>
        </p:nvSpPr>
        <p:spPr>
          <a:xfrm rot="0">
            <a:off x="1371600" y="3962400"/>
            <a:ext cx="6858000" cy="1600200"/>
          </a:xfrm>
          <a:ln/>
        </p:spPr>
        <p:txBody>
          <a:bodyPr wrap="square" lIns="91440" rIns="91440" tIns="45720" bIns="45720" anchor="ctr"/>
          <a:lstStyle>
            <a:lvl1pPr algn="ctr" marL="0">
              <a:buNone/>
              <a:defRPr/>
            </a:lvl1pPr>
            <a:lvl2pPr algn="ctr" marL="457200">
              <a:buNone/>
              <a:defRPr/>
            </a:lvl2pPr>
            <a:lvl3pPr algn="ctr" marL="914400">
              <a:buNone/>
              <a:defRPr/>
            </a:lvl3pPr>
            <a:lvl4pPr algn="ctr" marL="1371600">
              <a:buNone/>
              <a:defRPr/>
            </a:lvl4pPr>
            <a:lvl5pPr algn="ctr" marL="1828800">
              <a:buNone/>
              <a:defRPr/>
            </a:lvl5pPr>
          </a:lstStyle>
          <a:p>
            <a:pPr/>
            <a:r>
              <a:rPr lang="en-US" altLang="en-US" dirty="0">
                <a:solidFill>
                  <a:srgbClr val="d89f00"/>
                </a:solidFill>
              </a:rPr>
              <a:t>Chapter 6: User-Defined Functions I</a:t>
            </a:r>
          </a:p>
        </p:txBody>
      </p:sp>
    </p:spTree>
  </p:cSld>
</p:sld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4096" name=""/>
        <p:cNvGrpSpPr>
          <a:grpSpLocks/>
        </p:cNvGrpSpPr>
        <p:nvPr/>
      </p:nvGrpSpPr>
      <p:grpSpPr>
        <a:xfrm/>
      </p:grpSpPr>
      <p:sp>
        <p:nvSpPr>
          <p:cNvPr id="4098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4099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1003-1261-587298610EC3}">
              <a:rPr lang="en-US" altLang="en-US" sz="1000" dirty="0"/>
              <a:t>2</a:t>
            </a:fld>
          </a:p>
        </p:txBody>
      </p:sp>
      <p:sp>
        <p:nvSpPr>
          <p:cNvPr id="4100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Objectives</a:t>
            </a:r>
          </a:p>
        </p:txBody>
      </p:sp>
      <p:sp>
        <p:nvSpPr>
          <p:cNvPr id="4101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>
              <a:buNone/>
            </a:pPr>
            <a:r>
              <a:rPr lang="en-US" altLang="en-US" dirty="0"/>
              <a:t>In this chapter, you will:</a:t>
            </a:r>
          </a:p>
          <a:p>
            <a:pPr/>
            <a:r>
              <a:rPr lang="en-US" altLang="en-US" dirty="0"/>
              <a:t>Learn about standard (predefined) functions and discover how to use them in a program</a:t>
            </a:r>
          </a:p>
          <a:p>
            <a:pPr/>
            <a:r>
              <a:rPr lang="en-US" altLang="en-US" dirty="0"/>
              <a:t>Learn about user-defined functions</a:t>
            </a:r>
          </a:p>
          <a:p>
            <a:pPr/>
            <a:r>
              <a:rPr lang="en-US" altLang="en-US" dirty="0"/>
              <a:t>Examine value-returning functions, including actual and formal parameters</a:t>
            </a:r>
          </a:p>
          <a:p>
            <a:pPr/>
            <a:r>
              <a:rPr lang="en-US" altLang="en-US" dirty="0"/>
              <a:t>Explore how to construct and use a value-returning, user-defined function in a program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showMasterSp="false">
  <p:cSld>
    <p:spTree>
      <p:nvGrpSpPr>
        <p:cNvPr id="13312" name=""/>
        <p:cNvGrpSpPr>
          <a:grpSpLocks/>
        </p:cNvGrpSpPr>
        <p:nvPr/>
      </p:nvGrpSpPr>
      <p:grpSpPr>
        <a:xfrm/>
      </p:grpSpPr>
      <p:grpSp>
        <p:nvGrpSpPr>
          <p:cNvPr id="13314" name=""/>
          <p:cNvGrpSpPr>
            <a:grpSpLocks noChangeAspect="0"/>
          </p:cNvGrpSpPr>
          <p:nvPr/>
        </p:nvGrpSpPr>
        <p:grpSpPr>
          <a:xfrm>
            <a:off x="1211263" y="38100"/>
            <a:ext cx="7018337" cy="6769100"/>
            <a:chOff x="656" y="0"/>
            <a:chExt cy="4264" cx="4421"/>
          </a:xfrm>
        </p:grpSpPr>
        <p:pic>
          <p:nvPicPr>
            <p:cNvPr id="13315" name="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683" y="0"/>
              <a:ext cx="4394" cy="17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16" name=""/>
            <p:cNvPicPr>
              <a:picLocks noChangeAspect="1"/>
            </p:cNvPicPr>
            <p:nvPr/>
          </p:nvPicPr>
          <p:blipFill>
            <a:blip r:embed="rID4">
              <a:extLst/>
            </a:blip>
            <a:srcRect b="26896"/>
            <a:stretch>
              <a:fillRect/>
            </a:stretch>
          </p:blipFill>
          <p:spPr>
            <a:xfrm>
              <a:off x="656" y="1864"/>
              <a:ext cx="3849" cy="2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4336" name=""/>
        <p:cNvGrpSpPr>
          <a:grpSpLocks/>
        </p:cNvGrpSpPr>
        <p:nvPr/>
      </p:nvGrpSpPr>
      <p:grpSpPr>
        <a:xfrm/>
      </p:grpSpPr>
      <p:sp>
        <p:nvSpPr>
          <p:cNvPr id="14338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14339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3051-1296-587298610EC3}">
              <a:rPr lang="en-US" altLang="en-US" sz="1000" dirty="0"/>
              <a:t>12</a:t>
            </a:fld>
          </a:p>
        </p:txBody>
      </p:sp>
      <p:sp>
        <p:nvSpPr>
          <p:cNvPr id="14340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Predefined Functions (continued)</a:t>
            </a:r>
          </a:p>
        </p:txBody>
      </p:sp>
      <p:sp>
        <p:nvSpPr>
          <p:cNvPr id="14341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Example 6-1 sample run:</a:t>
            </a:r>
          </a:p>
        </p:txBody>
      </p:sp>
      <p:pic>
        <p:nvPicPr>
          <p:cNvPr id="14342" name=""/>
          <p:cNvPicPr>
            <a:picLocks noChangeAspect="1"/>
          </p:cNvPicPr>
          <p:nvPr/>
        </p:nvPicPr>
        <p:blipFill>
          <a:blip r:embed="rID5">
            <a:extLst/>
          </a:blip>
          <a:srcRect t="17755"/>
          <a:stretch>
            <a:fillRect/>
          </a:stretch>
        </p:blipFill>
        <p:spPr>
          <a:xfrm>
            <a:off x="2646363" y="2895600"/>
            <a:ext cx="4059237" cy="1058863"/>
          </a:xfrm>
          <a:prstGeom prst="rect">
            <a:avLst/>
          </a:prstGeom>
          <a:noFill/>
          <a:ln>
            <a:noFill/>
          </a:ln>
        </p:spPr>
      </p:pic>
    </p:spTree>
  </p:cSld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5360" name=""/>
        <p:cNvGrpSpPr>
          <a:grpSpLocks/>
        </p:cNvGrpSpPr>
        <p:nvPr/>
      </p:nvGrpSpPr>
      <p:grpSpPr>
        <a:xfrm/>
      </p:grpSpPr>
      <p:sp>
        <p:nvSpPr>
          <p:cNvPr id="15362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15363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4075-1268-587298610EC3}">
              <a:rPr lang="en-US" altLang="en-US" sz="1000" dirty="0"/>
              <a:t>13</a:t>
            </a:fld>
          </a:p>
        </p:txBody>
      </p:sp>
      <p:sp>
        <p:nvSpPr>
          <p:cNvPr id="15364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User-Defined Functions</a:t>
            </a:r>
          </a:p>
        </p:txBody>
      </p:sp>
      <p:sp>
        <p:nvSpPr>
          <p:cNvPr id="15365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676400"/>
            <a:ext cx="7772400" cy="44545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 u="sng"/>
              <a:t>Value-returning functions</a:t>
            </a:r>
            <a:r>
              <a:rPr lang="en-US" altLang="en-US" dirty="0"/>
              <a:t>: have a return type</a:t>
            </a:r>
          </a:p>
          <a:p>
            <a:pPr lvl="1"/>
            <a:r>
              <a:rPr lang="en-US" altLang="en-US" dirty="0"/>
              <a:t>Return a value of a specific data type using the </a:t>
            </a:r>
            <a:r>
              <a:rPr lang="en-US" altLang="en-US" dirty="0">
                <a:solidFill>
                  <a:srgbClr val="3333ff"/>
                </a:solidFill>
                <a:latin charset="0" typeface="Courier New"/>
              </a:rPr>
              <a:t>return</a:t>
            </a:r>
            <a:r>
              <a:rPr lang="en-US" altLang="en-US" dirty="0"/>
              <a:t> statement</a:t>
            </a:r>
          </a:p>
          <a:p>
            <a:pPr/>
            <a:r>
              <a:rPr lang="en-US" altLang="en-US" dirty="0" u="sng"/>
              <a:t>Void functions</a:t>
            </a:r>
            <a:r>
              <a:rPr lang="en-US" altLang="en-US" dirty="0"/>
              <a:t>: do not have a return type</a:t>
            </a:r>
          </a:p>
          <a:p>
            <a:pPr lvl="1"/>
            <a:r>
              <a:rPr lang="en-US" altLang="en-US" dirty="0" i="1"/>
              <a:t>Do not </a:t>
            </a:r>
            <a:r>
              <a:rPr lang="en-US" altLang="en-US" dirty="0"/>
              <a:t>use a </a:t>
            </a:r>
            <a:r>
              <a:rPr lang="en-US" altLang="en-US" dirty="0">
                <a:solidFill>
                  <a:srgbClr val="3333ff"/>
                </a:solidFill>
                <a:latin charset="0" typeface="Courier New"/>
              </a:rPr>
              <a:t>return</a:t>
            </a:r>
            <a:r>
              <a:rPr lang="en-US" altLang="en-US" dirty="0"/>
              <a:t> statement to return a value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6384" name=""/>
        <p:cNvGrpSpPr>
          <a:grpSpLocks/>
        </p:cNvGrpSpPr>
        <p:nvPr/>
      </p:nvGrpSpPr>
      <p:grpSpPr>
        <a:xfrm/>
      </p:grpSpPr>
      <p:sp>
        <p:nvSpPr>
          <p:cNvPr id="16386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16387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1003-1302-587298610EC3}">
              <a:rPr lang="en-US" altLang="en-US" sz="1000" dirty="0"/>
              <a:t>14</a:t>
            </a:fld>
          </a:p>
        </p:txBody>
      </p:sp>
      <p:sp>
        <p:nvSpPr>
          <p:cNvPr id="16388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Value-Returning Functions</a:t>
            </a:r>
          </a:p>
        </p:txBody>
      </p:sp>
      <p:sp>
        <p:nvSpPr>
          <p:cNvPr id="16389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To use these functions you must:</a:t>
            </a:r>
          </a:p>
          <a:p>
            <a:pPr lvl="1"/>
            <a:r>
              <a:rPr lang="en-US" altLang="en-US" dirty="0"/>
              <a:t>Include the appropriate header file in your program using the include statement</a:t>
            </a:r>
          </a:p>
          <a:p>
            <a:pPr lvl="1"/>
            <a:r>
              <a:rPr lang="en-US" altLang="en-US" dirty="0"/>
              <a:t>Know the following items:</a:t>
            </a:r>
          </a:p>
          <a:p>
            <a:pPr lvl="2"/>
            <a:r>
              <a:rPr lang="en-US" altLang="en-US" sz="2500" dirty="0"/>
              <a:t>Name of the function</a:t>
            </a:r>
          </a:p>
          <a:p>
            <a:pPr lvl="2"/>
            <a:r>
              <a:rPr lang="en-US" altLang="en-US" sz="2500" dirty="0"/>
              <a:t>Number of parameters, if any</a:t>
            </a:r>
          </a:p>
          <a:p>
            <a:pPr lvl="2"/>
            <a:r>
              <a:rPr lang="en-US" altLang="en-US" sz="2500" dirty="0"/>
              <a:t>Data type of each parameter</a:t>
            </a:r>
          </a:p>
          <a:p>
            <a:pPr lvl="2"/>
            <a:r>
              <a:rPr lang="en-US" altLang="en-US" sz="2500" dirty="0"/>
              <a:t>Data type of the value returned: c</a:t>
            </a:r>
            <a:r>
              <a:rPr lang="en-US" altLang="en-US" dirty="0"/>
              <a:t>alled the type of the function</a:t>
            </a:r>
          </a:p>
        </p:txBody>
      </p:sp>
    </p:spTree>
  </p:cSld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7408" name=""/>
        <p:cNvGrpSpPr>
          <a:grpSpLocks/>
        </p:cNvGrpSpPr>
        <p:nvPr/>
      </p:nvGrpSpPr>
      <p:grpSpPr>
        <a:xfrm/>
      </p:grpSpPr>
      <p:sp>
        <p:nvSpPr>
          <p:cNvPr id="17410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17411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2027-1269-587298610EC3}">
              <a:rPr lang="en-US" altLang="en-US" sz="1000" dirty="0"/>
              <a:t>15</a:t>
            </a:fld>
          </a:p>
        </p:txBody>
      </p:sp>
      <p:sp>
        <p:nvSpPr>
          <p:cNvPr id="17412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Value-Returning Functions (continued)</a:t>
            </a:r>
          </a:p>
        </p:txBody>
      </p:sp>
      <p:sp>
        <p:nvSpPr>
          <p:cNvPr id="17413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>
              <a:lnSpc>
                <a:spcPct val="90000"/>
              </a:lnSpc>
            </a:pPr>
            <a:r>
              <a:rPr lang="en-US" altLang="en-US" dirty="0"/>
              <a:t>Because the value returned by a value-returning function is unique, we must: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Save the value for further calculation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 the value in some calculation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Print the value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value-returning function is used in an assignment or in an output statement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One more thing is associated with functions: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code required to accomplish the task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8432" name=""/>
        <p:cNvGrpSpPr>
          <a:grpSpLocks/>
        </p:cNvGrpSpPr>
        <p:nvPr/>
      </p:nvGrpSpPr>
      <p:grpSpPr>
        <a:xfrm/>
      </p:grpSpPr>
      <p:sp>
        <p:nvSpPr>
          <p:cNvPr id="18434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18435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3051-1297-587298610EC3}">
              <a:rPr lang="en-US" altLang="en-US" sz="1000" dirty="0"/>
              <a:t>16</a:t>
            </a:fld>
          </a:p>
        </p:txBody>
      </p:sp>
      <p:grpSp>
        <p:nvGrpSpPr>
          <p:cNvPr id="18436" name=""/>
          <p:cNvGrpSpPr>
            <a:grpSpLocks noChangeAspect="0"/>
          </p:cNvGrpSpPr>
          <p:nvPr/>
        </p:nvGrpSpPr>
        <p:grpSpPr>
          <a:xfrm>
            <a:off x="1600200" y="2146300"/>
            <a:ext cx="4084638" cy="3416300"/>
            <a:chOff x="1008" y="1056"/>
            <a:chExt cy="2152" cx="2573"/>
          </a:xfrm>
        </p:grpSpPr>
        <p:pic>
          <p:nvPicPr>
            <p:cNvPr id="18438" name=""/>
            <p:cNvPicPr>
              <a:picLocks noChangeAspect="1"/>
            </p:cNvPicPr>
            <p:nvPr/>
          </p:nvPicPr>
          <p:blipFill>
            <a:blip r:embed="rID6">
              <a:extLst/>
            </a:blip>
            <a:srcRect/>
            <a:stretch>
              <a:fillRect/>
            </a:stretch>
          </p:blipFill>
          <p:spPr>
            <a:xfrm>
              <a:off x="1008" y="1056"/>
              <a:ext cx="1242" cy="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39" name=""/>
            <p:cNvPicPr>
              <a:picLocks noChangeAspect="1"/>
            </p:cNvPicPr>
            <p:nvPr/>
          </p:nvPicPr>
          <p:blipFill>
            <a:blip r:embed="rID7">
              <a:extLst/>
            </a:blip>
            <a:srcRect/>
            <a:stretch>
              <a:fillRect/>
            </a:stretch>
          </p:blipFill>
          <p:spPr>
            <a:xfrm>
              <a:off x="1016" y="1200"/>
              <a:ext cx="1604" cy="8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40" name=""/>
            <p:cNvPicPr>
              <a:picLocks noChangeAspect="1"/>
            </p:cNvPicPr>
            <p:nvPr/>
          </p:nvPicPr>
          <p:blipFill>
            <a:blip r:embed="rID8">
              <a:extLst/>
            </a:blip>
            <a:srcRect/>
            <a:stretch>
              <a:fillRect/>
            </a:stretch>
          </p:blipFill>
          <p:spPr>
            <a:xfrm>
              <a:off x="1024" y="2160"/>
              <a:ext cx="2557" cy="1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41" name=""/>
            <p:cNvPicPr>
              <a:picLocks noChangeAspect="1"/>
            </p:cNvPicPr>
            <p:nvPr/>
          </p:nvPicPr>
          <p:blipFill>
            <a:blip r:embed="rID9">
              <a:extLst/>
            </a:blip>
            <a:srcRect/>
            <a:stretch>
              <a:fillRect/>
            </a:stretch>
          </p:blipFill>
          <p:spPr>
            <a:xfrm>
              <a:off x="1008" y="2352"/>
              <a:ext cx="2285" cy="8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37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Value-Returning Functions (continued)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9456" name=""/>
        <p:cNvGrpSpPr>
          <a:grpSpLocks/>
        </p:cNvGrpSpPr>
        <p:nvPr/>
      </p:nvGrpSpPr>
      <p:grpSpPr>
        <a:xfrm/>
      </p:grpSpPr>
      <p:sp>
        <p:nvSpPr>
          <p:cNvPr id="19458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19459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4075-1289-587298610EC3}">
              <a:rPr lang="en-US" altLang="en-US" sz="1000" dirty="0"/>
              <a:t>17</a:t>
            </a:fld>
          </a:p>
        </p:txBody>
      </p:sp>
      <p:sp>
        <p:nvSpPr>
          <p:cNvPr id="19460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Value-Returning Functions (continued)</a:t>
            </a:r>
          </a:p>
        </p:txBody>
      </p:sp>
      <p:sp>
        <p:nvSpPr>
          <p:cNvPr id="19461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 u="sng"/>
              <a:t>Heading</a:t>
            </a:r>
            <a:r>
              <a:rPr lang="en-US" altLang="en-US" dirty="0"/>
              <a:t>: first four properties above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Example: </a:t>
            </a:r>
            <a:r>
              <a:rPr lang="en-US" altLang="en-US" dirty="0">
                <a:solidFill>
                  <a:srgbClr val="3333ff"/>
                </a:solidFill>
                <a:latin charset="0" typeface="Courier New"/>
              </a:rPr>
              <a:t>int</a:t>
            </a:r>
            <a:r>
              <a:rPr lang="en-US" altLang="en-US" dirty="0">
                <a:latin charset="0" typeface="Courier New"/>
              </a:rPr>
              <a:t> abs(</a:t>
            </a:r>
            <a:r>
              <a:rPr lang="en-US" altLang="en-US" dirty="0">
                <a:solidFill>
                  <a:srgbClr val="3333ff"/>
                </a:solidFill>
                <a:latin charset="0" typeface="Courier New"/>
              </a:rPr>
              <a:t>int</a:t>
            </a:r>
            <a:r>
              <a:rPr lang="en-US" altLang="en-US" dirty="0">
                <a:latin charset="0" typeface="Courier New"/>
              </a:rPr>
              <a:t> number)</a:t>
            </a:r>
          </a:p>
          <a:p>
            <a:pPr/>
            <a:r>
              <a:rPr lang="en-US" altLang="en-US" dirty="0" u="sng"/>
              <a:t>Formal Parameter</a:t>
            </a:r>
            <a:r>
              <a:rPr lang="en-US" altLang="en-US" dirty="0"/>
              <a:t>: variable declared in the heading </a:t>
            </a:r>
          </a:p>
          <a:p>
            <a:pPr lvl="1"/>
            <a:r>
              <a:rPr lang="en-US" altLang="en-US" dirty="0"/>
              <a:t>Example: </a:t>
            </a:r>
            <a:r>
              <a:rPr lang="en-US" altLang="en-US" dirty="0">
                <a:latin charset="0" typeface="Courier New"/>
              </a:rPr>
              <a:t>number</a:t>
            </a:r>
          </a:p>
          <a:p>
            <a:pPr/>
            <a:r>
              <a:rPr lang="en-US" altLang="en-US" dirty="0" u="sng"/>
              <a:t>Actual Parameter</a:t>
            </a:r>
            <a:r>
              <a:rPr lang="en-US" altLang="en-US" dirty="0"/>
              <a:t>: variable or expression listed in a call to a function</a:t>
            </a:r>
          </a:p>
          <a:p>
            <a:pPr lvl="1"/>
            <a:r>
              <a:rPr lang="en-US" altLang="en-US" dirty="0"/>
              <a:t>Example: </a:t>
            </a:r>
            <a:r>
              <a:rPr lang="en-US" altLang="en-US" dirty="0">
                <a:latin charset="0" typeface="Courier New"/>
              </a:rPr>
              <a:t>x = pow(u, v)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0480" name=""/>
        <p:cNvGrpSpPr>
          <a:grpSpLocks/>
        </p:cNvGrpSpPr>
        <p:nvPr/>
      </p:nvGrpSpPr>
      <p:grpSpPr>
        <a:xfrm/>
      </p:grpSpPr>
      <p:sp>
        <p:nvSpPr>
          <p:cNvPr id="20482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20483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1003-1271-587298610EC3}">
              <a:rPr lang="en-US" altLang="en-US" sz="1000" dirty="0"/>
              <a:t>18</a:t>
            </a:fld>
          </a:p>
        </p:txBody>
      </p:sp>
      <p:sp>
        <p:nvSpPr>
          <p:cNvPr id="20484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Syntax: Value-Returning Function</a:t>
            </a:r>
          </a:p>
        </p:txBody>
      </p:sp>
      <p:sp>
        <p:nvSpPr>
          <p:cNvPr id="20485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Syntax:</a:t>
            </a:r>
          </a:p>
          <a:p>
            <a:pPr>
              <a:buNone/>
            </a:pPr>
          </a:p>
          <a:p>
            <a:pPr/>
          </a:p>
          <a:p>
            <a:pPr/>
          </a:p>
          <a:p>
            <a:pPr/>
          </a:p>
          <a:p>
            <a:pPr/>
            <a:r>
              <a:rPr lang="en-US" altLang="en-US" dirty="0">
                <a:latin charset="0" typeface="Courier New"/>
              </a:rPr>
              <a:t>functionType</a:t>
            </a:r>
            <a:r>
              <a:rPr lang="en-US" altLang="en-US" dirty="0"/>
              <a:t> is also called the data type or return type</a:t>
            </a:r>
          </a:p>
        </p:txBody>
      </p:sp>
      <p:pic>
        <p:nvPicPr>
          <p:cNvPr id="20486" name=""/>
          <p:cNvPicPr>
            <a:picLocks noChangeAspect="1"/>
          </p:cNvPicPr>
          <p:nvPr/>
        </p:nvPicPr>
        <p:blipFill>
          <a:blip r:embed="rID10">
            <a:extLst/>
          </a:blip>
          <a:srcRect/>
          <a:stretch>
            <a:fillRect/>
          </a:stretch>
        </p:blipFill>
        <p:spPr>
          <a:xfrm>
            <a:off x="1371600" y="2514600"/>
            <a:ext cx="7258050" cy="1389063"/>
          </a:xfrm>
          <a:prstGeom prst="rect">
            <a:avLst/>
          </a:prstGeom>
          <a:noFill/>
          <a:ln>
            <a:noFill/>
          </a:ln>
        </p:spPr>
      </p:pic>
    </p:spTree>
  </p:cSld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1504" name=""/>
        <p:cNvGrpSpPr>
          <a:grpSpLocks/>
        </p:cNvGrpSpPr>
        <p:nvPr/>
      </p:nvGrpSpPr>
      <p:grpSpPr>
        <a:xfrm/>
      </p:grpSpPr>
      <p:sp>
        <p:nvSpPr>
          <p:cNvPr id="21506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21507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2027-1272-587298610EC3}">
              <a:rPr lang="en-US" altLang="en-US" sz="1000" dirty="0"/>
              <a:t>19</a:t>
            </a:fld>
          </a:p>
        </p:txBody>
      </p:sp>
      <p:sp>
        <p:nvSpPr>
          <p:cNvPr id="21508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Syntax: Formal Parameter List</a:t>
            </a:r>
          </a:p>
        </p:txBody>
      </p:sp>
      <p:pic>
        <p:nvPicPr>
          <p:cNvPr id="21509" name=""/>
          <p:cNvPicPr>
            <a:picLocks noChangeAspect="1"/>
          </p:cNvPicPr>
          <p:nvPr/>
        </p:nvPicPr>
        <p:blipFill>
          <a:blip r:embed="rID11">
            <a:extLst/>
          </a:blip>
          <a:srcRect/>
          <a:stretch>
            <a:fillRect/>
          </a:stretch>
        </p:blipFill>
        <p:spPr>
          <a:xfrm>
            <a:off x="1425575" y="3048000"/>
            <a:ext cx="6727825" cy="603250"/>
          </a:xfrm>
          <a:prstGeom prst="rect">
            <a:avLst/>
          </a:prstGeom>
          <a:noFill/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2528" name=""/>
        <p:cNvGrpSpPr>
          <a:grpSpLocks/>
        </p:cNvGrpSpPr>
        <p:nvPr/>
      </p:nvGrpSpPr>
      <p:grpSpPr>
        <a:xfrm/>
      </p:grpSpPr>
      <p:sp>
        <p:nvSpPr>
          <p:cNvPr id="22530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22531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3051-1303-587298610EC3}">
              <a:rPr lang="en-US" altLang="en-US" sz="1000" dirty="0"/>
              <a:t>20</a:t>
            </a:fld>
          </a:p>
        </p:txBody>
      </p:sp>
      <p:sp>
        <p:nvSpPr>
          <p:cNvPr id="22532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Function Call</a:t>
            </a:r>
          </a:p>
        </p:txBody>
      </p:sp>
      <p:pic>
        <p:nvPicPr>
          <p:cNvPr id="22533" name=""/>
          <p:cNvPicPr>
            <a:picLocks noChangeAspect="1"/>
          </p:cNvPicPr>
          <p:nvPr/>
        </p:nvPicPr>
        <p:blipFill>
          <a:blip r:embed="rID12">
            <a:extLst/>
          </a:blip>
          <a:srcRect/>
          <a:stretch>
            <a:fillRect/>
          </a:stretch>
        </p:blipFill>
        <p:spPr>
          <a:xfrm>
            <a:off x="1979613" y="2895600"/>
            <a:ext cx="5411787" cy="620713"/>
          </a:xfrm>
          <a:prstGeom prst="rect">
            <a:avLst/>
          </a:prstGeom>
          <a:noFill/>
          <a:ln>
            <a:noFill/>
          </a:ln>
        </p:spPr>
      </p:pic>
    </p:spTree>
  </p:cSld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5120" name=""/>
        <p:cNvGrpSpPr>
          <a:grpSpLocks/>
        </p:cNvGrpSpPr>
        <p:nvPr/>
      </p:nvGrpSpPr>
      <p:grpSpPr>
        <a:xfrm/>
      </p:grpSpPr>
      <p:sp>
        <p:nvSpPr>
          <p:cNvPr id="5122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5123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2027-1260-587298610EC3}">
              <a:rPr lang="en-US" altLang="en-US" sz="1000" dirty="0"/>
              <a:t>3</a:t>
            </a:fld>
          </a:p>
        </p:txBody>
      </p:sp>
      <p:sp>
        <p:nvSpPr>
          <p:cNvPr id="5124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Introduction</a:t>
            </a:r>
          </a:p>
        </p:txBody>
      </p:sp>
      <p:sp>
        <p:nvSpPr>
          <p:cNvPr id="5125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676400"/>
            <a:ext cx="7772400" cy="4454525"/>
          </a:xfrm>
          <a:ln/>
        </p:spPr>
        <p:txBody>
          <a:bodyPr wrap="square" lIns="91440" rIns="91440" tIns="45720" bIns="45720" anchor="t" anchorCtr="false"/>
          <a:lstStyle/>
          <a:p>
            <a:pPr>
              <a:lnSpc>
                <a:spcPct val="90000"/>
              </a:lnSpc>
            </a:pPr>
            <a:r>
              <a:rPr lang="en-US" altLang="en-US" dirty="0"/>
              <a:t>Functions are like building blocks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They allow complicated programs to be divided into manageable pieces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Some advantages of functions: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programmer can focus on just that part of the program and construct it, debug it, and perfect it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Different people can work on different functions simultaneously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Can be re-used (even in different programs)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Enhance program readability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3552" name=""/>
        <p:cNvGrpSpPr>
          <a:grpSpLocks/>
        </p:cNvGrpSpPr>
        <p:nvPr/>
      </p:nvGrpSpPr>
      <p:grpSpPr>
        <a:xfrm/>
      </p:grpSpPr>
      <p:sp>
        <p:nvSpPr>
          <p:cNvPr id="23554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23555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4075-1304-587298610EC3}">
              <a:rPr lang="en-US" altLang="en-US" sz="1000" dirty="0"/>
              <a:t>21</a:t>
            </a:fld>
          </a:p>
        </p:txBody>
      </p:sp>
      <p:sp>
        <p:nvSpPr>
          <p:cNvPr id="23556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Syntax: Actual Parameter List</a:t>
            </a:r>
          </a:p>
        </p:txBody>
      </p:sp>
      <p:sp>
        <p:nvSpPr>
          <p:cNvPr id="23557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The syntax of the actual parameter list is:</a:t>
            </a:r>
          </a:p>
          <a:p>
            <a:pPr>
              <a:lnSpc>
                <a:spcPct val="30000"/>
              </a:lnSpc>
            </a:pPr>
          </a:p>
          <a:p>
            <a:pPr>
              <a:lnSpc>
                <a:spcPct val="140000"/>
              </a:lnSpc>
            </a:pPr>
          </a:p>
          <a:p>
            <a:pPr/>
            <a:r>
              <a:rPr lang="en-US" altLang="en-US" dirty="0"/>
              <a:t>Formal parameter list can be empty:</a:t>
            </a:r>
          </a:p>
          <a:p>
            <a:pPr>
              <a:lnSpc>
                <a:spcPct val="60000"/>
              </a:lnSpc>
            </a:pPr>
          </a:p>
          <a:p>
            <a:pPr/>
          </a:p>
          <a:p>
            <a:pPr/>
            <a:r>
              <a:rPr lang="en-US" altLang="en-US" dirty="0"/>
              <a:t>A call to a value-returning function with an empty formal parameter list is:</a:t>
            </a:r>
          </a:p>
        </p:txBody>
      </p:sp>
      <p:pic>
        <p:nvPicPr>
          <p:cNvPr id="23558" name=""/>
          <p:cNvPicPr>
            <a:picLocks noChangeAspect="1"/>
          </p:cNvPicPr>
          <p:nvPr/>
        </p:nvPicPr>
        <p:blipFill>
          <a:blip r:embed="rID13">
            <a:extLst/>
          </a:blip>
          <a:srcRect/>
          <a:stretch>
            <a:fillRect/>
          </a:stretch>
        </p:blipFill>
        <p:spPr>
          <a:xfrm>
            <a:off x="1081088" y="2554288"/>
            <a:ext cx="7605712" cy="55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9" name=""/>
          <p:cNvPicPr>
            <a:picLocks noChangeAspect="1"/>
          </p:cNvPicPr>
          <p:nvPr/>
        </p:nvPicPr>
        <p:blipFill>
          <a:blip r:embed="rID14">
            <a:extLst/>
          </a:blip>
          <a:srcRect/>
          <a:stretch>
            <a:fillRect/>
          </a:stretch>
        </p:blipFill>
        <p:spPr>
          <a:xfrm>
            <a:off x="2514600" y="3940175"/>
            <a:ext cx="4287838" cy="6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0" name=""/>
          <p:cNvPicPr>
            <a:picLocks noChangeAspect="1"/>
          </p:cNvPicPr>
          <p:nvPr/>
        </p:nvPicPr>
        <p:blipFill>
          <a:blip r:embed="rID15">
            <a:extLst/>
          </a:blip>
          <a:srcRect/>
          <a:stretch>
            <a:fillRect/>
          </a:stretch>
        </p:blipFill>
        <p:spPr>
          <a:xfrm>
            <a:off x="3484563" y="5562600"/>
            <a:ext cx="2459037" cy="731838"/>
          </a:xfrm>
          <a:prstGeom prst="rect">
            <a:avLst/>
          </a:prstGeom>
          <a:noFill/>
          <a:ln>
            <a:noFill/>
          </a:ln>
        </p:spPr>
      </p:pic>
    </p:spTree>
  </p:cSld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4576" name=""/>
        <p:cNvGrpSpPr>
          <a:grpSpLocks/>
        </p:cNvGrpSpPr>
        <p:nvPr/>
      </p:nvGrpSpPr>
      <p:grpSpPr>
        <a:xfrm/>
      </p:grpSpPr>
      <p:sp>
        <p:nvSpPr>
          <p:cNvPr id="24578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24579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1003-1305-587298610EC3}">
              <a:rPr lang="en-US" altLang="en-US" sz="1000" dirty="0"/>
              <a:t>22</a:t>
            </a:fld>
          </a:p>
        </p:txBody>
      </p:sp>
      <p:sp>
        <p:nvSpPr>
          <p:cNvPr id="24580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>
                <a:solidFill>
                  <a:srgbClr val="3333ff"/>
                </a:solidFill>
                <a:latin charset="0" typeface="Courier New"/>
              </a:rPr>
              <a:t>return</a:t>
            </a:r>
            <a:r>
              <a:rPr lang="en-US" altLang="en-US" dirty="0"/>
              <a:t> Statement</a:t>
            </a:r>
          </a:p>
        </p:txBody>
      </p:sp>
      <p:sp>
        <p:nvSpPr>
          <p:cNvPr id="24581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Once a value-returning function computes the value, the function returns this value via the </a:t>
            </a:r>
            <a:r>
              <a:rPr lang="en-US" altLang="en-US" dirty="0">
                <a:solidFill>
                  <a:srgbClr val="3333ff"/>
                </a:solidFill>
                <a:latin charset="0" typeface="Courier New"/>
              </a:rPr>
              <a:t>return</a:t>
            </a:r>
            <a:r>
              <a:rPr lang="en-US" altLang="en-US" dirty="0"/>
              <a:t> statement</a:t>
            </a:r>
          </a:p>
          <a:p>
            <a:pPr lvl="1"/>
            <a:r>
              <a:rPr lang="en-US" altLang="en-US" dirty="0"/>
              <a:t>It passes this value outside the function via the </a:t>
            </a:r>
            <a:r>
              <a:rPr lang="en-US" altLang="en-US" dirty="0">
                <a:solidFill>
                  <a:srgbClr val="3333ff"/>
                </a:solidFill>
                <a:latin charset="0" typeface="Courier New"/>
              </a:rPr>
              <a:t>return</a:t>
            </a:r>
            <a:r>
              <a:rPr lang="en-US" altLang="en-US" dirty="0"/>
              <a:t> statement</a:t>
            </a:r>
          </a:p>
        </p:txBody>
      </p:sp>
    </p:spTree>
  </p:cSld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5600" name=""/>
        <p:cNvGrpSpPr>
          <a:grpSpLocks/>
        </p:cNvGrpSpPr>
        <p:nvPr/>
      </p:nvGrpSpPr>
      <p:grpSpPr>
        <a:xfrm/>
      </p:grpSpPr>
      <p:sp>
        <p:nvSpPr>
          <p:cNvPr id="25602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25603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2027-1306-587298610EC3}">
              <a:rPr lang="en-US" altLang="en-US" sz="1000" dirty="0"/>
              <a:t>23</a:t>
            </a:fld>
          </a:p>
        </p:txBody>
      </p:sp>
      <p:sp>
        <p:nvSpPr>
          <p:cNvPr id="25604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Syntax: </a:t>
            </a:r>
            <a:r>
              <a:rPr lang="en-US" altLang="en-US" dirty="0">
                <a:solidFill>
                  <a:srgbClr val="3333ff"/>
                </a:solidFill>
                <a:latin charset="0" typeface="Courier New"/>
              </a:rPr>
              <a:t>return</a:t>
            </a:r>
            <a:r>
              <a:rPr lang="en-US" altLang="en-US" dirty="0"/>
              <a:t> Statement</a:t>
            </a:r>
          </a:p>
        </p:txBody>
      </p:sp>
      <p:sp>
        <p:nvSpPr>
          <p:cNvPr id="25605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572000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The </a:t>
            </a:r>
            <a:r>
              <a:rPr lang="en-US" altLang="en-US" dirty="0">
                <a:solidFill>
                  <a:srgbClr val="3333ff"/>
                </a:solidFill>
                <a:latin charset="0" typeface="Courier New"/>
              </a:rPr>
              <a:t>return</a:t>
            </a:r>
            <a:r>
              <a:rPr lang="en-US" altLang="en-US" dirty="0"/>
              <a:t> statement has the following syntax:</a:t>
            </a:r>
          </a:p>
          <a:p>
            <a:pPr>
              <a:lnSpc>
                <a:spcPct val="70000"/>
              </a:lnSpc>
            </a:pPr>
          </a:p>
          <a:p>
            <a:pPr/>
            <a:r>
              <a:rPr lang="en-US" altLang="en-US" dirty="0"/>
              <a:t>In C++, </a:t>
            </a:r>
            <a:r>
              <a:rPr lang="en-US" altLang="en-US" dirty="0">
                <a:solidFill>
                  <a:srgbClr val="3333ff"/>
                </a:solidFill>
                <a:latin charset="0" typeface="Courier New"/>
              </a:rPr>
              <a:t>return</a:t>
            </a:r>
            <a:r>
              <a:rPr lang="en-US" altLang="en-US" dirty="0"/>
              <a:t> is a reserved word</a:t>
            </a:r>
          </a:p>
          <a:p>
            <a:pPr/>
            <a:r>
              <a:rPr lang="en-US" altLang="en-US" dirty="0"/>
              <a:t>When a return statement executes</a:t>
            </a:r>
          </a:p>
          <a:p>
            <a:pPr lvl="1"/>
            <a:r>
              <a:rPr lang="en-US" altLang="en-US" dirty="0"/>
              <a:t>Function immediately terminates</a:t>
            </a:r>
          </a:p>
          <a:p>
            <a:pPr lvl="1"/>
            <a:r>
              <a:rPr lang="en-US" altLang="en-US" dirty="0"/>
              <a:t>Control goes back to the caller</a:t>
            </a:r>
          </a:p>
          <a:p>
            <a:pPr/>
            <a:r>
              <a:rPr lang="en-US" altLang="en-US" dirty="0"/>
              <a:t>When a </a:t>
            </a:r>
            <a:r>
              <a:rPr lang="en-US" altLang="en-US" dirty="0">
                <a:solidFill>
                  <a:srgbClr val="3333ff"/>
                </a:solidFill>
                <a:latin charset="0" typeface="Courier New"/>
              </a:rPr>
              <a:t>return</a:t>
            </a:r>
            <a:r>
              <a:rPr lang="en-US" altLang="en-US" dirty="0"/>
              <a:t> statement executes in the function </a:t>
            </a:r>
            <a:r>
              <a:rPr lang="en-US" altLang="en-US" dirty="0">
                <a:latin charset="0" typeface="Courier New"/>
              </a:rPr>
              <a:t>main</a:t>
            </a:r>
            <a:r>
              <a:rPr lang="en-US" altLang="en-US" dirty="0"/>
              <a:t>, the program terminates</a:t>
            </a:r>
          </a:p>
        </p:txBody>
      </p:sp>
      <p:pic>
        <p:nvPicPr>
          <p:cNvPr id="25606" name=""/>
          <p:cNvPicPr>
            <a:picLocks noChangeAspect="1"/>
          </p:cNvPicPr>
          <p:nvPr/>
        </p:nvPicPr>
        <p:blipFill>
          <a:blip r:embed="rID16">
            <a:extLst/>
          </a:blip>
          <a:srcRect/>
          <a:stretch>
            <a:fillRect/>
          </a:stretch>
        </p:blipFill>
        <p:spPr>
          <a:xfrm>
            <a:off x="3200400" y="2590800"/>
            <a:ext cx="2174875" cy="585788"/>
          </a:xfrm>
          <a:prstGeom prst="rect">
            <a:avLst/>
          </a:prstGeom>
          <a:noFill/>
          <a:ln>
            <a:noFill/>
          </a:ln>
        </p:spPr>
      </p:pic>
    </p:spTree>
  </p:cSld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showMasterSp="false">
  <p:cSld>
    <p:spTree>
      <p:nvGrpSpPr>
        <p:cNvPr id="26624" name=""/>
        <p:cNvGrpSpPr>
          <a:grpSpLocks/>
        </p:cNvGrpSpPr>
        <p:nvPr/>
      </p:nvGrpSpPr>
      <p:grpSpPr>
        <a:xfrm/>
      </p:grpSpPr>
      <p:pic>
        <p:nvPicPr>
          <p:cNvPr id="26626" name=""/>
          <p:cNvPicPr>
            <a:picLocks noChangeAspect="1"/>
          </p:cNvPicPr>
          <p:nvPr/>
        </p:nvPicPr>
        <p:blipFill>
          <a:blip r:embed="rID17">
            <a:extLst/>
          </a:blip>
          <a:srcRect/>
          <a:stretch>
            <a:fillRect/>
          </a:stretch>
        </p:blipFill>
        <p:spPr>
          <a:xfrm>
            <a:off x="838200" y="685800"/>
            <a:ext cx="3519488" cy="39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7" name=""/>
          <p:cNvPicPr>
            <a:picLocks noChangeAspect="1"/>
          </p:cNvPicPr>
          <p:nvPr/>
        </p:nvPicPr>
        <p:blipFill>
          <a:blip r:embed="rID18">
            <a:extLst/>
          </a:blip>
          <a:srcRect/>
          <a:stretch>
            <a:fillRect/>
          </a:stretch>
        </p:blipFill>
        <p:spPr>
          <a:xfrm>
            <a:off x="5067300" y="3238500"/>
            <a:ext cx="3375025" cy="13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8" name=""/>
          <p:cNvPicPr>
            <a:picLocks noChangeAspect="1"/>
          </p:cNvPicPr>
          <p:nvPr/>
        </p:nvPicPr>
        <p:blipFill>
          <a:blip r:embed="rID19">
            <a:extLst/>
          </a:blip>
          <a:srcRect/>
          <a:stretch>
            <a:fillRect/>
          </a:stretch>
        </p:blipFill>
        <p:spPr>
          <a:xfrm>
            <a:off x="914400" y="5105400"/>
            <a:ext cx="7046913" cy="1223963"/>
          </a:xfrm>
          <a:prstGeom prst="rect">
            <a:avLst/>
          </a:prstGeom>
          <a:noFill/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7648" name=""/>
        <p:cNvGrpSpPr>
          <a:grpSpLocks/>
        </p:cNvGrpSpPr>
        <p:nvPr/>
      </p:nvGrpSpPr>
      <p:grpSpPr>
        <a:xfrm/>
      </p:grpSpPr>
      <p:sp>
        <p:nvSpPr>
          <p:cNvPr id="27650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27651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4075-1276-587298610EC3}">
              <a:rPr lang="en-US" altLang="en-US" sz="1000" dirty="0"/>
              <a:t>25</a:t>
            </a:fld>
          </a:p>
        </p:txBody>
      </p:sp>
      <p:sp>
        <p:nvSpPr>
          <p:cNvPr id="27652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Function Prototype</a:t>
            </a:r>
          </a:p>
        </p:txBody>
      </p:sp>
      <p:sp>
        <p:nvSpPr>
          <p:cNvPr id="27653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>
              <a:spcBef>
                <a:spcPct val="40000"/>
              </a:spcBef>
            </a:pPr>
            <a:r>
              <a:rPr lang="en-US" altLang="en-US" sz="2400" dirty="0" u="sng"/>
              <a:t>Function prototype</a:t>
            </a:r>
            <a:r>
              <a:rPr lang="en-US" altLang="en-US" sz="2400" dirty="0"/>
              <a:t>: function heading without the body of the function</a:t>
            </a:r>
          </a:p>
          <a:p>
            <a:pPr>
              <a:spcBef>
                <a:spcPct val="40000"/>
              </a:spcBef>
            </a:pPr>
            <a:r>
              <a:rPr lang="en-US" altLang="en-US" sz="2400" dirty="0"/>
              <a:t>Syntax:</a:t>
            </a:r>
          </a:p>
          <a:p>
            <a:pPr>
              <a:spcBef>
                <a:spcPct val="40000"/>
              </a:spcBef>
            </a:pPr>
          </a:p>
          <a:p>
            <a:pPr>
              <a:spcBef>
                <a:spcPct val="40000"/>
              </a:spcBef>
              <a:buNone/>
            </a:pPr>
            <a:r>
              <a:rPr lang="en-US" altLang="en-US" sz="2400" dirty="0"/>
              <a:t> </a:t>
            </a:r>
          </a:p>
          <a:p>
            <a:pPr>
              <a:spcBef>
                <a:spcPct val="40000"/>
              </a:spcBef>
            </a:pPr>
            <a:r>
              <a:rPr lang="en-US" altLang="en-US" sz="2400" dirty="0"/>
              <a:t>It is not necessary to specify the variable name in the parameter list</a:t>
            </a:r>
          </a:p>
          <a:p>
            <a:pPr>
              <a:spcBef>
                <a:spcPct val="40000"/>
              </a:spcBef>
            </a:pPr>
            <a:r>
              <a:rPr lang="en-US" altLang="en-US" sz="2400" dirty="0"/>
              <a:t>The data type of each parameter must be specified </a:t>
            </a:r>
          </a:p>
        </p:txBody>
      </p:sp>
      <p:pic>
        <p:nvPicPr>
          <p:cNvPr id="27654" name=""/>
          <p:cNvPicPr>
            <a:picLocks noChangeAspect="1"/>
          </p:cNvPicPr>
          <p:nvPr/>
        </p:nvPicPr>
        <p:blipFill>
          <a:blip r:embed="rID20">
            <a:extLst/>
          </a:blip>
          <a:srcRect/>
          <a:stretch>
            <a:fillRect/>
          </a:stretch>
        </p:blipFill>
        <p:spPr>
          <a:xfrm>
            <a:off x="1611313" y="3454400"/>
            <a:ext cx="6389687" cy="584200"/>
          </a:xfrm>
          <a:prstGeom prst="rect">
            <a:avLst/>
          </a:prstGeom>
          <a:noFill/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showMasterSp="false">
  <p:cSld>
    <p:spTree>
      <p:nvGrpSpPr>
        <p:cNvPr id="28672" name=""/>
        <p:cNvGrpSpPr>
          <a:grpSpLocks/>
        </p:cNvGrpSpPr>
        <p:nvPr/>
      </p:nvGrpSpPr>
      <p:grpSpPr>
        <a:xfrm/>
      </p:grpSpPr>
      <p:grpSp>
        <p:nvGrpSpPr>
          <p:cNvPr id="28674" name=""/>
          <p:cNvGrpSpPr>
            <a:grpSpLocks noChangeAspect="0"/>
          </p:cNvGrpSpPr>
          <p:nvPr/>
        </p:nvGrpSpPr>
        <p:grpSpPr>
          <a:xfrm>
            <a:off x="1447800" y="469900"/>
            <a:ext cx="6075363" cy="5702300"/>
            <a:chOff x="966" y="192"/>
            <a:chExt cy="3592" cx="3827"/>
          </a:xfrm>
        </p:grpSpPr>
        <p:pic>
          <p:nvPicPr>
            <p:cNvPr id="28675" name=""/>
            <p:cNvPicPr>
              <a:picLocks noChangeAspect="1"/>
            </p:cNvPicPr>
            <p:nvPr/>
          </p:nvPicPr>
          <p:blipFill>
            <a:blip r:embed="rID21">
              <a:extLst/>
            </a:blip>
            <a:srcRect/>
            <a:stretch>
              <a:fillRect/>
            </a:stretch>
          </p:blipFill>
          <p:spPr>
            <a:xfrm>
              <a:off x="966" y="192"/>
              <a:ext cx="3827" cy="27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76" name=""/>
            <p:cNvPicPr>
              <a:picLocks noChangeAspect="1"/>
            </p:cNvPicPr>
            <p:nvPr/>
          </p:nvPicPr>
          <p:blipFill>
            <a:blip r:embed="rID22">
              <a:extLst/>
            </a:blip>
            <a:srcRect/>
            <a:stretch>
              <a:fillRect/>
            </a:stretch>
          </p:blipFill>
          <p:spPr>
            <a:xfrm>
              <a:off x="989" y="3024"/>
              <a:ext cx="3781" cy="7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9696" name=""/>
        <p:cNvGrpSpPr>
          <a:grpSpLocks/>
        </p:cNvGrpSpPr>
        <p:nvPr/>
      </p:nvGrpSpPr>
      <p:grpSpPr>
        <a:xfrm/>
      </p:grpSpPr>
      <p:sp>
        <p:nvSpPr>
          <p:cNvPr id="29698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29699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2027-1301-587298610EC3}">
              <a:rPr lang="en-US" altLang="en-US" sz="1000" dirty="0"/>
              <a:t>27</a:t>
            </a:fld>
          </a:p>
        </p:txBody>
      </p:sp>
      <p:pic>
        <p:nvPicPr>
          <p:cNvPr id="29700" name=""/>
          <p:cNvPicPr>
            <a:picLocks noChangeAspect="1"/>
          </p:cNvPicPr>
          <p:nvPr/>
        </p:nvPicPr>
        <p:blipFill>
          <a:blip r:embed="rID23">
            <a:extLst/>
          </a:blip>
          <a:srcRect/>
          <a:stretch>
            <a:fillRect/>
          </a:stretch>
        </p:blipFill>
        <p:spPr>
          <a:xfrm>
            <a:off x="1714500" y="2133600"/>
            <a:ext cx="5067300" cy="36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01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Function Prototype (continued)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0720" name=""/>
        <p:cNvGrpSpPr>
          <a:grpSpLocks/>
        </p:cNvGrpSpPr>
        <p:nvPr/>
      </p:nvGrpSpPr>
      <p:grpSpPr>
        <a:xfrm/>
      </p:grpSpPr>
      <p:sp>
        <p:nvSpPr>
          <p:cNvPr id="30722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30723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3051-1307-587298610EC3}">
              <a:rPr lang="en-US" altLang="en-US" sz="1000" dirty="0"/>
              <a:t>28</a:t>
            </a:fld>
          </a:p>
        </p:txBody>
      </p:sp>
      <p:sp>
        <p:nvSpPr>
          <p:cNvPr id="30724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Palindrome Number</a:t>
            </a:r>
          </a:p>
        </p:txBody>
      </p:sp>
      <p:sp>
        <p:nvSpPr>
          <p:cNvPr id="30725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A nonnegative integer is a palindrome if it reads forward and backward in the same way</a:t>
            </a:r>
          </a:p>
          <a:p>
            <a:pPr lvl="1"/>
            <a:r>
              <a:rPr lang="en-US" altLang="en-US" dirty="0"/>
              <a:t>Examples: 5, 44, 789656987</a:t>
            </a:r>
          </a:p>
          <a:p>
            <a:pPr lvl="1"/>
          </a:p>
        </p:txBody>
      </p:sp>
      <p:pic>
        <p:nvPicPr>
          <p:cNvPr id="30726" name=""/>
          <p:cNvPicPr>
            <a:picLocks noChangeAspect="1"/>
          </p:cNvPicPr>
          <p:nvPr/>
        </p:nvPicPr>
        <p:blipFill>
          <a:blip r:embed="rID24">
            <a:extLst/>
          </a:blip>
          <a:srcRect/>
          <a:stretch>
            <a:fillRect/>
          </a:stretch>
        </p:blipFill>
        <p:spPr>
          <a:xfrm>
            <a:off x="1533525" y="3703638"/>
            <a:ext cx="6075363" cy="2087562"/>
          </a:xfrm>
          <a:prstGeom prst="rect">
            <a:avLst/>
          </a:prstGeom>
          <a:noFill/>
          <a:ln>
            <a:noFill/>
          </a:ln>
        </p:spPr>
      </p:pic>
    </p:spTree>
  </p:cSld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1744" name=""/>
        <p:cNvGrpSpPr>
          <a:grpSpLocks/>
        </p:cNvGrpSpPr>
        <p:nvPr/>
      </p:nvGrpSpPr>
      <p:grpSpPr>
        <a:xfrm/>
      </p:grpSpPr>
      <p:sp>
        <p:nvSpPr>
          <p:cNvPr id="31746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31747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4075-1308-587298610EC3}">
              <a:rPr lang="en-US" altLang="en-US" sz="1000" dirty="0"/>
              <a:t>29</a:t>
            </a:fld>
          </a:p>
        </p:txBody>
      </p:sp>
      <p:sp>
        <p:nvSpPr>
          <p:cNvPr id="31748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Palindrome Number (continued)</a:t>
            </a:r>
          </a:p>
        </p:txBody>
      </p:sp>
      <p:pic>
        <p:nvPicPr>
          <p:cNvPr id="31749" name=""/>
          <p:cNvPicPr>
            <a:picLocks noChangeAspect="1"/>
          </p:cNvPicPr>
          <p:nvPr/>
        </p:nvPicPr>
        <p:blipFill>
          <a:blip r:embed="rID25">
            <a:extLst/>
          </a:blip>
          <a:srcRect/>
          <a:stretch>
            <a:fillRect/>
          </a:stretch>
        </p:blipFill>
        <p:spPr>
          <a:xfrm>
            <a:off x="1562100" y="2667000"/>
            <a:ext cx="6507163" cy="3213100"/>
          </a:xfrm>
          <a:prstGeom prst="rect">
            <a:avLst/>
          </a:prstGeom>
          <a:noFill/>
          <a:ln>
            <a:noFill/>
          </a:ln>
        </p:spPr>
      </p:pic>
    </p:spTree>
  </p:cSld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2768" name=""/>
        <p:cNvGrpSpPr>
          <a:grpSpLocks/>
        </p:cNvGrpSpPr>
        <p:nvPr/>
      </p:nvGrpSpPr>
      <p:grpSpPr>
        <a:xfrm/>
      </p:grpSpPr>
      <p:sp>
        <p:nvSpPr>
          <p:cNvPr id="32770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32771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1003-1277-587298610EC3}">
              <a:rPr lang="en-US" altLang="en-US" sz="1000" dirty="0"/>
              <a:t>30</a:t>
            </a:fld>
          </a:p>
        </p:txBody>
      </p:sp>
      <p:sp>
        <p:nvSpPr>
          <p:cNvPr id="32772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Flow of Execution</a:t>
            </a:r>
          </a:p>
        </p:txBody>
      </p:sp>
      <p:sp>
        <p:nvSpPr>
          <p:cNvPr id="32773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572000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Execution always begins at the first statement in the function </a:t>
            </a:r>
            <a:r>
              <a:rPr lang="en-US" altLang="en-US" dirty="0">
                <a:latin charset="0" typeface="Courier New"/>
              </a:rPr>
              <a:t>main</a:t>
            </a:r>
          </a:p>
          <a:p>
            <a:pPr/>
            <a:r>
              <a:rPr lang="en-US" altLang="en-US" dirty="0"/>
              <a:t>Other functions are executed only when they are called</a:t>
            </a:r>
          </a:p>
          <a:p>
            <a:pPr/>
            <a:r>
              <a:rPr lang="en-US" altLang="en-US" dirty="0"/>
              <a:t>Function prototypes appear before any function definition</a:t>
            </a:r>
          </a:p>
          <a:p>
            <a:pPr lvl="1"/>
            <a:r>
              <a:rPr lang="en-US" altLang="en-US" dirty="0"/>
              <a:t>The compiler translates these first</a:t>
            </a:r>
          </a:p>
          <a:p>
            <a:pPr/>
            <a:r>
              <a:rPr lang="en-US" altLang="en-US" dirty="0"/>
              <a:t>The compiler can then correctly translate a function call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6144" name=""/>
        <p:cNvGrpSpPr>
          <a:grpSpLocks/>
        </p:cNvGrpSpPr>
        <p:nvPr/>
      </p:nvGrpSpPr>
      <p:grpSpPr>
        <a:xfrm/>
      </p:grpSpPr>
      <p:sp>
        <p:nvSpPr>
          <p:cNvPr id="6146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6147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3051-1262-587298610EC3}">
              <a:rPr lang="en-US" altLang="en-US" sz="1000" dirty="0"/>
              <a:t>4</a:t>
            </a:fld>
          </a:p>
        </p:txBody>
      </p:sp>
      <p:sp>
        <p:nvSpPr>
          <p:cNvPr id="6148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Introduction (continued)</a:t>
            </a:r>
          </a:p>
        </p:txBody>
      </p:sp>
      <p:sp>
        <p:nvSpPr>
          <p:cNvPr id="6149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Functions </a:t>
            </a:r>
          </a:p>
          <a:p>
            <a:pPr lvl="1"/>
            <a:r>
              <a:rPr lang="en-US" altLang="en-US" dirty="0"/>
              <a:t>Called modules </a:t>
            </a:r>
          </a:p>
          <a:p>
            <a:pPr lvl="1"/>
            <a:r>
              <a:rPr lang="en-US" altLang="en-US" dirty="0"/>
              <a:t>Like miniature programs</a:t>
            </a:r>
          </a:p>
          <a:p>
            <a:pPr lvl="1"/>
            <a:r>
              <a:rPr lang="en-US" altLang="en-US" dirty="0"/>
              <a:t>Can be put together to form a larger program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3792" name=""/>
        <p:cNvGrpSpPr>
          <a:grpSpLocks/>
        </p:cNvGrpSpPr>
        <p:nvPr/>
      </p:nvGrpSpPr>
      <p:grpSpPr>
        <a:xfrm/>
      </p:grpSpPr>
      <p:sp>
        <p:nvSpPr>
          <p:cNvPr id="33794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33795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2027-1278-587298610EC3}">
              <a:rPr lang="en-US" altLang="en-US" sz="1000" dirty="0"/>
              <a:t>31</a:t>
            </a:fld>
          </a:p>
        </p:txBody>
      </p:sp>
      <p:sp>
        <p:nvSpPr>
          <p:cNvPr id="33796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Flow of Execution (continued)</a:t>
            </a:r>
          </a:p>
        </p:txBody>
      </p:sp>
      <p:sp>
        <p:nvSpPr>
          <p:cNvPr id="33797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495800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A function call results in transfer of control to the first statement in the body of the called function </a:t>
            </a:r>
          </a:p>
          <a:p>
            <a:pPr/>
            <a:r>
              <a:rPr lang="en-US" altLang="en-US" dirty="0"/>
              <a:t>After the last statement of a function is executed, control is passed back to the point immediately following the function call</a:t>
            </a:r>
          </a:p>
          <a:p>
            <a:pPr/>
            <a:r>
              <a:rPr lang="en-US" altLang="en-US" dirty="0"/>
              <a:t>A value-returning function returns a value</a:t>
            </a:r>
          </a:p>
          <a:p>
            <a:pPr lvl="1"/>
            <a:r>
              <a:rPr lang="en-US" altLang="en-US" dirty="0"/>
              <a:t>After executing the function the returned value replaces the function call statement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4816" name=""/>
        <p:cNvGrpSpPr>
          <a:grpSpLocks/>
        </p:cNvGrpSpPr>
        <p:nvPr/>
      </p:nvGrpSpPr>
      <p:grpSpPr>
        <a:xfrm/>
      </p:grpSpPr>
      <p:sp>
        <p:nvSpPr>
          <p:cNvPr id="34818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34819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3051-1279-587298610EC3}">
              <a:rPr lang="en-US" altLang="en-US" sz="1000" dirty="0"/>
              <a:t>32</a:t>
            </a:fld>
          </a:p>
        </p:txBody>
      </p:sp>
      <p:sp>
        <p:nvSpPr>
          <p:cNvPr id="34820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Programming Example: Largest Number</a:t>
            </a:r>
          </a:p>
        </p:txBody>
      </p:sp>
      <p:sp>
        <p:nvSpPr>
          <p:cNvPr id="34821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The function </a:t>
            </a:r>
            <a:r>
              <a:rPr lang="en-US" altLang="en-US" dirty="0">
                <a:latin charset="0" typeface="Courier New"/>
              </a:rPr>
              <a:t>larger</a:t>
            </a:r>
            <a:r>
              <a:rPr lang="en-US" altLang="en-US" dirty="0"/>
              <a:t> is used to determine the largest number from a set of numbers</a:t>
            </a:r>
          </a:p>
          <a:p>
            <a:pPr/>
            <a:r>
              <a:rPr lang="en-US" altLang="en-US" dirty="0"/>
              <a:t>Program determines the largest number from a set of 10 numbers</a:t>
            </a:r>
          </a:p>
          <a:p>
            <a:pPr/>
            <a:r>
              <a:rPr lang="en-US" altLang="en-US" dirty="0" u="sng"/>
              <a:t>Input</a:t>
            </a:r>
            <a:r>
              <a:rPr lang="en-US" altLang="en-US" dirty="0"/>
              <a:t>: a set of 10 numbers</a:t>
            </a:r>
          </a:p>
          <a:p>
            <a:pPr/>
            <a:r>
              <a:rPr lang="en-US" altLang="en-US" dirty="0" u="sng"/>
              <a:t>Output</a:t>
            </a:r>
            <a:r>
              <a:rPr lang="en-US" altLang="en-US" dirty="0"/>
              <a:t>: the largest of 10 numbers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5840" name=""/>
        <p:cNvGrpSpPr>
          <a:grpSpLocks/>
        </p:cNvGrpSpPr>
        <p:nvPr/>
      </p:nvGrpSpPr>
      <p:grpSpPr>
        <a:xfrm/>
      </p:grpSpPr>
      <p:sp>
        <p:nvSpPr>
          <p:cNvPr id="35842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35843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4075-1280-587298610EC3}">
              <a:rPr lang="en-US" altLang="en-US" sz="1000" dirty="0"/>
              <a:t>33</a:t>
            </a:fld>
          </a:p>
        </p:txBody>
      </p:sp>
      <p:sp>
        <p:nvSpPr>
          <p:cNvPr id="35844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Programming Example: Program Analysis</a:t>
            </a:r>
          </a:p>
        </p:txBody>
      </p:sp>
      <p:sp>
        <p:nvSpPr>
          <p:cNvPr id="35845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Suppose that the input data is:</a:t>
            </a:r>
          </a:p>
          <a:p>
            <a:pPr>
              <a:buNone/>
            </a:pPr>
            <a:r>
              <a:rPr lang="en-US" altLang="en-US" dirty="0"/>
              <a:t>  </a:t>
            </a:r>
            <a:r>
              <a:rPr lang="en-US" altLang="en-US" dirty="0">
                <a:latin charset="0" typeface="Courier New"/>
              </a:rPr>
              <a:t>15 20 7 8 28 21 43 12 35 3</a:t>
            </a:r>
          </a:p>
          <a:p>
            <a:pPr/>
            <a:r>
              <a:rPr lang="en-US" altLang="en-US" dirty="0"/>
              <a:t>Read the first number of the data set </a:t>
            </a:r>
          </a:p>
          <a:p>
            <a:pPr lvl="1"/>
            <a:r>
              <a:rPr lang="en-US" altLang="en-US" dirty="0"/>
              <a:t>Because this is the only number read to this point, you may assume that it is the largest number so far and call it </a:t>
            </a:r>
            <a:r>
              <a:rPr lang="en-US" altLang="en-US" dirty="0">
                <a:latin charset="0" typeface="Courier New"/>
              </a:rPr>
              <a:t>max</a:t>
            </a:r>
            <a:r>
              <a:rPr lang="en-US" altLang="en-US" dirty="0"/>
              <a:t> </a:t>
            </a:r>
          </a:p>
          <a:p>
            <a:pPr/>
            <a:r>
              <a:rPr lang="en-US" altLang="en-US" dirty="0"/>
              <a:t>Read the second number and call it </a:t>
            </a:r>
            <a:r>
              <a:rPr lang="en-US" altLang="en-US" dirty="0">
                <a:latin charset="0" typeface="Courier New"/>
              </a:rPr>
              <a:t>num</a:t>
            </a:r>
          </a:p>
          <a:p>
            <a:pPr lvl="1"/>
            <a:r>
              <a:rPr lang="en-US" altLang="en-US" dirty="0"/>
              <a:t>Compare </a:t>
            </a:r>
            <a:r>
              <a:rPr lang="en-US" altLang="en-US" dirty="0">
                <a:latin charset="0" typeface="Courier New"/>
              </a:rPr>
              <a:t>max</a:t>
            </a:r>
            <a:r>
              <a:rPr lang="en-US" altLang="en-US" dirty="0"/>
              <a:t> and </a:t>
            </a:r>
            <a:r>
              <a:rPr lang="en-US" altLang="en-US" dirty="0">
                <a:latin charset="0" typeface="Courier New"/>
              </a:rPr>
              <a:t>num</a:t>
            </a:r>
            <a:r>
              <a:rPr lang="en-US" altLang="en-US" dirty="0"/>
              <a:t>, and store the larger number into </a:t>
            </a:r>
            <a:r>
              <a:rPr lang="en-US" altLang="en-US" dirty="0">
                <a:latin charset="0" typeface="Courier New"/>
              </a:rPr>
              <a:t>max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6864" name=""/>
        <p:cNvGrpSpPr>
          <a:grpSpLocks/>
        </p:cNvGrpSpPr>
        <p:nvPr/>
      </p:nvGrpSpPr>
      <p:grpSpPr>
        <a:xfrm/>
      </p:grpSpPr>
      <p:sp>
        <p:nvSpPr>
          <p:cNvPr id="36866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36867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1003-1281-587298610EC3}">
              <a:rPr lang="en-US" altLang="en-US" sz="1000" dirty="0"/>
              <a:t>34</a:t>
            </a:fld>
          </a:p>
        </p:txBody>
      </p:sp>
      <p:sp>
        <p:nvSpPr>
          <p:cNvPr id="36868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Programming Example: Program Analysis (continued)</a:t>
            </a:r>
          </a:p>
        </p:txBody>
      </p:sp>
      <p:sp>
        <p:nvSpPr>
          <p:cNvPr id="36869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7526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Now </a:t>
            </a:r>
            <a:r>
              <a:rPr lang="en-US" altLang="en-US" dirty="0">
                <a:latin charset="0" typeface="Courier New"/>
              </a:rPr>
              <a:t>max</a:t>
            </a:r>
            <a:r>
              <a:rPr lang="en-US" altLang="en-US" dirty="0"/>
              <a:t> contains the larger of the first two numbers </a:t>
            </a:r>
          </a:p>
          <a:p>
            <a:pPr/>
            <a:r>
              <a:rPr lang="en-US" altLang="en-US" dirty="0"/>
              <a:t>Read the third number and compare it with </a:t>
            </a:r>
            <a:r>
              <a:rPr lang="en-US" altLang="en-US" dirty="0">
                <a:latin charset="0" typeface="Courier New"/>
              </a:rPr>
              <a:t>max</a:t>
            </a:r>
            <a:r>
              <a:rPr lang="en-US" altLang="en-US" dirty="0"/>
              <a:t> and store the larger number into </a:t>
            </a:r>
            <a:r>
              <a:rPr lang="en-US" altLang="en-US" dirty="0">
                <a:latin charset="0" typeface="Courier New"/>
              </a:rPr>
              <a:t>max</a:t>
            </a:r>
          </a:p>
          <a:p>
            <a:pPr lvl="1"/>
            <a:r>
              <a:rPr lang="en-US" altLang="en-US" dirty="0">
                <a:latin charset="0" typeface="Courier New"/>
              </a:rPr>
              <a:t>max</a:t>
            </a:r>
            <a:r>
              <a:rPr lang="en-US" altLang="en-US" dirty="0"/>
              <a:t> contains the largest of the first three numbers</a:t>
            </a:r>
          </a:p>
          <a:p>
            <a:pPr/>
            <a:r>
              <a:rPr lang="en-US" altLang="en-US" dirty="0"/>
              <a:t>Read the next number, compare it with </a:t>
            </a:r>
            <a:r>
              <a:rPr lang="en-US" altLang="en-US" dirty="0">
                <a:latin charset="0" typeface="Courier New"/>
              </a:rPr>
              <a:t>max</a:t>
            </a:r>
            <a:r>
              <a:rPr lang="en-US" altLang="en-US" dirty="0"/>
              <a:t>, and store the larger into </a:t>
            </a:r>
            <a:r>
              <a:rPr lang="en-US" altLang="en-US" dirty="0">
                <a:latin charset="0" typeface="Courier New"/>
              </a:rPr>
              <a:t>max</a:t>
            </a:r>
            <a:r>
              <a:rPr lang="en-US" altLang="en-US" dirty="0"/>
              <a:t> </a:t>
            </a:r>
          </a:p>
          <a:p>
            <a:pPr/>
            <a:r>
              <a:rPr lang="en-US" altLang="en-US" dirty="0"/>
              <a:t>Repeat this process for each remaining number in the data set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7888" name=""/>
        <p:cNvGrpSpPr>
          <a:grpSpLocks/>
        </p:cNvGrpSpPr>
        <p:nvPr/>
      </p:nvGrpSpPr>
      <p:grpSpPr>
        <a:xfrm/>
      </p:grpSpPr>
      <p:sp>
        <p:nvSpPr>
          <p:cNvPr id="37890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37891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2027-1282-587298610EC3}">
              <a:rPr lang="en-US" altLang="en-US" sz="1000" dirty="0"/>
              <a:t>35</a:t>
            </a:fld>
          </a:p>
        </p:txBody>
      </p:sp>
      <p:sp>
        <p:nvSpPr>
          <p:cNvPr id="37892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Programming Example: Algorithm Design</a:t>
            </a:r>
          </a:p>
        </p:txBody>
      </p:sp>
      <p:sp>
        <p:nvSpPr>
          <p:cNvPr id="37893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Read the first number</a:t>
            </a:r>
          </a:p>
          <a:p>
            <a:pPr lvl="1"/>
            <a:r>
              <a:rPr lang="en-US" altLang="en-US" dirty="0"/>
              <a:t>Because this is the only number that you have read, it is the largest number so far</a:t>
            </a:r>
          </a:p>
          <a:p>
            <a:pPr lvl="1"/>
            <a:r>
              <a:rPr lang="en-US" altLang="en-US" dirty="0"/>
              <a:t>Save it in a variable called </a:t>
            </a:r>
            <a:r>
              <a:rPr lang="en-US" altLang="en-US" dirty="0">
                <a:latin charset="0" typeface="Courier New"/>
              </a:rPr>
              <a:t>max</a:t>
            </a:r>
            <a:r>
              <a:rPr lang="en-US" altLang="en-US" dirty="0"/>
              <a:t> </a:t>
            </a:r>
          </a:p>
          <a:p>
            <a:pPr/>
            <a:r>
              <a:rPr lang="en-US" altLang="en-US" dirty="0"/>
              <a:t>For each remaining number in the list</a:t>
            </a:r>
          </a:p>
          <a:p>
            <a:pPr lvl="1"/>
            <a:r>
              <a:rPr lang="en-US" altLang="en-US" dirty="0"/>
              <a:t>Read the next number</a:t>
            </a:r>
          </a:p>
          <a:p>
            <a:pPr lvl="1"/>
            <a:r>
              <a:rPr lang="en-US" altLang="en-US" dirty="0"/>
              <a:t>Store it in a variable called </a:t>
            </a:r>
            <a:r>
              <a:rPr lang="en-US" altLang="en-US" dirty="0">
                <a:latin charset="0" typeface="Courier New"/>
              </a:rPr>
              <a:t>num</a:t>
            </a:r>
          </a:p>
          <a:p>
            <a:pPr lvl="1"/>
            <a:r>
              <a:rPr lang="en-US" altLang="en-US" dirty="0"/>
              <a:t>Compare </a:t>
            </a:r>
            <a:r>
              <a:rPr lang="en-US" altLang="en-US" dirty="0">
                <a:latin charset="0" typeface="Courier New"/>
              </a:rPr>
              <a:t>num</a:t>
            </a:r>
            <a:r>
              <a:rPr lang="en-US" altLang="en-US" dirty="0"/>
              <a:t> and </a:t>
            </a:r>
            <a:r>
              <a:rPr lang="en-US" altLang="en-US" dirty="0">
                <a:latin charset="0" typeface="Courier New"/>
              </a:rPr>
              <a:t>max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8912" name=""/>
        <p:cNvGrpSpPr>
          <a:grpSpLocks/>
        </p:cNvGrpSpPr>
        <p:nvPr/>
      </p:nvGrpSpPr>
      <p:grpSpPr>
        <a:xfrm/>
      </p:grpSpPr>
      <p:sp>
        <p:nvSpPr>
          <p:cNvPr id="38914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38915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3051-1283-587298610EC3}">
              <a:rPr lang="en-US" altLang="en-US" sz="1000" dirty="0"/>
              <a:t>36</a:t>
            </a:fld>
          </a:p>
        </p:txBody>
      </p:sp>
      <p:sp>
        <p:nvSpPr>
          <p:cNvPr id="38916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Programming Example: Algorithm Design (continued)</a:t>
            </a:r>
          </a:p>
        </p:txBody>
      </p:sp>
      <p:sp>
        <p:nvSpPr>
          <p:cNvPr id="38917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For each remaining number in the list (continued)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latin charset="0" typeface="Courier New"/>
              </a:rPr>
              <a:t>max &lt; num</a:t>
            </a:r>
            <a:r>
              <a:rPr lang="en-US" altLang="en-US" sz="3000" dirty="0"/>
              <a:t> </a:t>
            </a:r>
          </a:p>
          <a:p>
            <a:pPr lvl="2"/>
            <a:r>
              <a:rPr lang="en-US" altLang="en-US" dirty="0">
                <a:latin charset="0" typeface="Courier New"/>
              </a:rPr>
              <a:t>num</a:t>
            </a:r>
            <a:r>
              <a:rPr lang="en-US" altLang="en-US" dirty="0"/>
              <a:t> is the new largest number</a:t>
            </a:r>
          </a:p>
          <a:p>
            <a:pPr lvl="2"/>
            <a:r>
              <a:rPr lang="en-US" altLang="en-US" dirty="0"/>
              <a:t>update the value of </a:t>
            </a:r>
            <a:r>
              <a:rPr lang="en-US" altLang="en-US" dirty="0">
                <a:latin charset="0" typeface="Courier New"/>
              </a:rPr>
              <a:t>max</a:t>
            </a:r>
            <a:r>
              <a:rPr lang="en-US" altLang="en-US" dirty="0"/>
              <a:t> by copying </a:t>
            </a:r>
            <a:r>
              <a:rPr lang="en-US" altLang="en-US" dirty="0">
                <a:latin charset="0" typeface="Courier New"/>
              </a:rPr>
              <a:t>num</a:t>
            </a:r>
            <a:r>
              <a:rPr lang="en-US" altLang="en-US" dirty="0"/>
              <a:t> into </a:t>
            </a:r>
            <a:r>
              <a:rPr lang="en-US" altLang="en-US" dirty="0">
                <a:latin charset="0" typeface="Courier New"/>
              </a:rPr>
              <a:t>max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latin charset="0" typeface="Courier New"/>
              </a:rPr>
              <a:t>max &lt;= num</a:t>
            </a:r>
            <a:r>
              <a:rPr lang="en-US" altLang="en-US" dirty="0"/>
              <a:t>, discard </a:t>
            </a:r>
            <a:r>
              <a:rPr lang="en-US" altLang="en-US" dirty="0">
                <a:latin charset="0" typeface="Courier New"/>
              </a:rPr>
              <a:t>num</a:t>
            </a:r>
            <a:r>
              <a:rPr lang="en-US" altLang="en-US" dirty="0"/>
              <a:t>; that is, do nothing</a:t>
            </a:r>
          </a:p>
          <a:p>
            <a:pPr/>
            <a:r>
              <a:rPr lang="en-US" altLang="en-US" dirty="0"/>
              <a:t>Because </a:t>
            </a:r>
            <a:r>
              <a:rPr lang="en-US" altLang="en-US" dirty="0">
                <a:latin charset="0" typeface="Courier New"/>
              </a:rPr>
              <a:t>max</a:t>
            </a:r>
            <a:r>
              <a:rPr lang="en-US" altLang="en-US" dirty="0"/>
              <a:t> now contains the largest number, print it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9936" name=""/>
        <p:cNvGrpSpPr>
          <a:grpSpLocks/>
        </p:cNvGrpSpPr>
        <p:nvPr/>
      </p:nvGrpSpPr>
      <p:grpSpPr>
        <a:xfrm/>
      </p:grpSpPr>
      <p:sp>
        <p:nvSpPr>
          <p:cNvPr id="39938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39939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4075-1286-587298610EC3}">
              <a:rPr lang="en-US" altLang="en-US" sz="1000" dirty="0"/>
              <a:t>37</a:t>
            </a:fld>
          </a:p>
        </p:txBody>
      </p:sp>
      <p:sp>
        <p:nvSpPr>
          <p:cNvPr id="39940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Summary</a:t>
            </a:r>
          </a:p>
        </p:txBody>
      </p:sp>
      <p:sp>
        <p:nvSpPr>
          <p:cNvPr id="39941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Functions (modules) are miniature programs</a:t>
            </a:r>
          </a:p>
          <a:p>
            <a:pPr lvl="1"/>
            <a:r>
              <a:rPr lang="en-US" altLang="en-US" dirty="0"/>
              <a:t>Divide a program into manageable tasks</a:t>
            </a:r>
          </a:p>
          <a:p>
            <a:pPr/>
            <a:r>
              <a:rPr lang="en-US" altLang="en-US" dirty="0"/>
              <a:t>C++ provides the standard functions</a:t>
            </a:r>
          </a:p>
          <a:p>
            <a:pPr/>
            <a:r>
              <a:rPr lang="en-US" altLang="en-US" dirty="0"/>
              <a:t>Two types of user-defined functions: value-returning functions and void functions</a:t>
            </a:r>
          </a:p>
          <a:p>
            <a:pPr/>
            <a:r>
              <a:rPr lang="en-US" altLang="en-US" dirty="0"/>
              <a:t>Variables defined in a function heading are called formal parameters</a:t>
            </a:r>
          </a:p>
          <a:p>
            <a:pPr/>
            <a:r>
              <a:rPr lang="en-US" altLang="en-US" dirty="0"/>
              <a:t>Expressions, variables, or constant values in a function call are called actual parameters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40960" name=""/>
        <p:cNvGrpSpPr>
          <a:grpSpLocks/>
        </p:cNvGrpSpPr>
        <p:nvPr/>
      </p:nvGrpSpPr>
      <p:grpSpPr>
        <a:xfrm/>
      </p:grpSpPr>
      <p:sp>
        <p:nvSpPr>
          <p:cNvPr id="40962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40963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1003-1287-587298610EC3}">
              <a:rPr lang="en-US" altLang="en-US" sz="1000" dirty="0"/>
              <a:t>38</a:t>
            </a:fld>
          </a:p>
        </p:txBody>
      </p:sp>
      <p:sp>
        <p:nvSpPr>
          <p:cNvPr id="40964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Summary (continued)</a:t>
            </a:r>
          </a:p>
        </p:txBody>
      </p:sp>
      <p:sp>
        <p:nvSpPr>
          <p:cNvPr id="40965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>
              <a:lnSpc>
                <a:spcPct val="90000"/>
              </a:lnSpc>
            </a:pPr>
            <a:r>
              <a:rPr lang="en-US" altLang="en-US" dirty="0"/>
              <a:t>In a function call, the number of actual parameters and their types must match with the formal parameters in the order given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To call a function, use its name together with the actual parameter list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Function heading and the body of the function are called the definition of the function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If a function has no parameters, you need  empty parentheses in heading and call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value-returning function returns its value via the </a:t>
            </a:r>
            <a:r>
              <a:rPr lang="en-US" altLang="en-US" dirty="0">
                <a:solidFill>
                  <a:srgbClr val="3333ff"/>
                </a:solidFill>
                <a:latin charset="0" typeface="Courier New"/>
              </a:rPr>
              <a:t>return</a:t>
            </a:r>
            <a:r>
              <a:rPr lang="en-US" altLang="en-US" dirty="0"/>
              <a:t> statement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41984" name=""/>
        <p:cNvGrpSpPr>
          <a:grpSpLocks/>
        </p:cNvGrpSpPr>
        <p:nvPr/>
      </p:nvGrpSpPr>
      <p:grpSpPr>
        <a:xfrm/>
      </p:grpSpPr>
      <p:sp>
        <p:nvSpPr>
          <p:cNvPr id="41986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41987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2027-1288-587298610EC3}">
              <a:rPr lang="en-US" altLang="en-US" sz="1000" dirty="0"/>
              <a:t>39</a:t>
            </a:fld>
          </a:p>
        </p:txBody>
      </p:sp>
      <p:sp>
        <p:nvSpPr>
          <p:cNvPr id="41988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Summary (continued)</a:t>
            </a:r>
          </a:p>
        </p:txBody>
      </p:sp>
      <p:sp>
        <p:nvSpPr>
          <p:cNvPr id="41989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90600" y="1905000"/>
            <a:ext cx="7772400" cy="4114800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A prototype is the function heading without the body of the function; prototypes end with the semicolon</a:t>
            </a:r>
          </a:p>
          <a:p>
            <a:pPr/>
            <a:r>
              <a:rPr lang="en-US" altLang="en-US" dirty="0"/>
              <a:t>Prototypes are placed before every function definition, including </a:t>
            </a:r>
            <a:r>
              <a:rPr lang="en-US" altLang="en-US" dirty="0">
                <a:latin charset="0" typeface="Courier New"/>
              </a:rPr>
              <a:t>main</a:t>
            </a:r>
          </a:p>
          <a:p>
            <a:pPr/>
            <a:r>
              <a:rPr lang="en-US" altLang="en-US" dirty="0"/>
              <a:t>User-defined functions execute only when they are called</a:t>
            </a:r>
          </a:p>
          <a:p>
            <a:pPr/>
            <a:r>
              <a:rPr lang="en-US" altLang="en-US" dirty="0"/>
              <a:t>In a call statement, specify only the actual parameters, not their data types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7168" name=""/>
        <p:cNvGrpSpPr>
          <a:grpSpLocks/>
        </p:cNvGrpSpPr>
        <p:nvPr/>
      </p:nvGrpSpPr>
      <p:grpSpPr>
        <a:xfrm/>
      </p:grpSpPr>
      <p:sp>
        <p:nvSpPr>
          <p:cNvPr id="7170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7171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4075-1263-587298610EC3}">
              <a:rPr lang="en-US" altLang="en-US" sz="1000" dirty="0"/>
              <a:t>5</a:t>
            </a:fld>
          </a:p>
        </p:txBody>
      </p:sp>
      <p:sp>
        <p:nvSpPr>
          <p:cNvPr id="7172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Predefined Functions</a:t>
            </a:r>
          </a:p>
        </p:txBody>
      </p:sp>
      <p:sp>
        <p:nvSpPr>
          <p:cNvPr id="7173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>
              <a:spcBef>
                <a:spcPct val="50000"/>
              </a:spcBef>
            </a:pPr>
            <a:r>
              <a:rPr lang="en-US" altLang="en-US" dirty="0"/>
              <a:t>In algebra, a function is defined as a rule or correspondence between values, called the function’s arguments, and the unique value of the function associated with the arguments 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If </a:t>
            </a:r>
            <a:r>
              <a:rPr lang="en-US" altLang="en-US" dirty="0">
                <a:latin charset="0" typeface="Courier New"/>
              </a:rPr>
              <a:t>f(x) = 2x + 5</a:t>
            </a:r>
            <a:r>
              <a:rPr lang="en-US" altLang="en-US" dirty="0"/>
              <a:t>, then </a:t>
            </a:r>
            <a:r>
              <a:rPr lang="en-US" altLang="en-US" dirty="0">
                <a:latin charset="0" typeface="Courier New"/>
              </a:rPr>
              <a:t>f(1) =  7</a:t>
            </a:r>
            <a:r>
              <a:rPr lang="en-US" altLang="en-US" dirty="0"/>
              <a:t>,     </a:t>
            </a:r>
            <a:r>
              <a:rPr lang="en-US" altLang="en-US" dirty="0">
                <a:latin charset="0" typeface="Courier New"/>
              </a:rPr>
              <a:t>f(2) = 9</a:t>
            </a:r>
            <a:r>
              <a:rPr lang="en-US" altLang="en-US" dirty="0"/>
              <a:t>, and </a:t>
            </a:r>
            <a:r>
              <a:rPr lang="en-US" altLang="en-US" dirty="0">
                <a:latin charset="0" typeface="Courier New"/>
              </a:rPr>
              <a:t>f(3) = 11</a:t>
            </a:r>
          </a:p>
          <a:p>
            <a:pPr lvl="2">
              <a:spcBef>
                <a:spcPct val="50000"/>
              </a:spcBef>
            </a:pPr>
            <a:r>
              <a:rPr lang="en-US" altLang="en-US" dirty="0">
                <a:latin charset="0" typeface="Courier New"/>
              </a:rPr>
              <a:t>1</a:t>
            </a:r>
            <a:r>
              <a:rPr lang="en-US" altLang="en-US" dirty="0"/>
              <a:t>, </a:t>
            </a:r>
            <a:r>
              <a:rPr lang="en-US" altLang="en-US" dirty="0">
                <a:latin charset="0" typeface="Courier New"/>
              </a:rPr>
              <a:t>2</a:t>
            </a:r>
            <a:r>
              <a:rPr lang="en-US" altLang="en-US" dirty="0"/>
              <a:t>, and </a:t>
            </a:r>
            <a:r>
              <a:rPr lang="en-US" altLang="en-US" dirty="0">
                <a:latin charset="0" typeface="Courier New"/>
              </a:rPr>
              <a:t>3</a:t>
            </a:r>
            <a:r>
              <a:rPr lang="en-US" altLang="en-US" dirty="0"/>
              <a:t> are arguments</a:t>
            </a:r>
          </a:p>
          <a:p>
            <a:pPr lvl="2">
              <a:spcBef>
                <a:spcPct val="50000"/>
              </a:spcBef>
            </a:pPr>
            <a:r>
              <a:rPr lang="en-US" altLang="en-US" dirty="0">
                <a:latin charset="0" typeface="Courier New"/>
              </a:rPr>
              <a:t>7</a:t>
            </a:r>
            <a:r>
              <a:rPr lang="en-US" altLang="en-US" dirty="0"/>
              <a:t>, </a:t>
            </a:r>
            <a:r>
              <a:rPr lang="en-US" altLang="en-US" dirty="0">
                <a:latin charset="0" typeface="Courier New"/>
              </a:rPr>
              <a:t>9</a:t>
            </a:r>
            <a:r>
              <a:rPr lang="en-US" altLang="en-US" dirty="0"/>
              <a:t>, and </a:t>
            </a:r>
            <a:r>
              <a:rPr lang="en-US" altLang="en-US" dirty="0">
                <a:latin charset="0" typeface="Courier New"/>
              </a:rPr>
              <a:t>11</a:t>
            </a:r>
            <a:r>
              <a:rPr lang="en-US" altLang="en-US" dirty="0"/>
              <a:t> are the corresponding values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8192" name=""/>
        <p:cNvGrpSpPr>
          <a:grpSpLocks/>
        </p:cNvGrpSpPr>
        <p:nvPr/>
      </p:nvGrpSpPr>
      <p:grpSpPr>
        <a:xfrm/>
      </p:grpSpPr>
      <p:sp>
        <p:nvSpPr>
          <p:cNvPr id="8194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8195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1003-1264-587298610EC3}">
              <a:rPr lang="en-US" altLang="en-US" sz="1000" dirty="0"/>
              <a:t>6</a:t>
            </a:fld>
          </a:p>
        </p:txBody>
      </p:sp>
      <p:sp>
        <p:nvSpPr>
          <p:cNvPr id="8196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Predefined Functions (continued)</a:t>
            </a:r>
          </a:p>
        </p:txBody>
      </p:sp>
      <p:sp>
        <p:nvSpPr>
          <p:cNvPr id="8197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752600"/>
            <a:ext cx="8001000" cy="4648200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Some of the predefined mathematical functions are: </a:t>
            </a:r>
          </a:p>
          <a:p>
            <a:pPr lvl="1">
              <a:buNone/>
            </a:pPr>
            <a:r>
              <a:rPr lang="en-US" altLang="en-US" dirty="0">
                <a:latin charset="0" typeface="Courier New"/>
              </a:rPr>
              <a:t> sqrt(x)</a:t>
            </a:r>
          </a:p>
          <a:p>
            <a:pPr lvl="1">
              <a:buNone/>
            </a:pPr>
            <a:r>
              <a:rPr lang="en-US" altLang="en-US" dirty="0">
                <a:latin charset="0" typeface="Courier New"/>
              </a:rPr>
              <a:t> pow(x, y)</a:t>
            </a:r>
          </a:p>
          <a:p>
            <a:pPr lvl="1">
              <a:buNone/>
            </a:pPr>
            <a:r>
              <a:rPr lang="en-US" altLang="en-US" dirty="0">
                <a:latin charset="0" typeface="Courier New"/>
              </a:rPr>
              <a:t> floor(x)</a:t>
            </a:r>
          </a:p>
          <a:p>
            <a:pPr/>
            <a:r>
              <a:rPr lang="en-US" altLang="en-US" dirty="0"/>
              <a:t>Predefined functions are organized into separate libraries </a:t>
            </a:r>
          </a:p>
          <a:p>
            <a:pPr/>
            <a:r>
              <a:rPr lang="en-US" altLang="en-US" dirty="0"/>
              <a:t>I/O functions are in </a:t>
            </a:r>
            <a:r>
              <a:rPr lang="en-US" altLang="en-US" dirty="0">
                <a:latin charset="0" typeface="Courier New"/>
              </a:rPr>
              <a:t>iostream</a:t>
            </a:r>
            <a:r>
              <a:rPr lang="en-US" altLang="en-US" dirty="0"/>
              <a:t> header</a:t>
            </a:r>
          </a:p>
          <a:p>
            <a:pPr/>
            <a:r>
              <a:rPr lang="en-US" altLang="en-US" dirty="0"/>
              <a:t>Math functions are in </a:t>
            </a:r>
            <a:r>
              <a:rPr lang="en-US" altLang="en-US" dirty="0">
                <a:latin charset="0" typeface="Courier New"/>
              </a:rPr>
              <a:t>cmath</a:t>
            </a:r>
            <a:r>
              <a:rPr lang="en-US" altLang="en-US" dirty="0"/>
              <a:t> header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9216" name=""/>
        <p:cNvGrpSpPr>
          <a:grpSpLocks/>
        </p:cNvGrpSpPr>
        <p:nvPr/>
      </p:nvGrpSpPr>
      <p:grpSpPr>
        <a:xfrm/>
      </p:grpSpPr>
      <p:sp>
        <p:nvSpPr>
          <p:cNvPr id="9218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9219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2027-1265-587298610EC3}">
              <a:rPr lang="en-US" altLang="en-US" sz="1000" dirty="0"/>
              <a:t>7</a:t>
            </a:fld>
          </a:p>
        </p:txBody>
      </p:sp>
      <p:sp>
        <p:nvSpPr>
          <p:cNvPr id="9220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Predefined Functions (continued)</a:t>
            </a:r>
          </a:p>
        </p:txBody>
      </p:sp>
      <p:sp>
        <p:nvSpPr>
          <p:cNvPr id="9221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7526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>
                <a:latin charset="0" typeface="Courier New"/>
              </a:rPr>
              <a:t>pow(x,y)</a:t>
            </a:r>
            <a:r>
              <a:rPr lang="en-US" altLang="en-US" dirty="0"/>
              <a:t> calculates </a:t>
            </a:r>
            <a:r>
              <a:rPr lang="en-US" altLang="en-US" dirty="0">
                <a:latin charset="0" typeface="Courier New"/>
              </a:rPr>
              <a:t>x</a:t>
            </a:r>
            <a:r>
              <a:rPr lang="en-US" altLang="en-US" dirty="0">
                <a:latin charset="0" typeface="Courier New"/>
              </a:rPr>
              <a:t>y</a:t>
            </a:r>
          </a:p>
          <a:p>
            <a:pPr lvl="1"/>
            <a:r>
              <a:rPr lang="en-US" altLang="en-US" dirty="0">
                <a:latin charset="0" typeface="Courier New"/>
              </a:rPr>
              <a:t>pow(2, 3) = 8.0</a:t>
            </a:r>
          </a:p>
          <a:p>
            <a:pPr lvl="1"/>
            <a:r>
              <a:rPr lang="en-US" altLang="en-US" dirty="0"/>
              <a:t>Returns a value of type </a:t>
            </a:r>
            <a:r>
              <a:rPr lang="en-US" altLang="en-US" dirty="0">
                <a:solidFill>
                  <a:srgbClr val="3333ff"/>
                </a:solidFill>
                <a:latin charset="0" typeface="Courier New"/>
              </a:rPr>
              <a:t>double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>
                <a:latin charset="0" typeface="Courier New"/>
              </a:rPr>
              <a:t>x</a:t>
            </a:r>
            <a:r>
              <a:rPr lang="en-US" altLang="en-US" dirty="0"/>
              <a:t> and </a:t>
            </a:r>
            <a:r>
              <a:rPr lang="en-US" altLang="en-US" dirty="0">
                <a:latin charset="0" typeface="Courier New"/>
              </a:rPr>
              <a:t>y</a:t>
            </a:r>
            <a:r>
              <a:rPr lang="en-US" altLang="en-US" dirty="0"/>
              <a:t> are the parameters (or arguments)</a:t>
            </a:r>
          </a:p>
          <a:p>
            <a:pPr lvl="2"/>
            <a:r>
              <a:rPr lang="en-US" altLang="en-US" dirty="0"/>
              <a:t>The function has two parameters</a:t>
            </a:r>
          </a:p>
          <a:p>
            <a:pPr/>
            <a:r>
              <a:rPr lang="en-US" altLang="en-US" dirty="0">
                <a:latin charset="0" typeface="Courier New"/>
              </a:rPr>
              <a:t>sqrt(x)</a:t>
            </a:r>
            <a:r>
              <a:rPr lang="en-US" altLang="en-US" dirty="0"/>
              <a:t> calculates the nonnegative square root of </a:t>
            </a:r>
            <a:r>
              <a:rPr lang="en-US" altLang="en-US" dirty="0">
                <a:latin charset="0" typeface="Courier New"/>
              </a:rPr>
              <a:t>x</a:t>
            </a:r>
            <a:r>
              <a:rPr lang="en-US" altLang="en-US" dirty="0"/>
              <a:t>, for   </a:t>
            </a:r>
            <a:r>
              <a:rPr lang="en-US" altLang="en-US" dirty="0">
                <a:latin charset="0" typeface="Courier New"/>
              </a:rPr>
              <a:t>x &lt;= 0.0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>
                <a:latin charset="0" typeface="Courier New"/>
              </a:rPr>
              <a:t>sqrt(2.25)</a:t>
            </a:r>
            <a:r>
              <a:rPr lang="en-US" altLang="en-US" dirty="0"/>
              <a:t> is </a:t>
            </a:r>
            <a:r>
              <a:rPr lang="en-US" altLang="en-US" dirty="0">
                <a:latin charset="0" typeface="Courier New"/>
              </a:rPr>
              <a:t>1.5</a:t>
            </a:r>
          </a:p>
          <a:p>
            <a:pPr lvl="1"/>
            <a:r>
              <a:rPr lang="en-US" altLang="en-US" dirty="0"/>
              <a:t>Type </a:t>
            </a:r>
            <a:r>
              <a:rPr lang="en-US" altLang="en-US" sz="2800" dirty="0">
                <a:solidFill>
                  <a:srgbClr val="3333ff"/>
                </a:solidFill>
                <a:latin charset="0" typeface="Courier New"/>
              </a:rPr>
              <a:t>double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0240" name=""/>
        <p:cNvGrpSpPr>
          <a:grpSpLocks/>
        </p:cNvGrpSpPr>
        <p:nvPr/>
      </p:nvGrpSpPr>
      <p:grpSpPr>
        <a:xfrm/>
      </p:grpSpPr>
      <p:sp>
        <p:nvSpPr>
          <p:cNvPr id="10242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10243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3051-1291-587298610EC3}">
              <a:rPr lang="en-US" altLang="en-US" sz="1000" dirty="0"/>
              <a:t>8</a:t>
            </a:fld>
          </a:p>
        </p:txBody>
      </p:sp>
      <p:sp>
        <p:nvSpPr>
          <p:cNvPr id="10244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Predefined Functions (continued)</a:t>
            </a:r>
          </a:p>
        </p:txBody>
      </p:sp>
      <p:sp>
        <p:nvSpPr>
          <p:cNvPr id="10245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2057400"/>
            <a:ext cx="7696200" cy="4419600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The </a:t>
            </a:r>
            <a:r>
              <a:rPr lang="en-US" altLang="en-US" dirty="0">
                <a:latin charset="0" typeface="Courier New"/>
              </a:rPr>
              <a:t>floor</a:t>
            </a:r>
            <a:r>
              <a:rPr lang="en-US" altLang="en-US" dirty="0"/>
              <a:t> function </a:t>
            </a:r>
            <a:r>
              <a:rPr lang="en-US" altLang="en-US" dirty="0">
                <a:latin charset="0" typeface="Courier New"/>
              </a:rPr>
              <a:t>floor(x)</a:t>
            </a:r>
            <a:r>
              <a:rPr lang="en-US" altLang="en-US" dirty="0"/>
              <a:t> calculates largest whole number not greater than </a:t>
            </a:r>
            <a:r>
              <a:rPr lang="en-US" altLang="en-US" dirty="0">
                <a:latin charset="0" typeface="Courier New"/>
              </a:rPr>
              <a:t>x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>
                <a:latin charset="0" typeface="Courier New"/>
              </a:rPr>
              <a:t>floor(48.79)</a:t>
            </a:r>
            <a:r>
              <a:rPr lang="en-US" altLang="en-US" dirty="0"/>
              <a:t> is </a:t>
            </a:r>
            <a:r>
              <a:rPr lang="en-US" altLang="en-US" dirty="0">
                <a:latin charset="0" typeface="Courier New"/>
              </a:rPr>
              <a:t>48.0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Type </a:t>
            </a:r>
            <a:r>
              <a:rPr lang="en-US" altLang="en-US" sz="2800" dirty="0">
                <a:solidFill>
                  <a:srgbClr val="3333ff"/>
                </a:solidFill>
                <a:latin charset="0" typeface="Courier New"/>
              </a:rPr>
              <a:t>double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Has only one parameter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1264" name=""/>
        <p:cNvGrpSpPr>
          <a:grpSpLocks/>
        </p:cNvGrpSpPr>
        <p:nvPr/>
      </p:nvGrpSpPr>
      <p:grpSpPr>
        <a:xfrm/>
      </p:grpSpPr>
      <p:sp>
        <p:nvSpPr>
          <p:cNvPr id="11266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11267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4075-1267-587298610EC3}">
              <a:rPr lang="en-US" altLang="en-US" sz="1000" dirty="0"/>
              <a:t>9</a:t>
            </a:fld>
          </a:p>
        </p:txBody>
      </p:sp>
      <p:pic>
        <p:nvPicPr>
          <p:cNvPr id="11268" name=""/>
          <p:cNvPicPr>
            <a:picLocks noChangeAspect="1"/>
          </p:cNvPicPr>
          <p:nvPr/>
        </p:nvPicPr>
        <p:blipFill>
          <a:blip r:embed="rID1">
            <a:extLst/>
          </a:blip>
          <a:srcRect/>
          <a:stretch>
            <a:fillRect/>
          </a:stretch>
        </p:blipFill>
        <p:spPr>
          <a:xfrm>
            <a:off x="1219200" y="1752600"/>
            <a:ext cx="7046913" cy="44370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69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Predefined Functions (continued)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2288" name=""/>
        <p:cNvGrpSpPr>
          <a:grpSpLocks/>
        </p:cNvGrpSpPr>
        <p:nvPr/>
      </p:nvGrpSpPr>
      <p:grpSpPr>
        <a:xfrm/>
      </p:grpSpPr>
      <p:sp>
        <p:nvSpPr>
          <p:cNvPr id="12290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/>
              <a:t>C++ Programming: From Problem Analysis to Program Design, Fourth Edition</a:t>
            </a:r>
          </a:p>
        </p:txBody>
      </p:sp>
      <p:sp>
        <p:nvSpPr>
          <p:cNvPr id="12291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1003-1294-587298610EC3}">
              <a:rPr lang="en-US" altLang="en-US" sz="1000" dirty="0"/>
              <a:t>10</a:t>
            </a:fld>
          </a:p>
        </p:txBody>
      </p:sp>
      <p:sp>
        <p:nvSpPr>
          <p:cNvPr id="12292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Predefined Functions (continued)</a:t>
            </a:r>
          </a:p>
        </p:txBody>
      </p:sp>
      <p:pic>
        <p:nvPicPr>
          <p:cNvPr id="12293" name="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295400" y="1981200"/>
            <a:ext cx="7046913" cy="4194175"/>
          </a:xfrm>
          <a:prstGeom prst="rect">
            <a:avLst/>
          </a:prstGeom>
          <a:noFill/>
          <a:ln>
            <a:noFill/>
          </a:ln>
        </p:spPr>
      </p:pic>
    </p:spTree>
  </p:cSld>
</p:sld>
</file>

<file path=ppt/theme/theme11.xml><?xml version="1.0" encoding="utf-8"?>
<a:them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a:themeElements>
    <a:clrScheme name="">
      <a:dk1>
        <a:srgbClr val="ffffff"/>
      </a:dk1>
      <a:lt1>
        <a:srgbClr val="000000"/>
      </a:lt1>
      <a:dk2>
        <a:srgbClr val="d89f00"/>
      </a:dk2>
      <a:lt2>
        <a:srgbClr val="000066"/>
      </a:lt2>
      <a:accent1>
        <a:srgbClr val="336699"/>
      </a:accent1>
      <a:accent2>
        <a:srgbClr val="ffcc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990033"/>
      </a:hlink>
      <a:folHlink>
        <a:srgbClr val="ffd72b"/>
      </a:folHlink>
    </a:clrScheme>
    <a:fontScheme name="Office">
      <a:maj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  <a:font typeface="Sylfaen" script="Geor"/>
      </a:majorFont>
      <a:min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  <a:font typeface="Sylfaen" script="Geo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</a:fillStyleLst>
      <a:lnStyleLst>
        <a:ln w="9259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23000" dir="5400000" rotWithShape="0" blurRad="40000">
              <a:schemeClr val="phClr">
                <a:alpha val="38000"/>
              </a:schemeClr>
            </a:outerShdw>
          </a:effectLst>
        </a:effectStyle>
        <a:effectStyle>
          <a:effectLst>
            <a:outerShdw dist="23000" dir="5400000" rotWithShape="0" blurRad="40000">
              <a:schemeClr val="phClr">
                <a:alpha val="35000"/>
              </a:schemeClr>
            </a:outerShdw>
          </a:effectLst>
        </a:effectStyle>
        <a:effectStyle>
          <a:effectLst>
            <a:outerShdw dist="23000" dir="5400000" rotWithShape="0" blurRad="40000">
              <a:schemeClr val="phClr">
                <a:alpha val="35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a:themeElements>
    <a:clrScheme name="">
      <a:dk1>
        <a:srgbClr val="ffffff"/>
      </a:dk1>
      <a:lt1>
        <a:srgbClr val="000000"/>
      </a:lt1>
      <a:dk2>
        <a:srgbClr val="d89f00"/>
      </a:dk2>
      <a:lt2>
        <a:srgbClr val="000066"/>
      </a:lt2>
      <a:accent1>
        <a:srgbClr val="336699"/>
      </a:accent1>
      <a:accent2>
        <a:srgbClr val="ffcc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990033"/>
      </a:hlink>
      <a:folHlink>
        <a:srgbClr val="ffd72b"/>
      </a:folHlink>
    </a:clrScheme>
    <a:fontScheme name="Office">
      <a:maj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  <a:font typeface="Sylfaen" script="Geor"/>
      </a:majorFont>
      <a:min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  <a:font typeface="Sylfaen" script="Geo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</a:fillStyleLst>
      <a:lnStyleLst>
        <a:ln w="9259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23000" dir="5400000" rotWithShape="0" blurRad="40000">
              <a:schemeClr val="phClr">
                <a:alpha val="38000"/>
              </a:schemeClr>
            </a:outerShdw>
          </a:effectLst>
        </a:effectStyle>
        <a:effectStyle>
          <a:effectLst>
            <a:outerShdw dist="23000" dir="5400000" rotWithShape="0" blurRad="40000">
              <a:schemeClr val="phClr">
                <a:alpha val="35000"/>
              </a:schemeClr>
            </a:outerShdw>
          </a:effectLst>
        </a:effectStyle>
        <a:effectStyle>
          <a:effectLst>
            <a:outerShdw dist="23000" dir="5400000" rotWithShape="0" blurRad="40000">
              <a:schemeClr val="phClr">
                <a:alpha val="35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</a:bgFillStyleLst>
    </a:fmtScheme>
  </a:themeElements>
</a:theme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2022-01-18T07:41:46Z</dcterms:created>
  <dc:creator>Generated by Kingsoft Office</dc:creator>
</coreProperties>
</file>