
<file path=[Content_Types].xml><?xml version="1.0" encoding="utf-8"?>
<Types xmlns="http://schemas.openxmlformats.org/package/2006/content-types">
  <Default Extension="wmf" ContentType="image/x-wmf"/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Default Extension="font" ContentType="application/x-fontdata"/>
  <Override PartName="/ppt/slideLayouts/slideLayout569.xml" ContentType="application/vnd.openxmlformats-officedocument.presentationml.slideLayout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Layouts/slideLayout178.xml" ContentType="application/vnd.openxmlformats-officedocument.presentationml.slideLayout+xml"/>
  <Override PartName="/ppt/slides/slide31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slides/slide48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22.xml" ContentType="application/vnd.openxmlformats-officedocument.presentationml.slide+xml"/>
  <Override PartName="/ppt/slideLayouts/slideLayout560.xml" ContentType="application/vnd.openxmlformats-officedocument.presentationml.slideLayout+xml"/>
  <Override PartName="/ppt/slides/slide47.xml" ContentType="application/vnd.openxmlformats-officedocument.presentationml.slide+xml"/>
  <Override PartName="/ppt/slides/slide8.xml" ContentType="application/vnd.openxmlformats-officedocument.presentationml.slide+xml"/>
  <Override PartName="/ppt/slideLayouts/slideLayout568.xml" ContentType="application/vnd.openxmlformats-officedocument.presentationml.slideLayout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79.xml" ContentType="application/vnd.openxmlformats-officedocument.presentationml.slideLayout+xml"/>
  <Override PartName="/ppt/slides/slide38.xml" ContentType="application/vnd.openxmlformats-officedocument.presentationml.slide+xml"/>
  <Override PartName="/ppt/slides/slide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Layouts/slideLayout570.xml" ContentType="application/vnd.openxmlformats-officedocument.presentationml.slideLayout+xml"/>
  <Override PartName="/ppt/slides/slide7.xml" ContentType="application/vnd.openxmlformats-officedocument.presentationml.slide+xml"/>
  <Override PartName="/ppt/theme/theme35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s/slide24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186.xml" ContentType="application/vnd.openxmlformats-officedocument.presentationml.slideLayout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36.xml" ContentType="application/vnd.openxmlformats-officedocument.presentationml.slide+xml"/>
  <Override PartName="/ppt/theme/theme11.xml" ContentType="application/vnd.openxmlformats-officedocument.theme+xml"/>
  <Override PartName="/ppt/slideLayouts/slideLayout566.xml" ContentType="application/vnd.openxmlformats-officedocument.presentationml.slideLayout+xml"/>
  <Override PartName="/ppt/slides/slide23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82.xml" ContentType="application/vnd.openxmlformats-officedocument.presentationml.slideLayout+xml"/>
  <Override PartName="/ppt/slides/slide18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Layouts/slideLayoutmaster35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183.xml" ContentType="application/vnd.openxmlformats-officedocument.presentationml.slideLayout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Layouts/slideLayout56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76.xml" ContentType="application/vnd.openxmlformats-officedocument.presentationml.slideLayout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slideLayouts/slideLayoutmaster11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18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181.xml" ContentType="application/vnd.openxmlformats-officedocument.presentationml.slideLayout+xml"/>
  <Override PartName="/ppt/slides/slide45.xml" ContentType="application/vnd.openxmlformats-officedocument.presentationml.slide+xml"/>
  <Override PartName="/ppt/slides/slide15.xml" ContentType="application/vnd.openxmlformats-officedocument.presentationml.slide+xml"/>
  <Override PartName="/ppt/slideLayouts/slideLayout562.xml" ContentType="application/vnd.openxmlformats-officedocument.presentationml.slideLayout+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Layouts/slideLayout177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embedTrueTypeFonts="1">
  <p:sldMasterIdLst>
    <p:sldMasterId r:id="rId3" id="2147483659"/>
    <p:sldMasterId r:id="rId4" id="2147483683"/>
  </p:sldMasterIdLst>
  <p:sldIdLst>
    <p:sldId r:id="rIds258" id="258"/>
    <p:sldId r:id="rIds261" id="261"/>
    <p:sldId r:id="rIds260" id="260"/>
    <p:sldId r:id="rIds262" id="262"/>
    <p:sldId r:id="rIds263" id="263"/>
    <p:sldId r:id="rIds264" id="264"/>
    <p:sldId r:id="rIds265" id="265"/>
    <p:sldId r:id="rIds304" id="304"/>
    <p:sldId r:id="rIds296" id="296"/>
    <p:sldId r:id="rIds266" id="266"/>
    <p:sldId r:id="rIds267" id="267"/>
    <p:sldId r:id="rIds268" id="268"/>
    <p:sldId r:id="rIds330" id="330"/>
    <p:sldId r:id="rIds332" id="332"/>
    <p:sldId r:id="rIds331" id="331"/>
    <p:sldId r:id="rIds269" id="269"/>
    <p:sldId r:id="rIds299" id="299"/>
    <p:sldId r:id="rIds305" id="305"/>
    <p:sldId r:id="rIds306" id="306"/>
    <p:sldId r:id="rIds311" id="311"/>
    <p:sldId r:id="rIds333" id="333"/>
    <p:sldId r:id="rIds334" id="334"/>
    <p:sldId r:id="rIds335" id="335"/>
    <p:sldId r:id="rIds336" id="336"/>
    <p:sldId r:id="rIds337" id="337"/>
    <p:sldId r:id="rIds272" id="272"/>
    <p:sldId r:id="rIds273" id="273"/>
    <p:sldId r:id="rIds276" id="276"/>
    <p:sldId r:id="rIds277" id="277"/>
    <p:sldId r:id="rIds278" id="278"/>
    <p:sldId r:id="rIds279" id="279"/>
    <p:sldId r:id="rIds280" id="280"/>
    <p:sldId r:id="rIds281" id="281"/>
    <p:sldId r:id="rIds324" id="324"/>
    <p:sldId r:id="rIds325" id="325"/>
    <p:sldId r:id="rIds326" id="326"/>
    <p:sldId r:id="rIds338" id="338"/>
    <p:sldId r:id="rIds282" id="282"/>
    <p:sldId r:id="rIds283" id="283"/>
    <p:sldId r:id="rIds284" id="284"/>
    <p:sldId r:id="rIds329" id="329"/>
    <p:sldId r:id="rIds285" id="285"/>
    <p:sldId r:id="rIds287" id="287"/>
    <p:sldId r:id="rIds288" id="288"/>
    <p:sldId r:id="rIds291" id="291"/>
    <p:sldId r:id="rIds323" id="323"/>
    <p:sldId r:id="rIds292" id="292"/>
    <p:sldId r:id="rIds293" id="293"/>
    <p:sldId r:id="rIds302" id="302"/>
  </p:sldIdLst>
  <p:sldSz cx="9144000" cy="6858000" type="screen4x3"/>
  <p:notesSz cx="6858000" cy="9144000"/>
  <p:embeddedFontLst>
    <p:embeddedFont>
      <p:font typeface="WPS Special 1"/>
      <p:regular r:id="rId55"/>
    </p:embeddedFont>
  </p:embeddedFontLst>
  <p:defaultTextStyle>
    <a:lvl1pPr indent="0" algn="l" fontAlgn="base" marL="0" eaLnBrk="0" hangingPunct="fals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rgbClr val="3333ff"/>
        </a:solidFill>
        <a:latin charset="0" typeface="Arial"/>
      </a:defRPr>
    </a:lvl1pPr>
    <a:lvl2pPr indent="0" algn="l" fontAlgn="base" marL="457200" eaLnBrk="0" hangingPunct="fals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rgbClr val="3333ff"/>
        </a:solidFill>
        <a:latin charset="0" typeface="Arial"/>
      </a:defRPr>
    </a:lvl2pPr>
    <a:lvl3pPr indent="0" algn="l" fontAlgn="base" marL="914400" eaLnBrk="0" hangingPunct="fals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rgbClr val="3333ff"/>
        </a:solidFill>
        <a:latin charset="0" typeface="Arial"/>
      </a:defRPr>
    </a:lvl3pPr>
    <a:lvl4pPr indent="0" algn="l" fontAlgn="base" marL="1371600" eaLnBrk="0" hangingPunct="fals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rgbClr val="3333ff"/>
        </a:solidFill>
        <a:latin charset="0" typeface="Arial"/>
      </a:defRPr>
    </a:lvl4pPr>
    <a:lvl5pPr indent="0" algn="l" fontAlgn="base" marL="1828800" eaLnBrk="0" hangingPunct="fals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rgbClr val="3333ff"/>
        </a:solidFill>
        <a:latin charset="0" typeface="Arial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3" Type="http://schemas.openxmlformats.org/officeDocument/2006/relationships/slideMaster" Target="slideMasters/slideMaster11.xml" /><Relationship Id="rId4" Type="http://schemas.openxmlformats.org/officeDocument/2006/relationships/slideMaster" Target="slideMasters/slideMaster35.xml" /><Relationship Id="rIds258" Type="http://schemas.openxmlformats.org/officeDocument/2006/relationships/slide" Target="slides/slide0.xml" /><Relationship Id="rIds261" Type="http://schemas.openxmlformats.org/officeDocument/2006/relationships/slide" Target="slides/slide1.xml" /><Relationship Id="rIds260" Type="http://schemas.openxmlformats.org/officeDocument/2006/relationships/slide" Target="slides/slide2.xml" /><Relationship Id="rIds262" Type="http://schemas.openxmlformats.org/officeDocument/2006/relationships/slide" Target="slides/slide3.xml" /><Relationship Id="rIds263" Type="http://schemas.openxmlformats.org/officeDocument/2006/relationships/slide" Target="slides/slide4.xml" /><Relationship Id="rIds264" Type="http://schemas.openxmlformats.org/officeDocument/2006/relationships/slide" Target="slides/slide5.xml" /><Relationship Id="rIds265" Type="http://schemas.openxmlformats.org/officeDocument/2006/relationships/slide" Target="slides/slide6.xml" /><Relationship Id="rIds304" Type="http://schemas.openxmlformats.org/officeDocument/2006/relationships/slide" Target="slides/slide7.xml" /><Relationship Id="rIds296" Type="http://schemas.openxmlformats.org/officeDocument/2006/relationships/slide" Target="slides/slide8.xml" /><Relationship Id="rIds266" Type="http://schemas.openxmlformats.org/officeDocument/2006/relationships/slide" Target="slides/slide9.xml" /><Relationship Id="rIds267" Type="http://schemas.openxmlformats.org/officeDocument/2006/relationships/slide" Target="slides/slide10.xml" /><Relationship Id="rIds268" Type="http://schemas.openxmlformats.org/officeDocument/2006/relationships/slide" Target="slides/slide11.xml" /><Relationship Id="rIds330" Type="http://schemas.openxmlformats.org/officeDocument/2006/relationships/slide" Target="slides/slide12.xml" /><Relationship Id="rIds332" Type="http://schemas.openxmlformats.org/officeDocument/2006/relationships/slide" Target="slides/slide13.xml" /><Relationship Id="rIds331" Type="http://schemas.openxmlformats.org/officeDocument/2006/relationships/slide" Target="slides/slide14.xml" /><Relationship Id="rIds269" Type="http://schemas.openxmlformats.org/officeDocument/2006/relationships/slide" Target="slides/slide15.xml" /><Relationship Id="rIds299" Type="http://schemas.openxmlformats.org/officeDocument/2006/relationships/slide" Target="slides/slide16.xml" /><Relationship Id="rIds305" Type="http://schemas.openxmlformats.org/officeDocument/2006/relationships/slide" Target="slides/slide17.xml" /><Relationship Id="rIds306" Type="http://schemas.openxmlformats.org/officeDocument/2006/relationships/slide" Target="slides/slide18.xml" /><Relationship Id="rIds311" Type="http://schemas.openxmlformats.org/officeDocument/2006/relationships/slide" Target="slides/slide19.xml" /><Relationship Id="rIds333" Type="http://schemas.openxmlformats.org/officeDocument/2006/relationships/slide" Target="slides/slide20.xml" /><Relationship Id="rIds334" Type="http://schemas.openxmlformats.org/officeDocument/2006/relationships/slide" Target="slides/slide21.xml" /><Relationship Id="rIds335" Type="http://schemas.openxmlformats.org/officeDocument/2006/relationships/slide" Target="slides/slide22.xml" /><Relationship Id="rIds336" Type="http://schemas.openxmlformats.org/officeDocument/2006/relationships/slide" Target="slides/slide23.xml" /><Relationship Id="rIds337" Type="http://schemas.openxmlformats.org/officeDocument/2006/relationships/slide" Target="slides/slide24.xml" /><Relationship Id="rIds272" Type="http://schemas.openxmlformats.org/officeDocument/2006/relationships/slide" Target="slides/slide25.xml" /><Relationship Id="rIds273" Type="http://schemas.openxmlformats.org/officeDocument/2006/relationships/slide" Target="slides/slide26.xml" /><Relationship Id="rIds276" Type="http://schemas.openxmlformats.org/officeDocument/2006/relationships/slide" Target="slides/slide27.xml" /><Relationship Id="rIds277" Type="http://schemas.openxmlformats.org/officeDocument/2006/relationships/slide" Target="slides/slide28.xml" /><Relationship Id="rIds278" Type="http://schemas.openxmlformats.org/officeDocument/2006/relationships/slide" Target="slides/slide29.xml" /><Relationship Id="rIds279" Type="http://schemas.openxmlformats.org/officeDocument/2006/relationships/slide" Target="slides/slide30.xml" /><Relationship Id="rIds280" Type="http://schemas.openxmlformats.org/officeDocument/2006/relationships/slide" Target="slides/slide31.xml" /><Relationship Id="rIds281" Type="http://schemas.openxmlformats.org/officeDocument/2006/relationships/slide" Target="slides/slide32.xml" /><Relationship Id="rIds324" Type="http://schemas.openxmlformats.org/officeDocument/2006/relationships/slide" Target="slides/slide33.xml" /><Relationship Id="rIds325" Type="http://schemas.openxmlformats.org/officeDocument/2006/relationships/slide" Target="slides/slide34.xml" /><Relationship Id="rIds326" Type="http://schemas.openxmlformats.org/officeDocument/2006/relationships/slide" Target="slides/slide35.xml" /><Relationship Id="rIds338" Type="http://schemas.openxmlformats.org/officeDocument/2006/relationships/slide" Target="slides/slide36.xml" /><Relationship Id="rIds282" Type="http://schemas.openxmlformats.org/officeDocument/2006/relationships/slide" Target="slides/slide37.xml" /><Relationship Id="rIds283" Type="http://schemas.openxmlformats.org/officeDocument/2006/relationships/slide" Target="slides/slide38.xml" /><Relationship Id="rIds284" Type="http://schemas.openxmlformats.org/officeDocument/2006/relationships/slide" Target="slides/slide39.xml" /><Relationship Id="rIds329" Type="http://schemas.openxmlformats.org/officeDocument/2006/relationships/slide" Target="slides/slide40.xml" /><Relationship Id="rIds285" Type="http://schemas.openxmlformats.org/officeDocument/2006/relationships/slide" Target="slides/slide41.xml" /><Relationship Id="rIds287" Type="http://schemas.openxmlformats.org/officeDocument/2006/relationships/slide" Target="slides/slide42.xml" /><Relationship Id="rIds288" Type="http://schemas.openxmlformats.org/officeDocument/2006/relationships/slide" Target="slides/slide43.xml" /><Relationship Id="rIds291" Type="http://schemas.openxmlformats.org/officeDocument/2006/relationships/slide" Target="slides/slide44.xml" /><Relationship Id="rIds323" Type="http://schemas.openxmlformats.org/officeDocument/2006/relationships/slide" Target="slides/slide45.xml" /><Relationship Id="rIds292" Type="http://schemas.openxmlformats.org/officeDocument/2006/relationships/slide" Target="slides/slide46.xml" /><Relationship Id="rIds293" Type="http://schemas.openxmlformats.org/officeDocument/2006/relationships/slide" Target="slides/slide47.xml" /><Relationship Id="rIds302" Type="http://schemas.openxmlformats.org/officeDocument/2006/relationships/slide" Target="slides/slide48.xml" /><Relationship Id="rIdp52" Type="http://schemas.openxmlformats.org/officeDocument/2006/relationships/presProps" Target="presProps.xml" /><Relationship Id="rIdp53" Type="http://schemas.openxmlformats.org/officeDocument/2006/relationships/tableStyles" Target="tableStyles.xml" /><Relationship Id="rIdp54" Type="http://schemas.openxmlformats.org/officeDocument/2006/relationships/viewProps" Target="viewProps.xml" /><Relationship Id="rId55" Type="http://schemas.openxmlformats.org/officeDocument/2006/relationships/font" Target="fonts/WPS_Specail_1.fntdata" /><Relationship Id="rIdt57" Type="http://schemas.openxmlformats.org/officeDocument/2006/relationships/theme" Target="theme/theme35.xml" /></Relationships>
</file>

<file path=ppt/slideLayouts/_rels/slideLayout17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7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7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7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8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8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8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8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8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8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8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5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7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master11.xml.rels><?xml version="1.0" encoding="UTF-8" standalone="yes" ?><Relationships xmlns="http://schemas.openxmlformats.org/package/2006/relationships"><Relationship Id="rId11" Type="http://schemas.openxmlformats.org/officeDocument/2006/relationships/slideMaster" Target="../slideMasters/slideMaster11.xml" /></Relationships>
</file>

<file path=ppt/slideLayouts/_rels/slideLayoutmaster35.xml.rels><?xml version="1.0" encoding="UTF-8" standalone="yes" ?><Relationships xmlns="http://schemas.openxmlformats.org/package/2006/relationships"><Relationship Id="rId35" Type="http://schemas.openxmlformats.org/officeDocument/2006/relationships/slideMaster" Target="../slideMasters/slideMaster35.xml" /></Relationships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indent="0" algn="ctr" marL="0">
              <a:buNone/>
              <a:defRPr/>
            </a:lvl1pPr>
            <a:lvl2pPr indent="0" algn="ctr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algn="ctr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06519425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6719141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0424243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783826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6412148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1238239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732789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2508953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9854645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13343876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indent="0" algn="ctr" marL="0">
              <a:buNone/>
              <a:defRPr/>
            </a:lvl1pPr>
            <a:lvl2pPr indent="0" algn="ctr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algn="ctr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06519425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67191418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04242433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7838264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64121480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12382398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7327891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25089538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98546456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13343876"/>
      </p:ext>
    </p:extLst>
  </p:cSld>
  <p:clrMapOvr>
    <a:masterClrMapping/>
  </p:clrMapOvr>
</p:sldLayout>
</file>

<file path=ppt/slideLayouts/slideLayoutmaster1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solidFill>
          <a:srgbClr val="ffffff"/>
        </a:solidFill>
      </p:bgPr>
    </p:bg>
    <p:spTree>
      <p:nvGrpSpPr>
        <p:cNvPr id="1024" name=""/>
        <p:cNvGrpSpPr>
          <a:grpSpLocks/>
        </p:cNvGrpSpPr>
        <p:nvPr/>
      </p:nvGrpSpPr>
      <p:grpSpPr>
        <a:xfrm/>
      </p:grpSpPr>
      <p:grpSp>
        <p:nvGrpSpPr>
          <p:cNvPr id="1026" name=""/>
          <p:cNvGrpSpPr>
            <a:grpSpLocks noChangeAspect="0"/>
          </p:cNvGrpSpPr>
          <p:nvPr/>
        </p:nvGrpSpPr>
        <p:grpSpPr>
          <a:xfrm>
            <a:off x="0" y="0"/>
            <a:ext cx="8686800" cy="4876800"/>
            <a:chOff x="0" y="0"/>
            <a:chExt cy="3072" cx="5472"/>
          </a:xfrm>
        </p:grpSpPr>
        <p:sp>
          <p:nvSpPr>
            <p:cNvPr id="1033" name=""/>
            <p:cNvSpPr>
              <a:spLocks noChangeAspect="0"/>
            </p:cNvSpPr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endParaRPr lang="en-US" altLang="en-US" sz="2400" dirty="0">
                <a:solidFill>
                  <a:srgbClr val="000000"/>
                </a:solidFill>
                <a:latin charset="0" typeface="Times New Roman"/>
              </a:endParaRPr>
            </a:p>
          </p:txBody>
        </p:sp>
        <p:grpSp>
          <p:nvGrpSpPr>
            <p:cNvPr id="1034" name=""/>
            <p:cNvGrpSpPr>
              <a:grpSpLocks noChangeAspect="0"/>
            </p:cNvGrpSpPr>
            <p:nvPr/>
          </p:nvGrpSpPr>
          <p:grpSpPr>
            <a:xfrm>
              <a:off x="240" y="893"/>
              <a:ext cx="5232" cy="115"/>
              <a:chOff x="240" y="893"/>
              <a:chExt cy="115" cx="5232"/>
            </a:xfrm>
          </p:grpSpPr>
          <p:sp>
            <p:nvSpPr>
              <p:cNvPr id="1035" name=""/>
              <p:cNvSpPr>
                <a:spLocks noChangeAspect="0"/>
              </p:cNvSpPr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ffd72b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/>
                <a:endParaRPr lang="en-US" altLang="en-US" sz="2400" dirty="0">
                  <a:solidFill>
                    <a:srgbClr val="000000"/>
                  </a:solidFill>
                  <a:latin charset="0" typeface="Times New Roman"/>
                </a:endParaRPr>
              </a:p>
            </p:txBody>
          </p:sp>
          <p:sp>
            <p:nvSpPr>
              <p:cNvPr id="1036" name=""/>
              <p:cNvSpPr>
                <a:spLocks noChangeAspect="0"/>
              </p:cNvSpPr>
              <p:nvPr/>
            </p:nvSpPr>
            <p:spPr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d89f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27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"/>
          <p:cNvSpPr>
            <a:spLocks noGrp="1" noChangeAspect="0"/>
          </p:cNvSpPr>
          <p:nvPr>
            <p:ph type="body" sz="full" idx="1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"/>
          <p:cNvSpPr>
            <a:spLocks noGrp="1" noChangeAspect="0"/>
          </p:cNvSpPr>
          <p:nvPr>
            <p:ph type="dt" sz="half" idx="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1030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1031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31-1011-587298610EC3}">
              <a:rPr lang="en-US" altLang="en-US" sz="1000" dirty="0">
                <a:solidFill>
                  <a:srgbClr val="000000"/>
                </a:solidFill>
              </a:rPr>
              <a:t>1</a:t>
            </a:fld>
          </a:p>
        </p:txBody>
      </p:sp>
      <p:sp>
        <p:nvSpPr>
          <p:cNvPr id="1032" name=""/>
          <p:cNvSpPr>
            <a:spLocks noChangeAspect="0"/>
          </p:cNvSpPr>
          <p:nvPr/>
        </p:nvSpPr>
        <p:spPr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rgbClr val="d89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</p:sldLayout>
</file>

<file path=ppt/slideLayouts/slideLayoutmaster3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solidFill>
          <a:srgbClr val="ffffff"/>
        </a:solidFill>
      </p:bgPr>
    </p:bg>
    <p:spTree>
      <p:nvGrpSpPr>
        <p:cNvPr id="2048" name=""/>
        <p:cNvGrpSpPr>
          <a:grpSpLocks/>
        </p:cNvGrpSpPr>
        <p:nvPr/>
      </p:nvGrpSpPr>
      <p:grpSpPr>
        <a:xfrm/>
      </p:grpSpPr>
      <p:grpSp>
        <p:nvGrpSpPr>
          <p:cNvPr id="2050" name=""/>
          <p:cNvGrpSpPr>
            <a:grpSpLocks noChangeAspect="0"/>
          </p:cNvGrpSpPr>
          <p:nvPr/>
        </p:nvGrpSpPr>
        <p:grpSpPr>
          <a:xfrm>
            <a:off x="0" y="0"/>
            <a:ext cx="8763000" cy="5943600"/>
            <a:chOff x="0" y="0"/>
            <a:chExt cy="3744" cx="5520"/>
          </a:xfrm>
        </p:grpSpPr>
        <p:sp>
          <p:nvSpPr>
            <p:cNvPr id="2056" name=""/>
            <p:cNvSpPr>
              <a:spLocks noChangeAspect="0"/>
            </p:cNvSpPr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endParaRPr lang="en-US" altLang="en-US" sz="2400" dirty="0">
                <a:solidFill>
                  <a:srgbClr val="000000"/>
                </a:solidFill>
                <a:latin charset="0" typeface="Times New Roman"/>
              </a:endParaRPr>
            </a:p>
          </p:txBody>
        </p:sp>
        <p:grpSp>
          <p:nvGrpSpPr>
            <p:cNvPr id="2057" name=""/>
            <p:cNvGrpSpPr>
              <a:grpSpLocks noChangeAspect="0"/>
            </p:cNvGrpSpPr>
            <p:nvPr/>
          </p:nvGrpSpPr>
          <p:grpSpPr>
            <a:xfrm>
              <a:off x="0" y="2208"/>
              <a:ext cx="5520" cy="1536"/>
              <a:chOff x="0" y="2208"/>
              <a:chExt cy="1536" cx="5520"/>
            </a:xfrm>
          </p:grpSpPr>
          <p:sp>
            <p:nvSpPr>
              <p:cNvPr id="2061" name=""/>
              <p:cNvSpPr>
                <a:spLocks noChangeAspect="0"/>
              </p:cNvSpPr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rgbClr val="d89f00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/>
                <a:endParaRPr lang="en-US" altLang="en-US" sz="2400" dirty="0">
                  <a:solidFill>
                    <a:srgbClr val="000000"/>
                  </a:solidFill>
                  <a:latin charset="0" typeface="Times New Roman"/>
                </a:endParaRPr>
              </a:p>
            </p:txBody>
          </p:sp>
          <p:sp>
            <p:nvSpPr>
              <p:cNvPr id="2062" name=""/>
              <p:cNvSpPr>
                <a:spLocks noChangeAspect="0"/>
              </p:cNvSpPr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/>
                <a:endParaRPr lang="en-US" altLang="en-US" sz="2400" dirty="0">
                  <a:solidFill>
                    <a:srgbClr val="000000"/>
                  </a:solidFill>
                  <a:latin charset="0" typeface="Times New Roman"/>
                </a:endParaRPr>
              </a:p>
            </p:txBody>
          </p:sp>
          <p:sp>
            <p:nvSpPr>
              <p:cNvPr id="2063" name=""/>
              <p:cNvSpPr>
                <a:spLocks noChangeAspect="0"/>
              </p:cNvSpPr>
              <p:nvPr/>
            </p:nvSpPr>
            <p:spPr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d89f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8" name=""/>
            <p:cNvGrpSpPr>
              <a:grpSpLocks noChangeAspect="0"/>
            </p:cNvGrpSpPr>
            <p:nvPr/>
          </p:nvGrpSpPr>
          <p:grpSpPr>
            <a:xfrm>
              <a:off x="400" y="336"/>
              <a:ext cx="5088" cy="192"/>
              <a:chOff x="400" y="336"/>
              <a:chExt cy="192" cx="5088"/>
            </a:xfrm>
          </p:grpSpPr>
          <p:sp>
            <p:nvSpPr>
              <p:cNvPr id="2059" name=""/>
              <p:cNvSpPr>
                <a:spLocks noChangeAspect="0"/>
              </p:cNvSpPr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rgbClr val="ffd72b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/>
                <a:endParaRPr lang="en-US" altLang="en-US" sz="2400" dirty="0">
                  <a:solidFill>
                    <a:srgbClr val="000000"/>
                  </a:solidFill>
                  <a:latin charset="0" typeface="Times New Roman"/>
                </a:endParaRPr>
              </a:p>
            </p:txBody>
          </p:sp>
          <p:sp>
            <p:nvSpPr>
              <p:cNvPr id="2060" name=""/>
              <p:cNvSpPr>
                <a:spLocks noChangeAspect="0"/>
              </p:cNvSpPr>
              <p:nvPr/>
            </p:nvSpPr>
            <p:spPr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rgbClr val="d89f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51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2" name=""/>
          <p:cNvSpPr>
            <a:spLocks noGrp="1" noChangeAspect="0"/>
          </p:cNvSpPr>
          <p:nvPr>
            <p:ph type="body" sz="full" idx="1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53" name=""/>
          <p:cNvSpPr>
            <a:spLocks noGrp="1" noChangeAspect="0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2054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2055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5-1035-587298610EC3}">
              <a:rPr lang="en-US" altLang="en-US" sz="1000" dirty="0">
                <a:solidFill>
                  <a:srgbClr val="000000"/>
                </a:solidFill>
              </a:rPr>
              <a:t>0</a:t>
            </a:fld>
          </a:p>
        </p:txBody>
      </p:sp>
    </p:spTree>
  </p:cSld>
</p:sldLayout>
</file>

<file path=ppt/slideMasters/_rels/slideMaster11.xml.rels><?xml version="1.0" encoding="UTF-8" standalone="yes" ?><Relationships xmlns="http://schemas.openxmlformats.org/package/2006/relationships"><Relationship Id="rId1" Type="http://schemas.openxmlformats.org/officeDocument/2006/relationships/theme" Target="../theme/theme11.xml" /><Relationship Id="rId2" Type="http://schemas.openxmlformats.org/officeDocument/2006/relationships/slideLayout" Target="../slideLayouts/slideLayout176.xml" /><Relationship Id="rId3" Type="http://schemas.openxmlformats.org/officeDocument/2006/relationships/slideLayout" Target="../slideLayouts/slideLayout177.xml" /><Relationship Id="rId4" Type="http://schemas.openxmlformats.org/officeDocument/2006/relationships/slideLayout" Target="../slideLayouts/slideLayout178.xml" /><Relationship Id="rId5" Type="http://schemas.openxmlformats.org/officeDocument/2006/relationships/slideLayout" Target="../slideLayouts/slideLayout179.xml" /><Relationship Id="rId6" Type="http://schemas.openxmlformats.org/officeDocument/2006/relationships/slideLayout" Target="../slideLayouts/slideLayout180.xml" /><Relationship Id="rId7" Type="http://schemas.openxmlformats.org/officeDocument/2006/relationships/slideLayout" Target="../slideLayouts/slideLayout181.xml" /><Relationship Id="rId8" Type="http://schemas.openxmlformats.org/officeDocument/2006/relationships/slideLayout" Target="../slideLayouts/slideLayout182.xml" /><Relationship Id="rId9" Type="http://schemas.openxmlformats.org/officeDocument/2006/relationships/slideLayout" Target="../slideLayouts/slideLayout183.xml" /><Relationship Id="rId10" Type="http://schemas.openxmlformats.org/officeDocument/2006/relationships/slideLayout" Target="../slideLayouts/slideLayout184.xml" /><Relationship Id="rId11" Type="http://schemas.openxmlformats.org/officeDocument/2006/relationships/slideLayout" Target="../slideLayouts/slideLayout185.xml" /><Relationship Id="rId12" Type="http://schemas.openxmlformats.org/officeDocument/2006/relationships/slideLayout" Target="../slideLayouts/slideLayout186.xml" /><Relationship Id="rId13" Type="http://schemas.openxmlformats.org/officeDocument/2006/relationships/slideLayout" Target="../slideLayouts/slideLayoutmaster11.xml" /></Relationships>
</file>

<file path=ppt/slideMasters/_rels/slideMaster35.xml.rels><?xml version="1.0" encoding="UTF-8" standalone="yes" ?><Relationships xmlns="http://schemas.openxmlformats.org/package/2006/relationships"><Relationship Id="rId1" Type="http://schemas.openxmlformats.org/officeDocument/2006/relationships/theme" Target="../theme/theme35.xml" /><Relationship Id="rId2" Type="http://schemas.openxmlformats.org/officeDocument/2006/relationships/slideLayout" Target="../slideLayouts/slideLayout560.xml" /><Relationship Id="rId3" Type="http://schemas.openxmlformats.org/officeDocument/2006/relationships/slideLayout" Target="../slideLayouts/slideLayout561.xml" /><Relationship Id="rId4" Type="http://schemas.openxmlformats.org/officeDocument/2006/relationships/slideLayout" Target="../slideLayouts/slideLayout562.xml" /><Relationship Id="rId5" Type="http://schemas.openxmlformats.org/officeDocument/2006/relationships/slideLayout" Target="../slideLayouts/slideLayout563.xml" /><Relationship Id="rId6" Type="http://schemas.openxmlformats.org/officeDocument/2006/relationships/slideLayout" Target="../slideLayouts/slideLayout564.xml" /><Relationship Id="rId7" Type="http://schemas.openxmlformats.org/officeDocument/2006/relationships/slideLayout" Target="../slideLayouts/slideLayout565.xml" /><Relationship Id="rId8" Type="http://schemas.openxmlformats.org/officeDocument/2006/relationships/slideLayout" Target="../slideLayouts/slideLayout566.xml" /><Relationship Id="rId9" Type="http://schemas.openxmlformats.org/officeDocument/2006/relationships/slideLayout" Target="../slideLayouts/slideLayout567.xml" /><Relationship Id="rId10" Type="http://schemas.openxmlformats.org/officeDocument/2006/relationships/slideLayout" Target="../slideLayouts/slideLayout568.xml" /><Relationship Id="rId11" Type="http://schemas.openxmlformats.org/officeDocument/2006/relationships/slideLayout" Target="../slideLayouts/slideLayout569.xml" /><Relationship Id="rId12" Type="http://schemas.openxmlformats.org/officeDocument/2006/relationships/slideLayout" Target="../slideLayouts/slideLayout570.xml" /><Relationship Id="rId13" Type="http://schemas.openxmlformats.org/officeDocument/2006/relationships/slideLayout" Target="../slideLayouts/slideLayoutmaster35.xml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solidFill>
          <a:srgbClr val="ffffff"/>
        </a:solidFill>
      </p:bgPr>
    </p:bg>
    <p:spTree>
      <p:nvGrpSpPr>
        <p:cNvPr id="1024" name=""/>
        <p:cNvGrpSpPr>
          <a:grpSpLocks/>
        </p:cNvGrpSpPr>
        <p:nvPr/>
      </p:nvGrpSpPr>
      <p:grpSpPr>
        <a:xfrm/>
      </p:grpSpPr>
      <p:grpSp>
        <p:nvGrpSpPr>
          <p:cNvPr id="1026" name=""/>
          <p:cNvGrpSpPr>
            <a:grpSpLocks noChangeAspect="0"/>
          </p:cNvGrpSpPr>
          <p:nvPr/>
        </p:nvGrpSpPr>
        <p:grpSpPr>
          <a:xfrm>
            <a:off x="0" y="0"/>
            <a:ext cx="8686800" cy="4876800"/>
            <a:chOff x="0" y="0"/>
            <a:chExt cy="3072" cx="5472"/>
          </a:xfrm>
        </p:grpSpPr>
        <p:sp>
          <p:nvSpPr>
            <p:cNvPr id="1033" name=""/>
            <p:cNvSpPr>
              <a:spLocks noChangeAspect="0"/>
            </p:cNvSpPr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endParaRPr lang="en-US" altLang="en-US" sz="2400" dirty="0">
                <a:solidFill>
                  <a:srgbClr val="000000"/>
                </a:solidFill>
                <a:latin charset="0" typeface="Times New Roman"/>
              </a:endParaRPr>
            </a:p>
          </p:txBody>
        </p:sp>
        <p:grpSp>
          <p:nvGrpSpPr>
            <p:cNvPr id="1034" name=""/>
            <p:cNvGrpSpPr>
              <a:grpSpLocks noChangeAspect="0"/>
            </p:cNvGrpSpPr>
            <p:nvPr/>
          </p:nvGrpSpPr>
          <p:grpSpPr>
            <a:xfrm>
              <a:off x="240" y="893"/>
              <a:ext cx="5232" cy="115"/>
              <a:chOff x="240" y="893"/>
              <a:chExt cy="115" cx="5232"/>
            </a:xfrm>
          </p:grpSpPr>
          <p:sp>
            <p:nvSpPr>
              <p:cNvPr id="1035" name=""/>
              <p:cNvSpPr>
                <a:spLocks noChangeAspect="0"/>
              </p:cNvSpPr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ffd72b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/>
                <a:endParaRPr lang="en-US" altLang="en-US" sz="2400" dirty="0">
                  <a:solidFill>
                    <a:srgbClr val="000000"/>
                  </a:solidFill>
                  <a:latin charset="0" typeface="Times New Roman"/>
                </a:endParaRPr>
              </a:p>
            </p:txBody>
          </p:sp>
          <p:sp>
            <p:nvSpPr>
              <p:cNvPr id="1036" name=""/>
              <p:cNvSpPr>
                <a:spLocks noChangeAspect="0"/>
              </p:cNvSpPr>
              <p:nvPr/>
            </p:nvSpPr>
            <p:spPr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d89f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27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"/>
          <p:cNvSpPr>
            <a:spLocks noGrp="1" noChangeAspect="0"/>
          </p:cNvSpPr>
          <p:nvPr>
            <p:ph type="body" sz="full" idx="1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"/>
          <p:cNvSpPr>
            <a:spLocks noGrp="1" noChangeAspect="0"/>
          </p:cNvSpPr>
          <p:nvPr>
            <p:ph type="dt" sz="half" idx="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1030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1031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31-1011-587298610EC3}">
              <a:rPr lang="en-US" altLang="en-US" sz="1000" dirty="0">
                <a:solidFill>
                  <a:srgbClr val="000000"/>
                </a:solidFill>
              </a:rPr>
              <a:t>1</a:t>
            </a:fld>
          </a:p>
        </p:txBody>
      </p:sp>
      <p:sp>
        <p:nvSpPr>
          <p:cNvPr id="1032" name=""/>
          <p:cNvSpPr>
            <a:spLocks noChangeAspect="0"/>
          </p:cNvSpPr>
          <p:nvPr/>
        </p:nvSpPr>
        <p:spPr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rgbClr val="d89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12" r:id="rId2"/>
    <p:sldLayoutId id="2147489113" r:id="rId3"/>
    <p:sldLayoutId id="2147489114" r:id="rId4"/>
    <p:sldLayoutId id="2147489115" r:id="rId5"/>
    <p:sldLayoutId id="2147489116" r:id="rId6"/>
    <p:sldLayoutId id="2147489117" r:id="rId7"/>
    <p:sldLayoutId id="2147489118" r:id="rId8"/>
    <p:sldLayoutId id="2147489119" r:id="rId9"/>
    <p:sldLayoutId id="2147489120" r:id="rId10"/>
    <p:sldLayoutId id="2147489121" r:id="rId11"/>
    <p:sldLayoutId id="2147489122" r:id="rId12"/>
    <p:sldLayoutId id="2147489123" r:id="rId13"/>
  </p:sldLayoutIdLst>
  <p:txStyles>
    <p:titleStyle>
      <a:lvl1pPr indent="0" algn="l" fontAlgn="base" marL="0" eaLnBrk="0" hangingPunct="false" rtl="false">
        <a:lnSpc>
          <a:spcPct val="100000"/>
        </a:lnSpc>
        <a:spcBef>
          <a:spcPct val="0"/>
        </a:spcBef>
        <a:spcAft>
          <a:spcPct val="0"/>
        </a:spcAft>
        <a:buNone/>
        <a:defRPr sz="4200">
          <a:solidFill>
            <a:srgbClr val="000066"/>
          </a:solidFill>
          <a:latin charset="0" typeface="Times New Roman"/>
        </a:defRPr>
      </a:lvl1pPr>
    </p:titleStyle>
    <p:bodyStyle>
      <a:lvl1pPr indent="-342900" algn="l" fontAlgn="base" marL="3429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800">
          <a:solidFill>
            <a:srgbClr val="000000"/>
          </a:solidFill>
          <a:latin charset="0" typeface="Arial"/>
        </a:defRPr>
      </a:lvl1pPr>
      <a:lvl2pPr indent="-285750" algn="l" fontAlgn="base" marL="74295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336699"/>
        </a:buClr>
        <a:buChar char="−"/>
        <a:defRPr sz="2600">
          <a:solidFill>
            <a:srgbClr val="000000"/>
          </a:solidFill>
          <a:latin charset="0" typeface="Arial"/>
        </a:defRPr>
      </a:lvl2pPr>
      <a:lvl3pPr indent="-228600" algn="l" fontAlgn="base" marL="11430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300">
          <a:solidFill>
            <a:srgbClr val="000000"/>
          </a:solidFill>
          <a:latin charset="0" typeface="Arial"/>
        </a:defRPr>
      </a:lvl3pPr>
      <a:lvl4pPr indent="-228600" algn="l" fontAlgn="base" marL="16002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00"/>
          </a:solidFill>
          <a:latin charset="0" typeface="Arial"/>
        </a:defRPr>
      </a:lvl4pPr>
      <a:lvl5pPr indent="-228600" algn="l" fontAlgn="base" marL="20574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00"/>
          </a:solidFill>
          <a:latin charset="0" typeface="Arial"/>
        </a:defRPr>
      </a:lvl5pPr>
    </p:bodyStyle>
    <p:otherStyle>
      <a:lvl1pPr indent="0" algn="l" fontAlgn="base" marL="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1pPr>
      <a:lvl2pPr indent="0" algn="l" fontAlgn="base" marL="4572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2pPr>
      <a:lvl3pPr indent="0" algn="l" fontAlgn="base" marL="9144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3pPr>
      <a:lvl4pPr indent="0" algn="l" fontAlgn="base" marL="13716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4pPr>
      <a:lvl5pPr indent="0" algn="l" fontAlgn="base" marL="18288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5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solidFill>
          <a:srgbClr val="ffffff"/>
        </a:solidFill>
      </p:bgPr>
    </p:bg>
    <p:spTree>
      <p:nvGrpSpPr>
        <p:cNvPr id="2048" name=""/>
        <p:cNvGrpSpPr>
          <a:grpSpLocks/>
        </p:cNvGrpSpPr>
        <p:nvPr/>
      </p:nvGrpSpPr>
      <p:grpSpPr>
        <a:xfrm/>
      </p:grpSpPr>
      <p:grpSp>
        <p:nvGrpSpPr>
          <p:cNvPr id="2050" name=""/>
          <p:cNvGrpSpPr>
            <a:grpSpLocks noChangeAspect="0"/>
          </p:cNvGrpSpPr>
          <p:nvPr/>
        </p:nvGrpSpPr>
        <p:grpSpPr>
          <a:xfrm>
            <a:off x="0" y="0"/>
            <a:ext cx="8763000" cy="5943600"/>
            <a:chOff x="0" y="0"/>
            <a:chExt cy="3744" cx="5520"/>
          </a:xfrm>
        </p:grpSpPr>
        <p:sp>
          <p:nvSpPr>
            <p:cNvPr id="2056" name=""/>
            <p:cNvSpPr>
              <a:spLocks noChangeAspect="0"/>
            </p:cNvSpPr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endParaRPr lang="en-US" altLang="en-US" sz="2400" dirty="0">
                <a:solidFill>
                  <a:srgbClr val="000000"/>
                </a:solidFill>
                <a:latin charset="0" typeface="Times New Roman"/>
              </a:endParaRPr>
            </a:p>
          </p:txBody>
        </p:sp>
        <p:grpSp>
          <p:nvGrpSpPr>
            <p:cNvPr id="2057" name=""/>
            <p:cNvGrpSpPr>
              <a:grpSpLocks noChangeAspect="0"/>
            </p:cNvGrpSpPr>
            <p:nvPr/>
          </p:nvGrpSpPr>
          <p:grpSpPr>
            <a:xfrm>
              <a:off x="0" y="2208"/>
              <a:ext cx="5520" cy="1536"/>
              <a:chOff x="0" y="2208"/>
              <a:chExt cy="1536" cx="5520"/>
            </a:xfrm>
          </p:grpSpPr>
          <p:sp>
            <p:nvSpPr>
              <p:cNvPr id="2061" name=""/>
              <p:cNvSpPr>
                <a:spLocks noChangeAspect="0"/>
              </p:cNvSpPr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rgbClr val="d89f00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/>
                <a:endParaRPr lang="en-US" altLang="en-US" sz="2400" dirty="0">
                  <a:solidFill>
                    <a:srgbClr val="000000"/>
                  </a:solidFill>
                  <a:latin charset="0" typeface="Times New Roman"/>
                </a:endParaRPr>
              </a:p>
            </p:txBody>
          </p:sp>
          <p:sp>
            <p:nvSpPr>
              <p:cNvPr id="2062" name=""/>
              <p:cNvSpPr>
                <a:spLocks noChangeAspect="0"/>
              </p:cNvSpPr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/>
                <a:endParaRPr lang="en-US" altLang="en-US" sz="2400" dirty="0">
                  <a:solidFill>
                    <a:srgbClr val="000000"/>
                  </a:solidFill>
                  <a:latin charset="0" typeface="Times New Roman"/>
                </a:endParaRPr>
              </a:p>
            </p:txBody>
          </p:sp>
          <p:sp>
            <p:nvSpPr>
              <p:cNvPr id="2063" name=""/>
              <p:cNvSpPr>
                <a:spLocks noChangeAspect="0"/>
              </p:cNvSpPr>
              <p:nvPr/>
            </p:nvSpPr>
            <p:spPr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d89f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8" name=""/>
            <p:cNvGrpSpPr>
              <a:grpSpLocks noChangeAspect="0"/>
            </p:cNvGrpSpPr>
            <p:nvPr/>
          </p:nvGrpSpPr>
          <p:grpSpPr>
            <a:xfrm>
              <a:off x="400" y="336"/>
              <a:ext cx="5088" cy="192"/>
              <a:chOff x="400" y="336"/>
              <a:chExt cy="192" cx="5088"/>
            </a:xfrm>
          </p:grpSpPr>
          <p:sp>
            <p:nvSpPr>
              <p:cNvPr id="2059" name=""/>
              <p:cNvSpPr>
                <a:spLocks noChangeAspect="0"/>
              </p:cNvSpPr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rgbClr val="ffd72b"/>
              </a:solidFill>
              <a:ln>
                <a:noFill/>
              </a:ln>
            </p:spPr>
            <p:txBody>
              <a:bodyPr wrap="none" anchor="ctr"/>
              <a:lstStyle/>
              <a:p>
                <a:pPr algn="ctr"/>
                <a:endParaRPr lang="en-US" altLang="en-US" sz="2400" dirty="0">
                  <a:solidFill>
                    <a:srgbClr val="000000"/>
                  </a:solidFill>
                  <a:latin charset="0" typeface="Times New Roman"/>
                </a:endParaRPr>
              </a:p>
            </p:txBody>
          </p:sp>
          <p:sp>
            <p:nvSpPr>
              <p:cNvPr id="2060" name=""/>
              <p:cNvSpPr>
                <a:spLocks noChangeAspect="0"/>
              </p:cNvSpPr>
              <p:nvPr/>
            </p:nvSpPr>
            <p:spPr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rgbClr val="d89f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51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2" name=""/>
          <p:cNvSpPr>
            <a:spLocks noGrp="1" noChangeAspect="0"/>
          </p:cNvSpPr>
          <p:nvPr>
            <p:ph type="body" sz="full" idx="1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53" name=""/>
          <p:cNvSpPr>
            <a:spLocks noGrp="1" noChangeAspect="0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2054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2055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5-1035-587298610EC3}">
              <a:rPr lang="en-US" altLang="en-US" sz="1000" dirty="0">
                <a:solidFill>
                  <a:srgbClr val="000000"/>
                </a:solidFill>
              </a:rPr>
              <a:t>0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00" r:id="rId2"/>
    <p:sldLayoutId id="2147489101" r:id="rId3"/>
    <p:sldLayoutId id="2147489102" r:id="rId4"/>
    <p:sldLayoutId id="2147489103" r:id="rId5"/>
    <p:sldLayoutId id="2147489104" r:id="rId6"/>
    <p:sldLayoutId id="2147489105" r:id="rId7"/>
    <p:sldLayoutId id="2147489106" r:id="rId8"/>
    <p:sldLayoutId id="2147489107" r:id="rId9"/>
    <p:sldLayoutId id="2147489108" r:id="rId10"/>
    <p:sldLayoutId id="2147489109" r:id="rId11"/>
    <p:sldLayoutId id="2147489110" r:id="rId12"/>
    <p:sldLayoutId id="2147489111" r:id="rId13"/>
  </p:sldLayoutIdLst>
  <p:txStyles>
    <p:titleStyle>
      <a:lvl1pPr indent="0" algn="l" fontAlgn="base" marL="0" eaLnBrk="0" hangingPunct="false" rtl="false">
        <a:lnSpc>
          <a:spcPct val="100000"/>
        </a:lnSpc>
        <a:spcBef>
          <a:spcPct val="0"/>
        </a:spcBef>
        <a:spcAft>
          <a:spcPct val="0"/>
        </a:spcAft>
        <a:buNone/>
        <a:defRPr sz="4200">
          <a:solidFill>
            <a:srgbClr val="000066"/>
          </a:solidFill>
          <a:latin charset="0" typeface="Times New Roman"/>
        </a:defRPr>
      </a:lvl1pPr>
    </p:titleStyle>
    <p:bodyStyle>
      <a:lvl1pPr indent="-342900" algn="l" fontAlgn="base" marL="3429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800">
          <a:solidFill>
            <a:srgbClr val="000000"/>
          </a:solidFill>
          <a:latin charset="0" typeface="Arial"/>
        </a:defRPr>
      </a:lvl1pPr>
      <a:lvl2pPr indent="-285750" algn="l" fontAlgn="base" marL="74295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336699"/>
        </a:buClr>
        <a:buChar char="−"/>
        <a:defRPr sz="2600">
          <a:solidFill>
            <a:srgbClr val="000000"/>
          </a:solidFill>
          <a:latin charset="0" typeface="Arial"/>
        </a:defRPr>
      </a:lvl2pPr>
      <a:lvl3pPr indent="-228600" algn="l" fontAlgn="base" marL="11430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300">
          <a:solidFill>
            <a:srgbClr val="000000"/>
          </a:solidFill>
          <a:latin charset="0" typeface="Arial"/>
        </a:defRPr>
      </a:lvl3pPr>
      <a:lvl4pPr indent="-228600" algn="l" fontAlgn="base" marL="16002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00"/>
          </a:solidFill>
          <a:latin charset="0" typeface="Arial"/>
        </a:defRPr>
      </a:lvl4pPr>
      <a:lvl5pPr indent="-228600" algn="l" fontAlgn="base" marL="20574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00"/>
          </a:solidFill>
          <a:latin charset="0" typeface="Arial"/>
        </a:defRPr>
      </a:lvl5pPr>
    </p:bodyStyle>
    <p:otherStyle>
      <a:lvl1pPr indent="0" algn="l" fontAlgn="base" marL="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1pPr>
      <a:lvl2pPr indent="0" algn="l" fontAlgn="base" marL="4572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2pPr>
      <a:lvl3pPr indent="0" algn="l" fontAlgn="base" marL="9144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3pPr>
      <a:lvl4pPr indent="0" algn="l" fontAlgn="base" marL="13716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4pPr>
      <a:lvl5pPr indent="0" algn="l" fontAlgn="base" marL="18288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Arial"/>
        </a:defRPr>
      </a:lvl5pPr>
    </p:otherStyle>
  </p:txStyles>
</p:sldMaster>
</file>

<file path=ppt/slides/_rels/slide0.xml.rels><?xml version="1.0" encoding="UTF-8" standalone="yes" ?><Relationships xmlns="http://schemas.openxmlformats.org/package/2006/relationships"><Relationship Id="rId35" Type="http://schemas.openxmlformats.org/officeDocument/2006/relationships/slideLayout" Target="../slideLayouts/slideLayoutmaster35.xml" /></Relationships>
</file>

<file path=ppt/slides/_rels/slide1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10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11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12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10" Type="http://schemas.openxmlformats.org/officeDocument/2006/relationships/image" Target="../media/picture10.wmf" /></Relationships>
</file>

<file path=ppt/slides/_rels/slide13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11" Type="http://schemas.openxmlformats.org/officeDocument/2006/relationships/image" Target="../media/picture11.wmf" /></Relationships>
</file>

<file path=ppt/slides/_rels/slide14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12" Type="http://schemas.openxmlformats.org/officeDocument/2006/relationships/image" Target="../media/picture12.wmf" /><Relationship Id="rID13" Type="http://schemas.openxmlformats.org/officeDocument/2006/relationships/image" Target="../media/picture13.wmf" /><Relationship Id="rID14" Type="http://schemas.openxmlformats.org/officeDocument/2006/relationships/image" Target="../media/picture14.png" /><Relationship Id="rID15" Type="http://schemas.openxmlformats.org/officeDocument/2006/relationships/image" Target="../media/picture15.wmf" /><Relationship Id="rID16" Type="http://schemas.openxmlformats.org/officeDocument/2006/relationships/image" Target="../media/picture16.wmf" /><Relationship Id="rID17" Type="http://schemas.openxmlformats.org/officeDocument/2006/relationships/image" Target="../media/picture17.wmf" /></Relationships>
</file>

<file path=ppt/slides/_rels/slide15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16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17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18" Type="http://schemas.openxmlformats.org/officeDocument/2006/relationships/image" Target="../media/picture18.wmf" /><Relationship Id="rID19" Type="http://schemas.openxmlformats.org/officeDocument/2006/relationships/image" Target="../media/picture19.png" /><Relationship Id="rID20" Type="http://schemas.openxmlformats.org/officeDocument/2006/relationships/image" Target="../media/picture20.wmf" /></Relationships>
</file>

<file path=ppt/slides/_rels/slide18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21" Type="http://schemas.openxmlformats.org/officeDocument/2006/relationships/image" Target="../media/picture21.png" /></Relationships>
</file>

<file path=ppt/slides/_rels/slide19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22" Type="http://schemas.openxmlformats.org/officeDocument/2006/relationships/image" Target="../media/picture22.wmf" /><Relationship Id="rID23" Type="http://schemas.openxmlformats.org/officeDocument/2006/relationships/image" Target="../media/picture23.wmf" /><Relationship Id="rID24" Type="http://schemas.openxmlformats.org/officeDocument/2006/relationships/image" Target="../media/picture24.wmf" /><Relationship Id="rID25" Type="http://schemas.openxmlformats.org/officeDocument/2006/relationships/image" Target="../media/picture25.png" /></Relationships>
</file>

<file path=ppt/slides/_rels/slide2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20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26" Type="http://schemas.openxmlformats.org/officeDocument/2006/relationships/image" Target="../media/picture26.png" /><Relationship Id="rID27" Type="http://schemas.openxmlformats.org/officeDocument/2006/relationships/image" Target="../media/picture27.png" /><Relationship Id="rID28" Type="http://schemas.openxmlformats.org/officeDocument/2006/relationships/image" Target="../media/picture28.png" /><Relationship Id="rID29" Type="http://schemas.openxmlformats.org/officeDocument/2006/relationships/image" Target="../media/picture29.png" /><Relationship Id="rID30" Type="http://schemas.openxmlformats.org/officeDocument/2006/relationships/image" Target="../media/picture30.png" /><Relationship Id="rID31" Type="http://schemas.openxmlformats.org/officeDocument/2006/relationships/image" Target="../media/picture31.png" /><Relationship Id="rID32" Type="http://schemas.openxmlformats.org/officeDocument/2006/relationships/image" Target="../media/picture32.png" /></Relationships>
</file>

<file path=ppt/slides/_rels/slide21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33" Type="http://schemas.openxmlformats.org/officeDocument/2006/relationships/image" Target="../media/picture33.wmf" /><Relationship Id="rID34" Type="http://schemas.openxmlformats.org/officeDocument/2006/relationships/image" Target="../media/picture34.wmf" /><Relationship Id="rID35" Type="http://schemas.openxmlformats.org/officeDocument/2006/relationships/image" Target="../media/picture35.png" /><Relationship Id="rID36" Type="http://schemas.openxmlformats.org/officeDocument/2006/relationships/image" Target="../media/picture36.wmf" /><Relationship Id="rID37" Type="http://schemas.openxmlformats.org/officeDocument/2006/relationships/image" Target="../media/picture37.wmf" /></Relationships>
</file>

<file path=ppt/slides/_rels/slide22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38" Type="http://schemas.openxmlformats.org/officeDocument/2006/relationships/image" Target="../media/picture38.wmf" /><Relationship Id="rID39" Type="http://schemas.openxmlformats.org/officeDocument/2006/relationships/image" Target="../media/picture39.wmf" /><Relationship Id="rID40" Type="http://schemas.openxmlformats.org/officeDocument/2006/relationships/image" Target="../media/picture40.wmf" /><Relationship Id="rID41" Type="http://schemas.openxmlformats.org/officeDocument/2006/relationships/image" Target="../media/picture41.wmf" /><Relationship Id="rID42" Type="http://schemas.openxmlformats.org/officeDocument/2006/relationships/image" Target="../media/picture42.wmf" /><Relationship Id="rID43" Type="http://schemas.openxmlformats.org/officeDocument/2006/relationships/image" Target="../media/picture43.wmf" /><Relationship Id="rID44" Type="http://schemas.openxmlformats.org/officeDocument/2006/relationships/image" Target="../media/picture44.png" /></Relationships>
</file>

<file path=ppt/slides/_rels/slide23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45" Type="http://schemas.openxmlformats.org/officeDocument/2006/relationships/image" Target="../media/picture45.png" /><Relationship Id="rID46" Type="http://schemas.openxmlformats.org/officeDocument/2006/relationships/image" Target="../media/picture46.wmf" /><Relationship Id="rID47" Type="http://schemas.openxmlformats.org/officeDocument/2006/relationships/image" Target="../media/picture47.wmf" /><Relationship Id="rID48" Type="http://schemas.openxmlformats.org/officeDocument/2006/relationships/image" Target="../media/picture48.wmf" /><Relationship Id="rID49" Type="http://schemas.openxmlformats.org/officeDocument/2006/relationships/image" Target="../media/picture49.wmf" /><Relationship Id="rID50" Type="http://schemas.openxmlformats.org/officeDocument/2006/relationships/image" Target="../media/picture50.wmf" /><Relationship Id="rID51" Type="http://schemas.openxmlformats.org/officeDocument/2006/relationships/image" Target="../media/picture51.wmf" /><Relationship Id="rID52" Type="http://schemas.openxmlformats.org/officeDocument/2006/relationships/image" Target="../media/picture52.png" /></Relationships>
</file>

<file path=ppt/slides/_rels/slide24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25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26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53" Type="http://schemas.openxmlformats.org/officeDocument/2006/relationships/image" Target="../media/picture53.png" /></Relationships>
</file>

<file path=ppt/slides/_rels/slide27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28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29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0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1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54" Type="http://schemas.openxmlformats.org/officeDocument/2006/relationships/image" Target="../media/picture54.png" /></Relationships>
</file>

<file path=ppt/slides/_rels/slide32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3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4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55" Type="http://schemas.openxmlformats.org/officeDocument/2006/relationships/image" Target="../media/picture55.wmf" /><Relationship Id="rID56" Type="http://schemas.openxmlformats.org/officeDocument/2006/relationships/image" Target="../media/picture56.wmf" /></Relationships>
</file>

<file path=ppt/slides/_rels/slide35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6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57" Type="http://schemas.openxmlformats.org/officeDocument/2006/relationships/image" Target="../media/picture57.wmf" /><Relationship Id="rID58" Type="http://schemas.openxmlformats.org/officeDocument/2006/relationships/image" Target="../media/picture58.wmf" /></Relationships>
</file>

<file path=ppt/slides/_rels/slide37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8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39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59" Type="http://schemas.openxmlformats.org/officeDocument/2006/relationships/image" Target="../media/picture59.wmf" /><Relationship Id="rID60" Type="http://schemas.openxmlformats.org/officeDocument/2006/relationships/image" Target="../media/picture60.wmf" /><Relationship Id="rID61" Type="http://schemas.openxmlformats.org/officeDocument/2006/relationships/image" Target="../media/picture61.wmf" /></Relationships>
</file>

<file path=ppt/slides/_rels/slide4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40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62" Type="http://schemas.openxmlformats.org/officeDocument/2006/relationships/image" Target="../media/picture62.wmf" /></Relationships>
</file>

<file path=ppt/slides/_rels/slide41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42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43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63" Type="http://schemas.openxmlformats.org/officeDocument/2006/relationships/image" Target="../media/picture63.wmf" /><Relationship Id="rID64" Type="http://schemas.openxmlformats.org/officeDocument/2006/relationships/image" Target="../media/picture64.wmf" /><Relationship Id="rID65" Type="http://schemas.openxmlformats.org/officeDocument/2006/relationships/image" Target="../media/picture65.png" /><Relationship Id="rID66" Type="http://schemas.openxmlformats.org/officeDocument/2006/relationships/image" Target="../media/picture66.wmf" /></Relationships>
</file>

<file path=ppt/slides/_rels/slide44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45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67" Type="http://schemas.openxmlformats.org/officeDocument/2006/relationships/image" Target="../media/picture67.wmf" /></Relationships>
</file>

<file path=ppt/slides/_rels/slide46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47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48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5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1" Type="http://schemas.openxmlformats.org/officeDocument/2006/relationships/image" Target="../media/picture1.png" /><Relationship Id="rID2" Type="http://schemas.openxmlformats.org/officeDocument/2006/relationships/image" Target="../media/picture2.png" /></Relationships>
</file>

<file path=ppt/slides/_rels/slide6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3" Type="http://schemas.openxmlformats.org/officeDocument/2006/relationships/image" Target="../media/picture3.png" /><Relationship Id="rID4" Type="http://schemas.openxmlformats.org/officeDocument/2006/relationships/image" Target="../media/picture4.wmf" /><Relationship Id="rID5" Type="http://schemas.openxmlformats.org/officeDocument/2006/relationships/image" Target="../media/picture5.wmf" /><Relationship Id="rID6" Type="http://schemas.openxmlformats.org/officeDocument/2006/relationships/image" Target="../media/picture6.wmf" /></Relationships>
</file>

<file path=ppt/slides/_rels/slide7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Relationship Id="rID7" Type="http://schemas.openxmlformats.org/officeDocument/2006/relationships/image" Target="../media/picture7.png" /><Relationship Id="rID8" Type="http://schemas.openxmlformats.org/officeDocument/2006/relationships/image" Target="../media/picture8.png" /><Relationship Id="rID9" Type="http://schemas.openxmlformats.org/officeDocument/2006/relationships/image" Target="../media/picture9.wmf" /></Relationships>
</file>

<file path=ppt/slides/_rels/slide8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_rels/slide9.xml.rels><?xml version="1.0" encoding="UTF-8" standalone="yes" ?><Relationships xmlns="http://schemas.openxmlformats.org/package/2006/relationships"><Relationship Id="rId11" Type="http://schemas.openxmlformats.org/officeDocument/2006/relationships/slideLayout" Target="../slideLayouts/slideLayoutmaster11.xml" /></Relationships>
</file>

<file path=ppt/slides/slide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spTree>
      <p:nvGrpSpPr>
        <p:cNvPr id="3072" name=""/>
        <p:cNvGrpSpPr>
          <a:grpSpLocks/>
        </p:cNvGrpSpPr>
        <p:nvPr/>
      </p:nvGrpSpPr>
      <p:grpSpPr>
        <a:xfrm/>
      </p:grpSpPr>
      <p:sp>
        <p:nvSpPr>
          <p:cNvPr id="3074" name=""/>
          <p:cNvSpPr>
            <a:spLocks noGrp="1" noChangeAspect="0"/>
          </p:cNvSpPr>
          <p:nvPr>
            <p:ph type="ctrTitle" sz="full" idx="4294967295"/>
          </p:nvPr>
        </p:nvSpPr>
        <p:spPr>
          <a:xfrm rot="0">
            <a:off x="228600" y="1752600"/>
            <a:ext cx="8686800" cy="1143000"/>
          </a:xfrm>
          <a:ln/>
        </p:spPr>
        <p:txBody>
          <a:bodyPr wrap="square" lIns="91440" rIns="91440" tIns="45720" bIns="45720" anchor="ctr"/>
          <a:lstStyle>
            <a:lvl1pPr>
              <a:defRPr/>
            </a:lvl1pPr>
          </a:lstStyle>
          <a:p>
            <a:pPr/>
            <a:r>
              <a:rPr lang="en-US" altLang="en-US" sz="4800" dirty="0">
                <a:solidFill>
                  <a:srgbClr val="336699"/>
                </a:solidFill>
              </a:rPr>
              <a:t>C++ Programming: </a:t>
            </a:r>
            <a:r>
              <a:rPr lang="en-US" altLang="en-US" sz="4800" dirty="0">
                <a:solidFill>
                  <a:srgbClr val="336699"/>
                </a:solidFill>
              </a:rPr>
              <a:t/>
            </a:r>
            <a:br/>
            <a:r>
              <a:rPr lang="en-US" altLang="en-US" sz="4800" dirty="0">
                <a:solidFill>
                  <a:srgbClr val="336699"/>
                </a:solidFill>
              </a:rPr>
              <a:t> From Problem Analysis</a:t>
            </a:r>
            <a:r>
              <a:rPr lang="en-US" altLang="en-US" sz="4800" dirty="0">
                <a:solidFill>
                  <a:srgbClr val="336699"/>
                </a:solidFill>
              </a:rPr>
              <a:t/>
            </a:r>
            <a:br/>
            <a:r>
              <a:rPr lang="en-US" altLang="en-US" sz="4800" dirty="0">
                <a:solidFill>
                  <a:srgbClr val="336699"/>
                </a:solidFill>
              </a:rPr>
              <a:t> to Program Design, </a:t>
            </a:r>
            <a:r>
              <a:rPr lang="en-US" altLang="en-US" sz="3000" dirty="0">
                <a:solidFill>
                  <a:srgbClr val="336699"/>
                </a:solidFill>
              </a:rPr>
              <a:t>Fourth Edition</a:t>
            </a:r>
          </a:p>
        </p:txBody>
      </p:sp>
      <p:sp>
        <p:nvSpPr>
          <p:cNvPr id="3075" name=""/>
          <p:cNvSpPr>
            <a:spLocks noGrp="1" noChangeAspect="0"/>
          </p:cNvSpPr>
          <p:nvPr>
            <p:ph type="subTitle" sz="full" idx="4294967295"/>
          </p:nvPr>
        </p:nvSpPr>
        <p:spPr>
          <a:xfrm rot="0">
            <a:off x="1371600" y="3962400"/>
            <a:ext cx="6858000" cy="1600200"/>
          </a:xfrm>
          <a:ln/>
        </p:spPr>
        <p:txBody>
          <a:bodyPr wrap="square" lIns="91440" rIns="91440" tIns="45720" bIns="45720" anchor="ctr"/>
          <a:lstStyle>
            <a:lvl1pPr algn="ctr" marL="0">
              <a:buNone/>
              <a:defRPr/>
            </a:lvl1pPr>
            <a:lvl2pPr algn="ctr" marL="457200">
              <a:buNone/>
              <a:defRPr/>
            </a:lvl2pPr>
            <a:lvl3pPr algn="ctr" marL="914400">
              <a:buNone/>
              <a:defRPr/>
            </a:lvl3pPr>
            <a:lvl4pPr algn="ctr" marL="1371600">
              <a:buNone/>
              <a:defRPr/>
            </a:lvl4pPr>
            <a:lvl5pPr algn="ctr" marL="1828800">
              <a:buNone/>
              <a:defRPr/>
            </a:lvl5pPr>
          </a:lstStyle>
          <a:p>
            <a:pPr/>
          </a:p>
          <a:p>
            <a:pPr/>
            <a:r>
              <a:rPr lang="en-US" altLang="en-US" dirty="0">
                <a:solidFill>
                  <a:srgbClr val="d89f00"/>
                </a:solidFill>
              </a:rPr>
              <a:t>Chapter 7: User-Defined Functions II</a:t>
            </a:r>
          </a:p>
          <a:p>
            <a:pPr/>
          </a:p>
        </p:txBody>
      </p:sp>
    </p:spTree>
  </p:cSld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096" name=""/>
        <p:cNvGrpSpPr>
          <a:grpSpLocks/>
        </p:cNvGrpSpPr>
        <p:nvPr/>
      </p:nvGrpSpPr>
      <p:grpSpPr>
        <a:xfrm/>
      </p:grpSpPr>
      <p:sp>
        <p:nvSpPr>
          <p:cNvPr id="4098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4099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261-587298610EC3}">
              <a:rPr lang="en-US" altLang="en-US" sz="1000" dirty="0">
                <a:solidFill>
                  <a:srgbClr val="000000"/>
                </a:solidFill>
              </a:rPr>
              <a:t>2</a:t>
            </a:fld>
          </a:p>
        </p:txBody>
      </p:sp>
      <p:sp>
        <p:nvSpPr>
          <p:cNvPr id="4100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Objectives</a:t>
            </a:r>
          </a:p>
        </p:txBody>
      </p:sp>
      <p:sp>
        <p:nvSpPr>
          <p:cNvPr id="4101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>
              <a:buNone/>
            </a:pPr>
            <a:r>
              <a:rPr lang="en-US" altLang="en-US" dirty="0"/>
              <a:t>In this chapter, you will:</a:t>
            </a:r>
          </a:p>
          <a:p>
            <a:pPr/>
            <a:r>
              <a:rPr lang="en-US" altLang="en-US" dirty="0"/>
              <a:t>Learn how to construct and use void functions in a program</a:t>
            </a:r>
          </a:p>
          <a:p>
            <a:pPr/>
            <a:r>
              <a:rPr lang="en-US" altLang="en-US" dirty="0"/>
              <a:t>Discover the difference between value and reference parameters</a:t>
            </a:r>
          </a:p>
          <a:p>
            <a:pPr/>
            <a:r>
              <a:rPr lang="en-US" altLang="en-US" dirty="0"/>
              <a:t>Explore reference parameters and value-returning functions</a:t>
            </a:r>
          </a:p>
          <a:p>
            <a:pPr/>
            <a:r>
              <a:rPr lang="en-US" altLang="en-US" dirty="0"/>
              <a:t>Learn about the scope of an identifier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3312" name=""/>
        <p:cNvGrpSpPr>
          <a:grpSpLocks/>
        </p:cNvGrpSpPr>
        <p:nvPr/>
      </p:nvGrpSpPr>
      <p:grpSpPr>
        <a:xfrm/>
      </p:grpSpPr>
      <p:sp>
        <p:nvSpPr>
          <p:cNvPr id="13314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13315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267-587298610EC3}">
              <a:rPr lang="en-US" altLang="en-US" sz="1000" dirty="0">
                <a:solidFill>
                  <a:srgbClr val="000000"/>
                </a:solidFill>
              </a:rPr>
              <a:t>11</a:t>
            </a:fld>
          </a:p>
        </p:txBody>
      </p:sp>
      <p:sp>
        <p:nvSpPr>
          <p:cNvPr id="13316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Reference Variables as Parameters</a:t>
            </a:r>
          </a:p>
        </p:txBody>
      </p:sp>
      <p:sp>
        <p:nvSpPr>
          <p:cNvPr id="13317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648200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If a formal parameter is a reference parameter</a:t>
            </a:r>
          </a:p>
          <a:p>
            <a:pPr lvl="1"/>
            <a:r>
              <a:rPr lang="en-US" altLang="en-US" dirty="0"/>
              <a:t>It receives the memory address of the corresponding actual parameter</a:t>
            </a:r>
          </a:p>
          <a:p>
            <a:pPr/>
            <a:r>
              <a:rPr lang="en-US" altLang="en-US" dirty="0"/>
              <a:t>A reference parameter stores the address of the corresponding actual parameter</a:t>
            </a:r>
          </a:p>
          <a:p>
            <a:pPr/>
            <a:r>
              <a:rPr lang="en-US" altLang="en-US" dirty="0"/>
              <a:t>During program execution to manipulate data</a:t>
            </a:r>
          </a:p>
          <a:p>
            <a:pPr lvl="1"/>
            <a:r>
              <a:rPr lang="en-US" altLang="en-US" dirty="0"/>
              <a:t>The address stored in the reference parameter directs it to the memory space of the corresponding actual parameter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4336" name=""/>
        <p:cNvGrpSpPr>
          <a:grpSpLocks/>
        </p:cNvGrpSpPr>
        <p:nvPr/>
      </p:nvGrpSpPr>
      <p:grpSpPr>
        <a:xfrm/>
      </p:grpSpPr>
      <p:sp>
        <p:nvSpPr>
          <p:cNvPr id="14338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Reference Variables as Parameters (continued)</a:t>
            </a:r>
          </a:p>
        </p:txBody>
      </p:sp>
      <p:sp>
        <p:nvSpPr>
          <p:cNvPr id="14339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Reference parameters can: </a:t>
            </a:r>
          </a:p>
          <a:p>
            <a:pPr lvl="1"/>
            <a:r>
              <a:rPr lang="en-US" altLang="en-US" dirty="0"/>
              <a:t>Pass one or more values from a function </a:t>
            </a:r>
          </a:p>
          <a:p>
            <a:pPr lvl="1"/>
            <a:r>
              <a:rPr lang="en-US" altLang="en-US" dirty="0"/>
              <a:t>Change the value of the actual parameter</a:t>
            </a:r>
          </a:p>
          <a:p>
            <a:pPr/>
            <a:r>
              <a:rPr lang="en-US" altLang="en-US" dirty="0"/>
              <a:t>Reference parameters are useful in three situations: </a:t>
            </a:r>
          </a:p>
          <a:p>
            <a:pPr lvl="1"/>
            <a:r>
              <a:rPr lang="en-US" altLang="en-US" dirty="0"/>
              <a:t>Returning more than one value</a:t>
            </a:r>
          </a:p>
          <a:p>
            <a:pPr lvl="1"/>
            <a:r>
              <a:rPr lang="en-US" altLang="en-US" dirty="0"/>
              <a:t>Changing the actual parameter</a:t>
            </a:r>
          </a:p>
          <a:p>
            <a:pPr lvl="1"/>
            <a:r>
              <a:rPr lang="en-US" altLang="en-US" dirty="0"/>
              <a:t>When passing the address would save memory space and time</a:t>
            </a:r>
          </a:p>
        </p:txBody>
      </p:sp>
      <p:sp>
        <p:nvSpPr>
          <p:cNvPr id="14340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14341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3-1268-587298610EC3}">
              <a:rPr lang="en-US" altLang="en-US" sz="1000" dirty="0">
                <a:solidFill>
                  <a:srgbClr val="000000"/>
                </a:solidFill>
              </a:rPr>
              <a:t>12</a:t>
            </a:fld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5360" name=""/>
        <p:cNvGrpSpPr>
          <a:grpSpLocks/>
        </p:cNvGrpSpPr>
        <p:nvPr/>
      </p:nvGrpSpPr>
      <p:grpSpPr>
        <a:xfrm/>
      </p:grpSpPr>
      <p:sp>
        <p:nvSpPr>
          <p:cNvPr id="15362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15363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330-587298610EC3}">
              <a:rPr lang="en-US" altLang="en-US" sz="1000" dirty="0">
                <a:solidFill>
                  <a:srgbClr val="000000"/>
                </a:solidFill>
              </a:rPr>
              <a:t>13</a:t>
            </a:fld>
          </a:p>
        </p:txBody>
      </p:sp>
      <p:sp>
        <p:nvSpPr>
          <p:cNvPr id="15364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Calculate Grade</a:t>
            </a:r>
          </a:p>
        </p:txBody>
      </p:sp>
      <p:pic>
        <p:nvPicPr>
          <p:cNvPr id="15365" name=""/>
          <p:cNvPicPr>
            <a:picLocks noChangeAspect="1"/>
          </p:cNvPicPr>
          <p:nvPr/>
        </p:nvPicPr>
        <p:blipFill>
          <a:blip r:embed="rID10">
            <a:extLst/>
          </a:blip>
          <a:srcRect/>
          <a:stretch>
            <a:fillRect/>
          </a:stretch>
        </p:blipFill>
        <p:spPr>
          <a:xfrm>
            <a:off x="1462088" y="1828800"/>
            <a:ext cx="6218237" cy="4319588"/>
          </a:xfrm>
          <a:prstGeom prst="rect">
            <a:avLst/>
          </a:prstGeom>
          <a:noFill/>
          <a:ln>
            <a:noFill/>
          </a:ln>
        </p:spPr>
      </p:pic>
    </p:spTree>
  </p:cSld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6384" name=""/>
        <p:cNvGrpSpPr>
          <a:grpSpLocks/>
        </p:cNvGrpSpPr>
        <p:nvPr/>
      </p:nvGrpSpPr>
      <p:grpSpPr>
        <a:xfrm/>
      </p:grpSpPr>
      <p:sp>
        <p:nvSpPr>
          <p:cNvPr id="16386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16387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332-587298610EC3}">
              <a:rPr lang="en-US" altLang="en-US" sz="1000" dirty="0">
                <a:solidFill>
                  <a:srgbClr val="000000"/>
                </a:solidFill>
              </a:rPr>
              <a:t>14</a:t>
            </a:fld>
          </a:p>
        </p:txBody>
      </p:sp>
      <p:sp>
        <p:nvSpPr>
          <p:cNvPr id="16388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Calculate Grade (continued)</a:t>
            </a:r>
          </a:p>
        </p:txBody>
      </p:sp>
      <p:pic>
        <p:nvPicPr>
          <p:cNvPr id="16389" name=""/>
          <p:cNvPicPr>
            <a:picLocks noChangeAspect="1"/>
          </p:cNvPicPr>
          <p:nvPr/>
        </p:nvPicPr>
        <p:blipFill>
          <a:blip r:embed="rID11">
            <a:extLst/>
          </a:blip>
          <a:srcRect/>
          <a:stretch>
            <a:fillRect/>
          </a:stretch>
        </p:blipFill>
        <p:spPr>
          <a:xfrm>
            <a:off x="1425575" y="1870075"/>
            <a:ext cx="6291263" cy="4302125"/>
          </a:xfrm>
          <a:prstGeom prst="rect">
            <a:avLst/>
          </a:prstGeom>
          <a:noFill/>
          <a:ln>
            <a:noFill/>
          </a:ln>
        </p:spPr>
      </p:pic>
    </p:spTree>
  </p:cSld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spTree>
      <p:nvGrpSpPr>
        <p:cNvPr id="17408" name=""/>
        <p:cNvGrpSpPr>
          <a:grpSpLocks/>
        </p:cNvGrpSpPr>
        <p:nvPr/>
      </p:nvGrpSpPr>
      <p:grpSpPr>
        <a:xfrm/>
      </p:grpSpPr>
      <p:grpSp>
        <p:nvGrpSpPr>
          <p:cNvPr id="17410" name=""/>
          <p:cNvGrpSpPr>
            <a:grpSpLocks noChangeAspect="0"/>
          </p:cNvGrpSpPr>
          <p:nvPr/>
        </p:nvGrpSpPr>
        <p:grpSpPr>
          <a:xfrm>
            <a:off x="987425" y="233363"/>
            <a:ext cx="8004175" cy="6472237"/>
            <a:chOff x="622" y="147"/>
            <a:chExt cy="4077" cx="5042"/>
          </a:xfrm>
        </p:grpSpPr>
        <p:pic>
          <p:nvPicPr>
            <p:cNvPr id="17411" name=""/>
            <p:cNvPicPr>
              <a:picLocks noChangeAspect="1"/>
            </p:cNvPicPr>
            <p:nvPr/>
          </p:nvPicPr>
          <p:blipFill>
            <a:blip r:embed="rID12">
              <a:extLst/>
            </a:blip>
            <a:srcRect/>
            <a:stretch>
              <a:fillRect/>
            </a:stretch>
          </p:blipFill>
          <p:spPr>
            <a:xfrm>
              <a:off x="622" y="1203"/>
              <a:ext cx="4371" cy="1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12" name=""/>
            <p:cNvPicPr>
              <a:picLocks noChangeAspect="1"/>
            </p:cNvPicPr>
            <p:nvPr/>
          </p:nvPicPr>
          <p:blipFill>
            <a:blip r:embed="rID13">
              <a:extLst/>
            </a:blip>
            <a:srcRect/>
            <a:stretch>
              <a:fillRect/>
            </a:stretch>
          </p:blipFill>
          <p:spPr>
            <a:xfrm>
              <a:off x="622" y="147"/>
              <a:ext cx="4371" cy="10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13" name=""/>
            <p:cNvPicPr>
              <a:picLocks noChangeAspect="1"/>
            </p:cNvPicPr>
            <p:nvPr/>
          </p:nvPicPr>
          <p:blipFill>
            <a:blip r:embed="rID14">
              <a:extLst/>
            </a:blip>
            <a:srcRect/>
            <a:stretch>
              <a:fillRect/>
            </a:stretch>
          </p:blipFill>
          <p:spPr>
            <a:xfrm>
              <a:off x="633" y="2211"/>
              <a:ext cx="4349" cy="11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14" name=""/>
            <p:cNvPicPr>
              <a:picLocks noChangeAspect="1"/>
            </p:cNvPicPr>
            <p:nvPr/>
          </p:nvPicPr>
          <p:blipFill>
            <a:blip r:embed="rID15">
              <a:extLst/>
            </a:blip>
            <a:srcRect/>
            <a:stretch>
              <a:fillRect/>
            </a:stretch>
          </p:blipFill>
          <p:spPr>
            <a:xfrm>
              <a:off x="634" y="3215"/>
              <a:ext cx="4348" cy="1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15" name=""/>
            <p:cNvPicPr>
              <a:picLocks noChangeAspect="1"/>
            </p:cNvPicPr>
            <p:nvPr/>
          </p:nvPicPr>
          <p:blipFill>
            <a:blip r:embed="rID16">
              <a:extLst/>
            </a:blip>
            <a:srcRect/>
            <a:stretch>
              <a:fillRect/>
            </a:stretch>
          </p:blipFill>
          <p:spPr>
            <a:xfrm>
              <a:off x="4989" y="3106"/>
              <a:ext cx="675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16" name=""/>
            <p:cNvPicPr>
              <a:picLocks noChangeAspect="1"/>
            </p:cNvPicPr>
            <p:nvPr/>
          </p:nvPicPr>
          <p:blipFill>
            <a:blip r:embed="rID17">
              <a:extLst/>
            </a:blip>
            <a:srcRect/>
            <a:stretch>
              <a:fillRect/>
            </a:stretch>
          </p:blipFill>
          <p:spPr>
            <a:xfrm>
              <a:off x="4976" y="2105"/>
              <a:ext cx="425" cy="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8432" name=""/>
        <p:cNvGrpSpPr>
          <a:grpSpLocks/>
        </p:cNvGrpSpPr>
        <p:nvPr/>
      </p:nvGrpSpPr>
      <p:grpSpPr>
        <a:xfrm/>
      </p:grpSpPr>
      <p:sp>
        <p:nvSpPr>
          <p:cNvPr id="18434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18435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1-1269-587298610EC3}">
              <a:rPr lang="en-US" altLang="en-US" sz="1000" dirty="0">
                <a:solidFill>
                  <a:srgbClr val="000000"/>
                </a:solidFill>
              </a:rPr>
              <a:t>16</a:t>
            </a:fld>
          </a:p>
        </p:txBody>
      </p:sp>
      <p:sp>
        <p:nvSpPr>
          <p:cNvPr id="18436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>
              <a:lnSpc>
                <a:spcPct val="90000"/>
              </a:lnSpc>
            </a:pPr>
            <a:r>
              <a:rPr lang="en-US" altLang="en-US" dirty="0"/>
              <a:t>Value and Reference Parameters and Memory Allocation</a:t>
            </a:r>
          </a:p>
        </p:txBody>
      </p:sp>
      <p:sp>
        <p:nvSpPr>
          <p:cNvPr id="18437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676400"/>
            <a:ext cx="7772400" cy="44545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When a function is called</a:t>
            </a:r>
          </a:p>
          <a:p>
            <a:pPr lvl="1"/>
            <a:r>
              <a:rPr lang="en-US" altLang="en-US" dirty="0"/>
              <a:t>Memory for its formal parameters and variables declared in the body of the function (called local variables) is allocated in the function data area </a:t>
            </a:r>
          </a:p>
          <a:p>
            <a:pPr/>
            <a:r>
              <a:rPr lang="en-US" altLang="en-US" dirty="0"/>
              <a:t>In the case of a value parameter</a:t>
            </a:r>
          </a:p>
          <a:p>
            <a:pPr lvl="1"/>
            <a:r>
              <a:rPr lang="en-US" altLang="en-US" dirty="0"/>
              <a:t>The value of the actual parameter is copied into the memory cell of its corresponding formal parameter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9456" name=""/>
        <p:cNvGrpSpPr>
          <a:grpSpLocks/>
        </p:cNvGrpSpPr>
        <p:nvPr/>
      </p:nvGrpSpPr>
      <p:grpSpPr>
        <a:xfrm/>
      </p:grpSpPr>
      <p:sp>
        <p:nvSpPr>
          <p:cNvPr id="19458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19459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299-587298610EC3}">
              <a:rPr lang="en-US" altLang="en-US" sz="1000" dirty="0">
                <a:solidFill>
                  <a:srgbClr val="000000"/>
                </a:solidFill>
              </a:rPr>
              <a:t>17</a:t>
            </a:fld>
          </a:p>
        </p:txBody>
      </p:sp>
      <p:sp>
        <p:nvSpPr>
          <p:cNvPr id="19460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8001000" cy="1143000"/>
          </a:xfrm>
          <a:ln/>
        </p:spPr>
        <p:txBody>
          <a:bodyPr wrap="square" lIns="91440" rIns="91440" tIns="45720" bIns="45720" anchor="ctr"/>
          <a:lstStyle/>
          <a:p>
            <a:pPr>
              <a:lnSpc>
                <a:spcPct val="90000"/>
              </a:lnSpc>
            </a:pPr>
            <a:r>
              <a:rPr lang="en-US" altLang="en-US" dirty="0"/>
              <a:t>Value and Reference Parameters and Memory Allocation (continued)</a:t>
            </a:r>
          </a:p>
        </p:txBody>
      </p:sp>
      <p:sp>
        <p:nvSpPr>
          <p:cNvPr id="19461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572000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In the case of a reference parameter</a:t>
            </a:r>
          </a:p>
          <a:p>
            <a:pPr lvl="1"/>
            <a:r>
              <a:rPr lang="en-US" altLang="en-US" dirty="0"/>
              <a:t>The address of the actual parameter passes to the formal parameter</a:t>
            </a:r>
          </a:p>
          <a:p>
            <a:pPr/>
            <a:r>
              <a:rPr lang="en-US" altLang="en-US" dirty="0"/>
              <a:t>Content of formal parameter is an address </a:t>
            </a:r>
          </a:p>
          <a:p>
            <a:pPr/>
            <a:r>
              <a:rPr lang="en-US" altLang="en-US" dirty="0"/>
              <a:t>During execution, changes made by the formal parameter permanently change the value of the actual parameter</a:t>
            </a:r>
          </a:p>
          <a:p>
            <a:pPr/>
            <a:r>
              <a:rPr lang="en-US" altLang="en-US" dirty="0"/>
              <a:t>Stream variables (e.g., </a:t>
            </a:r>
            <a:r>
              <a:rPr lang="en-US" altLang="en-US" dirty="0">
                <a:latin charset="0" typeface="Courier New"/>
              </a:rPr>
              <a:t>ifstream</a:t>
            </a:r>
            <a:r>
              <a:rPr lang="en-US" altLang="en-US" dirty="0"/>
              <a:t>) should be passed by reference to a function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spTree>
      <p:nvGrpSpPr>
        <p:cNvPr id="20480" name=""/>
        <p:cNvGrpSpPr>
          <a:grpSpLocks/>
        </p:cNvGrpSpPr>
        <p:nvPr/>
      </p:nvGrpSpPr>
      <p:grpSpPr>
        <a:xfrm/>
      </p:grpSpPr>
      <p:grpSp>
        <p:nvGrpSpPr>
          <p:cNvPr id="20482" name=""/>
          <p:cNvGrpSpPr>
            <a:grpSpLocks noChangeAspect="0"/>
          </p:cNvGrpSpPr>
          <p:nvPr/>
        </p:nvGrpSpPr>
        <p:grpSpPr>
          <a:xfrm>
            <a:off x="1214438" y="76200"/>
            <a:ext cx="6938962" cy="6715125"/>
            <a:chOff x="765" y="48"/>
            <a:chExt cy="4230" cx="4371"/>
          </a:xfrm>
        </p:grpSpPr>
        <p:pic>
          <p:nvPicPr>
            <p:cNvPr id="20483" name=""/>
            <p:cNvPicPr>
              <a:picLocks noChangeAspect="1"/>
            </p:cNvPicPr>
            <p:nvPr/>
          </p:nvPicPr>
          <p:blipFill>
            <a:blip r:embed="rID18">
              <a:extLst/>
            </a:blip>
            <a:srcRect t="29907"/>
            <a:stretch>
              <a:fillRect/>
            </a:stretch>
          </p:blipFill>
          <p:spPr>
            <a:xfrm>
              <a:off x="765" y="336"/>
              <a:ext cx="4371" cy="1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84" name=""/>
            <p:cNvPicPr>
              <a:picLocks noChangeAspect="1"/>
            </p:cNvPicPr>
            <p:nvPr/>
          </p:nvPicPr>
          <p:blipFill>
            <a:blip r:embed="rID19">
              <a:extLst/>
            </a:blip>
            <a:srcRect/>
            <a:stretch>
              <a:fillRect/>
            </a:stretch>
          </p:blipFill>
          <p:spPr>
            <a:xfrm>
              <a:off x="787" y="2163"/>
              <a:ext cx="3781" cy="2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85" name=""/>
            <p:cNvPicPr>
              <a:picLocks noChangeAspect="1"/>
            </p:cNvPicPr>
            <p:nvPr/>
          </p:nvPicPr>
          <p:blipFill>
            <a:blip r:embed="rID20">
              <a:extLst/>
            </a:blip>
            <a:srcRect/>
            <a:stretch>
              <a:fillRect/>
            </a:stretch>
          </p:blipFill>
          <p:spPr>
            <a:xfrm>
              <a:off x="768" y="48"/>
              <a:ext cx="4348" cy="28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spTree>
      <p:nvGrpSpPr>
        <p:cNvPr id="21504" name=""/>
        <p:cNvGrpSpPr>
          <a:grpSpLocks/>
        </p:cNvGrpSpPr>
        <p:nvPr/>
      </p:nvGrpSpPr>
      <p:grpSpPr>
        <a:xfrm/>
      </p:grpSpPr>
      <p:pic>
        <p:nvPicPr>
          <p:cNvPr id="21506" name=""/>
          <p:cNvPicPr>
            <a:picLocks noChangeAspect="1"/>
          </p:cNvPicPr>
          <p:nvPr/>
        </p:nvPicPr>
        <p:blipFill>
          <a:blip r:embed="rID21">
            <a:extLst/>
          </a:blip>
          <a:srcRect/>
          <a:stretch>
            <a:fillRect/>
          </a:stretch>
        </p:blipFill>
        <p:spPr>
          <a:xfrm>
            <a:off x="1371600" y="474663"/>
            <a:ext cx="6146800" cy="5913437"/>
          </a:xfrm>
          <a:prstGeom prst="rect">
            <a:avLst/>
          </a:prstGeom>
          <a:noFill/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spTree>
      <p:nvGrpSpPr>
        <p:cNvPr id="22528" name=""/>
        <p:cNvGrpSpPr>
          <a:grpSpLocks/>
        </p:cNvGrpSpPr>
        <p:nvPr/>
      </p:nvGrpSpPr>
      <p:grpSpPr>
        <a:xfrm/>
      </p:grpSpPr>
      <p:pic>
        <p:nvPicPr>
          <p:cNvPr id="22530" name=""/>
          <p:cNvPicPr>
            <a:picLocks noChangeAspect="1"/>
          </p:cNvPicPr>
          <p:nvPr/>
        </p:nvPicPr>
        <p:blipFill>
          <a:blip r:embed="rID22">
            <a:extLst/>
          </a:blip>
          <a:srcRect t="14840"/>
          <a:stretch>
            <a:fillRect/>
          </a:stretch>
        </p:blipFill>
        <p:spPr>
          <a:xfrm>
            <a:off x="1143000" y="152400"/>
            <a:ext cx="6938963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"/>
          <p:cNvPicPr>
            <a:picLocks noChangeAspect="1"/>
          </p:cNvPicPr>
          <p:nvPr/>
        </p:nvPicPr>
        <p:blipFill>
          <a:blip r:embed="rID23">
            <a:extLst/>
          </a:blip>
          <a:srcRect t="8058"/>
          <a:stretch>
            <a:fillRect/>
          </a:stretch>
        </p:blipFill>
        <p:spPr>
          <a:xfrm>
            <a:off x="1143000" y="2286000"/>
            <a:ext cx="6938963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"/>
          <p:cNvPicPr>
            <a:picLocks noChangeAspect="1"/>
          </p:cNvPicPr>
          <p:nvPr/>
        </p:nvPicPr>
        <p:blipFill>
          <a:blip r:embed="rID24">
            <a:extLst/>
          </a:blip>
          <a:srcRect/>
          <a:stretch>
            <a:fillRect/>
          </a:stretch>
        </p:blipFill>
        <p:spPr>
          <a:xfrm>
            <a:off x="1184275" y="2084388"/>
            <a:ext cx="5678488" cy="12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"/>
          <p:cNvPicPr>
            <a:picLocks noChangeAspect="1"/>
          </p:cNvPicPr>
          <p:nvPr/>
        </p:nvPicPr>
        <p:blipFill>
          <a:blip r:embed="rID25">
            <a:extLst/>
          </a:blip>
          <a:srcRect t="8058"/>
          <a:stretch>
            <a:fillRect/>
          </a:stretch>
        </p:blipFill>
        <p:spPr>
          <a:xfrm>
            <a:off x="1119188" y="4572000"/>
            <a:ext cx="6904037" cy="2209800"/>
          </a:xfrm>
          <a:prstGeom prst="rect">
            <a:avLst/>
          </a:prstGeom>
          <a:noFill/>
          <a:ln>
            <a:noFill/>
          </a:ln>
        </p:spPr>
      </p:pic>
    </p:spTree>
  </p:cSld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120" name=""/>
        <p:cNvGrpSpPr>
          <a:grpSpLocks/>
        </p:cNvGrpSpPr>
        <p:nvPr/>
      </p:nvGrpSpPr>
      <p:grpSpPr>
        <a:xfrm/>
      </p:grpSpPr>
      <p:sp>
        <p:nvSpPr>
          <p:cNvPr id="5122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5123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260-587298610EC3}">
              <a:rPr lang="en-US" altLang="en-US" sz="1000" dirty="0">
                <a:solidFill>
                  <a:srgbClr val="000000"/>
                </a:solidFill>
              </a:rPr>
              <a:t>3</a:t>
            </a:fld>
          </a:p>
        </p:txBody>
      </p:sp>
      <p:sp>
        <p:nvSpPr>
          <p:cNvPr id="5124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Objectives (continued)</a:t>
            </a:r>
          </a:p>
        </p:txBody>
      </p:sp>
      <p:sp>
        <p:nvSpPr>
          <p:cNvPr id="5125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Examine the difference between local and global identifiers</a:t>
            </a:r>
          </a:p>
          <a:p>
            <a:pPr/>
            <a:r>
              <a:rPr lang="en-US" altLang="en-US" dirty="0"/>
              <a:t>Discover static variables</a:t>
            </a:r>
          </a:p>
          <a:p>
            <a:pPr/>
            <a:r>
              <a:rPr lang="en-US" altLang="en-US" dirty="0"/>
              <a:t>Learn function overloading</a:t>
            </a:r>
          </a:p>
          <a:p>
            <a:pPr/>
            <a:r>
              <a:rPr lang="en-US" altLang="en-US" dirty="0"/>
              <a:t>Explore functions with default parameters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spTree>
      <p:nvGrpSpPr>
        <p:cNvPr id="23552" name=""/>
        <p:cNvGrpSpPr>
          <a:grpSpLocks/>
        </p:cNvGrpSpPr>
        <p:nvPr/>
      </p:nvGrpSpPr>
      <p:grpSpPr>
        <a:xfrm/>
      </p:grpSpPr>
      <p:pic>
        <p:nvPicPr>
          <p:cNvPr id="23554" name=""/>
          <p:cNvPicPr>
            <a:picLocks noChangeAspect="1"/>
          </p:cNvPicPr>
          <p:nvPr/>
        </p:nvPicPr>
        <p:blipFill>
          <a:blip r:embed="rID26">
            <a:extLst/>
          </a:blip>
          <a:srcRect/>
          <a:stretch>
            <a:fillRect/>
          </a:stretch>
        </p:blipFill>
        <p:spPr>
          <a:xfrm>
            <a:off x="1714500" y="193675"/>
            <a:ext cx="5715000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5" name=""/>
          <p:cNvPicPr>
            <a:picLocks noChangeAspect="1"/>
          </p:cNvPicPr>
          <p:nvPr/>
        </p:nvPicPr>
        <p:blipFill>
          <a:blip r:embed="rID27">
            <a:extLst/>
          </a:blip>
          <a:srcRect/>
          <a:stretch>
            <a:fillRect/>
          </a:stretch>
        </p:blipFill>
        <p:spPr>
          <a:xfrm>
            <a:off x="1119188" y="803275"/>
            <a:ext cx="6904037" cy="155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6" name=""/>
          <p:cNvPicPr>
            <a:picLocks noChangeAspect="1"/>
          </p:cNvPicPr>
          <p:nvPr/>
        </p:nvPicPr>
        <p:blipFill>
          <a:blip r:embed="rID28">
            <a:extLst/>
          </a:blip>
          <a:srcRect/>
          <a:stretch>
            <a:fillRect/>
          </a:stretch>
        </p:blipFill>
        <p:spPr>
          <a:xfrm>
            <a:off x="1138238" y="2479675"/>
            <a:ext cx="6867525" cy="179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"/>
          <p:cNvPicPr>
            <a:picLocks noChangeAspect="1"/>
          </p:cNvPicPr>
          <p:nvPr/>
        </p:nvPicPr>
        <p:blipFill>
          <a:blip r:embed="rID29">
            <a:extLst/>
          </a:blip>
          <a:srcRect/>
          <a:stretch>
            <a:fillRect/>
          </a:stretch>
        </p:blipFill>
        <p:spPr>
          <a:xfrm>
            <a:off x="1119188" y="2743200"/>
            <a:ext cx="6904037" cy="1611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8" name=""/>
          <p:cNvPicPr>
            <a:picLocks noChangeAspect="1"/>
          </p:cNvPicPr>
          <p:nvPr/>
        </p:nvPicPr>
        <p:blipFill>
          <a:blip r:embed="rID30">
            <a:extLst/>
          </a:blip>
          <a:srcRect/>
          <a:stretch>
            <a:fillRect/>
          </a:stretch>
        </p:blipFill>
        <p:spPr>
          <a:xfrm>
            <a:off x="1119188" y="4460875"/>
            <a:ext cx="6904037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9" name=""/>
          <p:cNvPicPr>
            <a:picLocks noChangeAspect="1"/>
          </p:cNvPicPr>
          <p:nvPr/>
        </p:nvPicPr>
        <p:blipFill>
          <a:blip r:embed="rID31">
            <a:extLst/>
          </a:blip>
          <a:srcRect/>
          <a:stretch>
            <a:fillRect/>
          </a:stretch>
        </p:blipFill>
        <p:spPr>
          <a:xfrm>
            <a:off x="1119188" y="4737100"/>
            <a:ext cx="6904037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0" name=""/>
          <p:cNvPicPr>
            <a:picLocks noChangeAspect="1"/>
          </p:cNvPicPr>
          <p:nvPr/>
        </p:nvPicPr>
        <p:blipFill>
          <a:blip r:embed="rID32">
            <a:extLst/>
          </a:blip>
          <a:srcRect/>
          <a:stretch>
            <a:fillRect/>
          </a:stretch>
        </p:blipFill>
        <p:spPr>
          <a:xfrm>
            <a:off x="1138238" y="6442075"/>
            <a:ext cx="6867525" cy="161925"/>
          </a:xfrm>
          <a:prstGeom prst="rect">
            <a:avLst/>
          </a:prstGeom>
          <a:noFill/>
          <a:ln>
            <a:noFill/>
          </a:ln>
        </p:spPr>
      </p:pic>
    </p:spTree>
  </p:cSld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spTree>
      <p:nvGrpSpPr>
        <p:cNvPr id="24576" name=""/>
        <p:cNvGrpSpPr>
          <a:grpSpLocks/>
        </p:cNvGrpSpPr>
        <p:nvPr/>
      </p:nvGrpSpPr>
      <p:grpSpPr>
        <a:xfrm/>
      </p:grpSpPr>
      <p:grpSp>
        <p:nvGrpSpPr>
          <p:cNvPr id="24578" name=""/>
          <p:cNvGrpSpPr>
            <a:grpSpLocks noChangeAspect="0"/>
          </p:cNvGrpSpPr>
          <p:nvPr/>
        </p:nvGrpSpPr>
        <p:grpSpPr>
          <a:xfrm>
            <a:off x="1101725" y="609600"/>
            <a:ext cx="6938963" cy="5486400"/>
            <a:chOff x="694" y="384"/>
            <a:chExt cy="3456" cx="4371"/>
          </a:xfrm>
        </p:grpSpPr>
        <p:pic>
          <p:nvPicPr>
            <p:cNvPr id="24579" name=""/>
            <p:cNvPicPr>
              <a:picLocks noChangeAspect="1"/>
            </p:cNvPicPr>
            <p:nvPr/>
          </p:nvPicPr>
          <p:blipFill>
            <a:blip r:embed="rID33">
              <a:extLst/>
            </a:blip>
            <a:srcRect/>
            <a:stretch>
              <a:fillRect/>
            </a:stretch>
          </p:blipFill>
          <p:spPr>
            <a:xfrm>
              <a:off x="1023" y="792"/>
              <a:ext cx="3713" cy="3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80" name=""/>
            <p:cNvPicPr>
              <a:picLocks noChangeAspect="1"/>
            </p:cNvPicPr>
            <p:nvPr/>
          </p:nvPicPr>
          <p:blipFill>
            <a:blip r:embed="rID34">
              <a:extLst/>
            </a:blip>
            <a:srcRect/>
            <a:stretch>
              <a:fillRect/>
            </a:stretch>
          </p:blipFill>
          <p:spPr>
            <a:xfrm>
              <a:off x="1044" y="384"/>
              <a:ext cx="3623" cy="3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81" name=""/>
            <p:cNvPicPr>
              <a:picLocks noChangeAspect="1"/>
            </p:cNvPicPr>
            <p:nvPr/>
          </p:nvPicPr>
          <p:blipFill>
            <a:blip r:embed="rID35">
              <a:extLst/>
            </a:blip>
            <a:srcRect/>
            <a:stretch>
              <a:fillRect/>
            </a:stretch>
          </p:blipFill>
          <p:spPr>
            <a:xfrm>
              <a:off x="1048" y="1592"/>
              <a:ext cx="3532" cy="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82" name=""/>
            <p:cNvPicPr>
              <a:picLocks noChangeAspect="1"/>
            </p:cNvPicPr>
            <p:nvPr/>
          </p:nvPicPr>
          <p:blipFill>
            <a:blip r:embed="rID36">
              <a:extLst/>
            </a:blip>
            <a:srcRect/>
            <a:stretch>
              <a:fillRect/>
            </a:stretch>
          </p:blipFill>
          <p:spPr>
            <a:xfrm>
              <a:off x="1045" y="3500"/>
              <a:ext cx="3419" cy="3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83" name=""/>
            <p:cNvPicPr>
              <a:picLocks noChangeAspect="1"/>
            </p:cNvPicPr>
            <p:nvPr/>
          </p:nvPicPr>
          <p:blipFill>
            <a:blip r:embed="rID37">
              <a:extLst/>
            </a:blip>
            <a:srcRect/>
            <a:stretch>
              <a:fillRect/>
            </a:stretch>
          </p:blipFill>
          <p:spPr>
            <a:xfrm>
              <a:off x="694" y="2016"/>
              <a:ext cx="4371" cy="13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spTree>
      <p:nvGrpSpPr>
        <p:cNvPr id="25600" name=""/>
        <p:cNvGrpSpPr>
          <a:grpSpLocks/>
        </p:cNvGrpSpPr>
        <p:nvPr/>
      </p:nvGrpSpPr>
      <p:grpSpPr>
        <a:xfrm/>
      </p:grpSpPr>
      <p:grpSp>
        <p:nvGrpSpPr>
          <p:cNvPr id="25602" name=""/>
          <p:cNvGrpSpPr>
            <a:grpSpLocks noChangeAspect="0"/>
          </p:cNvGrpSpPr>
          <p:nvPr/>
        </p:nvGrpSpPr>
        <p:grpSpPr>
          <a:xfrm>
            <a:off x="1136650" y="609600"/>
            <a:ext cx="6902450" cy="5638800"/>
            <a:chOff x="706" y="240"/>
            <a:chExt cy="3552" cx="4348"/>
          </a:xfrm>
        </p:grpSpPr>
        <p:pic>
          <p:nvPicPr>
            <p:cNvPr id="25603" name=""/>
            <p:cNvPicPr>
              <a:picLocks noChangeAspect="1"/>
            </p:cNvPicPr>
            <p:nvPr/>
          </p:nvPicPr>
          <p:blipFill>
            <a:blip r:embed="rID38">
              <a:extLst/>
            </a:blip>
            <a:srcRect/>
            <a:stretch>
              <a:fillRect/>
            </a:stretch>
          </p:blipFill>
          <p:spPr>
            <a:xfrm>
              <a:off x="1068" y="240"/>
              <a:ext cx="3623" cy="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04" name=""/>
            <p:cNvPicPr>
              <a:picLocks noChangeAspect="1"/>
            </p:cNvPicPr>
            <p:nvPr/>
          </p:nvPicPr>
          <p:blipFill>
            <a:blip r:embed="rID39">
              <a:extLst/>
            </a:blip>
            <a:srcRect/>
            <a:stretch>
              <a:fillRect/>
            </a:stretch>
          </p:blipFill>
          <p:spPr>
            <a:xfrm>
              <a:off x="706" y="576"/>
              <a:ext cx="4348" cy="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05" name=""/>
            <p:cNvPicPr>
              <a:picLocks noChangeAspect="1"/>
            </p:cNvPicPr>
            <p:nvPr/>
          </p:nvPicPr>
          <p:blipFill>
            <a:blip r:embed="rID40">
              <a:extLst/>
            </a:blip>
            <a:srcRect/>
            <a:stretch>
              <a:fillRect/>
            </a:stretch>
          </p:blipFill>
          <p:spPr>
            <a:xfrm>
              <a:off x="706" y="1488"/>
              <a:ext cx="4348" cy="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06" name=""/>
            <p:cNvPicPr>
              <a:picLocks noChangeAspect="1"/>
            </p:cNvPicPr>
            <p:nvPr/>
          </p:nvPicPr>
          <p:blipFill>
            <a:blip r:embed="rID41">
              <a:extLst/>
            </a:blip>
            <a:srcRect/>
            <a:stretch>
              <a:fillRect/>
            </a:stretch>
          </p:blipFill>
          <p:spPr>
            <a:xfrm>
              <a:off x="706" y="1680"/>
              <a:ext cx="4348" cy="8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07" name=""/>
            <p:cNvPicPr>
              <a:picLocks noChangeAspect="1"/>
            </p:cNvPicPr>
            <p:nvPr/>
          </p:nvPicPr>
          <p:blipFill>
            <a:blip r:embed="rID42">
              <a:extLst/>
            </a:blip>
            <a:srcRect/>
            <a:stretch>
              <a:fillRect/>
            </a:stretch>
          </p:blipFill>
          <p:spPr>
            <a:xfrm>
              <a:off x="706" y="2544"/>
              <a:ext cx="4348" cy="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08" name=""/>
            <p:cNvPicPr>
              <a:picLocks noChangeAspect="1"/>
            </p:cNvPicPr>
            <p:nvPr/>
          </p:nvPicPr>
          <p:blipFill>
            <a:blip r:embed="rID43">
              <a:extLst/>
            </a:blip>
            <a:srcRect/>
            <a:stretch>
              <a:fillRect/>
            </a:stretch>
          </p:blipFill>
          <p:spPr>
            <a:xfrm>
              <a:off x="706" y="2743"/>
              <a:ext cx="4348" cy="8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09" name=""/>
            <p:cNvPicPr>
              <a:picLocks noChangeAspect="1"/>
            </p:cNvPicPr>
            <p:nvPr/>
          </p:nvPicPr>
          <p:blipFill>
            <a:blip r:embed="rID44">
              <a:extLst/>
            </a:blip>
            <a:srcRect/>
            <a:stretch>
              <a:fillRect/>
            </a:stretch>
          </p:blipFill>
          <p:spPr>
            <a:xfrm>
              <a:off x="717" y="3696"/>
              <a:ext cx="4326" cy="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spTree>
      <p:nvGrpSpPr>
        <p:cNvPr id="26624" name=""/>
        <p:cNvGrpSpPr>
          <a:grpSpLocks/>
        </p:cNvGrpSpPr>
        <p:nvPr/>
      </p:nvGrpSpPr>
      <p:grpSpPr>
        <a:xfrm/>
      </p:grpSpPr>
      <p:grpSp>
        <p:nvGrpSpPr>
          <p:cNvPr id="26626" name=""/>
          <p:cNvGrpSpPr>
            <a:grpSpLocks noChangeAspect="0"/>
          </p:cNvGrpSpPr>
          <p:nvPr/>
        </p:nvGrpSpPr>
        <p:grpSpPr>
          <a:xfrm>
            <a:off x="1212850" y="152400"/>
            <a:ext cx="6940550" cy="6330950"/>
            <a:chOff x="706" y="96"/>
            <a:chExt cy="3988" cx="4372"/>
          </a:xfrm>
        </p:grpSpPr>
        <p:pic>
          <p:nvPicPr>
            <p:cNvPr id="26627" name=""/>
            <p:cNvPicPr>
              <a:picLocks noChangeAspect="1"/>
            </p:cNvPicPr>
            <p:nvPr/>
          </p:nvPicPr>
          <p:blipFill>
            <a:blip r:embed="rID45">
              <a:extLst/>
            </a:blip>
            <a:srcRect/>
            <a:stretch>
              <a:fillRect/>
            </a:stretch>
          </p:blipFill>
          <p:spPr>
            <a:xfrm>
              <a:off x="760" y="96"/>
              <a:ext cx="3578" cy="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28" name=""/>
            <p:cNvPicPr>
              <a:picLocks noChangeAspect="1"/>
            </p:cNvPicPr>
            <p:nvPr/>
          </p:nvPicPr>
          <p:blipFill>
            <a:blip r:embed="rID46">
              <a:extLst/>
            </a:blip>
            <a:srcRect/>
            <a:stretch>
              <a:fillRect/>
            </a:stretch>
          </p:blipFill>
          <p:spPr>
            <a:xfrm>
              <a:off x="706" y="807"/>
              <a:ext cx="4348" cy="8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29" name=""/>
            <p:cNvPicPr>
              <a:picLocks noChangeAspect="1"/>
            </p:cNvPicPr>
            <p:nvPr/>
          </p:nvPicPr>
          <p:blipFill>
            <a:blip r:embed="rID47">
              <a:extLst/>
            </a:blip>
            <a:srcRect/>
            <a:stretch>
              <a:fillRect/>
            </a:stretch>
          </p:blipFill>
          <p:spPr>
            <a:xfrm>
              <a:off x="730" y="1728"/>
              <a:ext cx="4348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30" name=""/>
            <p:cNvPicPr>
              <a:picLocks noChangeAspect="1"/>
            </p:cNvPicPr>
            <p:nvPr/>
          </p:nvPicPr>
          <p:blipFill>
            <a:blip r:embed="rID48">
              <a:extLst/>
            </a:blip>
            <a:srcRect/>
            <a:stretch>
              <a:fillRect/>
            </a:stretch>
          </p:blipFill>
          <p:spPr>
            <a:xfrm>
              <a:off x="706" y="2909"/>
              <a:ext cx="4348" cy="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31" name=""/>
            <p:cNvPicPr>
              <a:picLocks noChangeAspect="1"/>
            </p:cNvPicPr>
            <p:nvPr/>
          </p:nvPicPr>
          <p:blipFill>
            <a:blip r:embed="rID49">
              <a:extLst/>
            </a:blip>
            <a:srcRect/>
            <a:stretch>
              <a:fillRect/>
            </a:stretch>
          </p:blipFill>
          <p:spPr>
            <a:xfrm>
              <a:off x="714" y="3779"/>
              <a:ext cx="4348" cy="1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32" name=""/>
            <p:cNvPicPr>
              <a:picLocks noChangeAspect="1"/>
            </p:cNvPicPr>
            <p:nvPr/>
          </p:nvPicPr>
          <p:blipFill>
            <a:blip r:embed="rID50">
              <a:extLst/>
            </a:blip>
            <a:srcRect/>
            <a:stretch>
              <a:fillRect/>
            </a:stretch>
          </p:blipFill>
          <p:spPr>
            <a:xfrm>
              <a:off x="706" y="1872"/>
              <a:ext cx="4348" cy="3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33" name=""/>
            <p:cNvPicPr>
              <a:picLocks noChangeAspect="1"/>
            </p:cNvPicPr>
            <p:nvPr/>
          </p:nvPicPr>
          <p:blipFill>
            <a:blip r:embed="rID51">
              <a:extLst/>
            </a:blip>
            <a:srcRect/>
            <a:stretch>
              <a:fillRect/>
            </a:stretch>
          </p:blipFill>
          <p:spPr>
            <a:xfrm>
              <a:off x="706" y="3965"/>
              <a:ext cx="4348" cy="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34" name=""/>
            <p:cNvPicPr>
              <a:picLocks noChangeAspect="1"/>
            </p:cNvPicPr>
            <p:nvPr/>
          </p:nvPicPr>
          <p:blipFill>
            <a:blip r:embed="rID52">
              <a:extLst/>
            </a:blip>
            <a:srcRect/>
            <a:stretch>
              <a:fillRect/>
            </a:stretch>
          </p:blipFill>
          <p:spPr>
            <a:xfrm>
              <a:off x="720" y="2496"/>
              <a:ext cx="3532" cy="3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7648" name=""/>
        <p:cNvGrpSpPr>
          <a:grpSpLocks/>
        </p:cNvGrpSpPr>
        <p:nvPr/>
      </p:nvGrpSpPr>
      <p:grpSpPr>
        <a:xfrm/>
      </p:grpSpPr>
      <p:sp>
        <p:nvSpPr>
          <p:cNvPr id="27650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27651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337-587298610EC3}">
              <a:rPr lang="en-US" altLang="en-US" sz="1000" dirty="0">
                <a:solidFill>
                  <a:srgbClr val="000000"/>
                </a:solidFill>
              </a:rPr>
              <a:t>25</a:t>
            </a:fld>
          </a:p>
        </p:txBody>
      </p:sp>
      <p:sp>
        <p:nvSpPr>
          <p:cNvPr id="27652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>
              <a:lnSpc>
                <a:spcPct val="90000"/>
              </a:lnSpc>
            </a:pPr>
            <a:r>
              <a:rPr lang="en-US" altLang="en-US" dirty="0"/>
              <a:t>Reference Parameters and Value-Returning Functions</a:t>
            </a:r>
          </a:p>
        </p:txBody>
      </p:sp>
      <p:sp>
        <p:nvSpPr>
          <p:cNvPr id="27653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572000"/>
          </a:xfrm>
          <a:ln/>
        </p:spPr>
        <p:txBody>
          <a:bodyPr wrap="square" lIns="91440" rIns="91440" tIns="45720" bIns="45720" anchor="t" anchorCtr="false"/>
          <a:lstStyle/>
          <a:p>
            <a:pPr>
              <a:lnSpc>
                <a:spcPct val="90000"/>
              </a:lnSpc>
            </a:pPr>
            <a:r>
              <a:rPr lang="en-US" altLang="en-US" dirty="0"/>
              <a:t>You can also use reference parameters in a value-returning function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Not recommended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By definition, a value-returning function returns a single value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This value is returned via the return statement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a function needs to return more than one value, you should change it to a void function and use the appropriate reference parameters to return the values</a:t>
            </a:r>
          </a:p>
        </p:txBody>
      </p:sp>
    </p:spTree>
  </p:cSld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8672" name=""/>
        <p:cNvGrpSpPr>
          <a:grpSpLocks/>
        </p:cNvGrpSpPr>
        <p:nvPr/>
      </p:nvGrpSpPr>
      <p:grpSpPr>
        <a:xfrm/>
      </p:grpSpPr>
      <p:sp>
        <p:nvSpPr>
          <p:cNvPr id="28674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28675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272-587298610EC3}">
              <a:rPr lang="en-US" altLang="en-US" sz="1000" dirty="0">
                <a:solidFill>
                  <a:srgbClr val="000000"/>
                </a:solidFill>
              </a:rPr>
              <a:t>26</a:t>
            </a:fld>
          </a:p>
        </p:txBody>
      </p:sp>
      <p:sp>
        <p:nvSpPr>
          <p:cNvPr id="28676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Scope of an Identifier</a:t>
            </a:r>
          </a:p>
        </p:txBody>
      </p:sp>
      <p:sp>
        <p:nvSpPr>
          <p:cNvPr id="28677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The scope of an identifier refers to where in the program an identifier is accessible</a:t>
            </a:r>
          </a:p>
          <a:p>
            <a:pPr/>
            <a:r>
              <a:rPr lang="en-US" altLang="en-US" dirty="0" u="sng"/>
              <a:t>Local identifier</a:t>
            </a:r>
            <a:r>
              <a:rPr lang="en-US" altLang="en-US" dirty="0"/>
              <a:t>: identifiers declared within a function (or block)</a:t>
            </a:r>
          </a:p>
          <a:p>
            <a:pPr/>
            <a:r>
              <a:rPr lang="en-US" altLang="en-US" dirty="0" u="sng"/>
              <a:t>Global identifier</a:t>
            </a:r>
            <a:r>
              <a:rPr lang="en-US" altLang="en-US" dirty="0"/>
              <a:t>: identifiers declared outside of every function definition</a:t>
            </a:r>
          </a:p>
          <a:p>
            <a:pPr/>
            <a:r>
              <a:rPr lang="en-US" altLang="en-US" dirty="0"/>
              <a:t>C++ does not allow nested functions</a:t>
            </a:r>
          </a:p>
          <a:p>
            <a:pPr lvl="1"/>
            <a:r>
              <a:rPr lang="en-US" altLang="en-US" dirty="0"/>
              <a:t>The definition of one function cannot be included in the body of another function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spTree>
      <p:nvGrpSpPr>
        <p:cNvPr id="29696" name=""/>
        <p:cNvGrpSpPr>
          <a:grpSpLocks/>
        </p:cNvGrpSpPr>
        <p:nvPr/>
      </p:nvGrpSpPr>
      <p:grpSpPr>
        <a:xfrm/>
      </p:grpSpPr>
      <p:pic>
        <p:nvPicPr>
          <p:cNvPr id="29698" name=""/>
          <p:cNvPicPr>
            <a:picLocks noChangeAspect="1"/>
          </p:cNvPicPr>
          <p:nvPr/>
        </p:nvPicPr>
        <p:blipFill>
          <a:blip r:embed="rID53">
            <a:extLst/>
          </a:blip>
          <a:srcRect/>
          <a:stretch>
            <a:fillRect/>
          </a:stretch>
        </p:blipFill>
        <p:spPr>
          <a:xfrm>
            <a:off x="274638" y="385763"/>
            <a:ext cx="8594724" cy="6092825"/>
          </a:xfrm>
          <a:prstGeom prst="rect">
            <a:avLst/>
          </a:prstGeom>
          <a:noFill/>
          <a:ln>
            <a:noFill/>
          </a:ln>
        </p:spPr>
      </p:pic>
    </p:spTree>
  </p:cSld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0720" name=""/>
        <p:cNvGrpSpPr>
          <a:grpSpLocks/>
        </p:cNvGrpSpPr>
        <p:nvPr/>
      </p:nvGrpSpPr>
      <p:grpSpPr>
        <a:xfrm/>
      </p:grpSpPr>
      <p:sp>
        <p:nvSpPr>
          <p:cNvPr id="30722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30723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1-1276-587298610EC3}">
              <a:rPr lang="en-US" altLang="en-US" sz="1000" dirty="0">
                <a:solidFill>
                  <a:srgbClr val="000000"/>
                </a:solidFill>
              </a:rPr>
              <a:t>28</a:t>
            </a:fld>
          </a:p>
        </p:txBody>
      </p:sp>
      <p:sp>
        <p:nvSpPr>
          <p:cNvPr id="30724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Scope of an Identifier (continued)</a:t>
            </a:r>
          </a:p>
        </p:txBody>
      </p:sp>
      <p:sp>
        <p:nvSpPr>
          <p:cNvPr id="30725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Some compilers initialize global variables to default values</a:t>
            </a:r>
          </a:p>
          <a:p>
            <a:pPr/>
            <a:r>
              <a:rPr lang="en-US" altLang="en-US" dirty="0"/>
              <a:t>The operator </a:t>
            </a:r>
            <a:r>
              <a:rPr lang="en-US" altLang="en-US" dirty="0">
                <a:latin charset="0" typeface="Courier New"/>
                <a:ea charset="0" typeface="Courier New"/>
              </a:rPr>
              <a:t>::</a:t>
            </a:r>
            <a:r>
              <a:rPr lang="en-US" altLang="en-US" dirty="0"/>
              <a:t> is called the scope resolution operator</a:t>
            </a:r>
          </a:p>
          <a:p>
            <a:pPr/>
            <a:r>
              <a:rPr lang="en-US" altLang="en-US" dirty="0"/>
              <a:t>By using the scope resolution operator </a:t>
            </a:r>
          </a:p>
          <a:p>
            <a:pPr lvl="1"/>
            <a:r>
              <a:rPr lang="en-US" altLang="en-US" dirty="0"/>
              <a:t>A global variable declared before the definition of a function (block) can be accessed by the function (or block) even if the function (or block) has an identifier with the same name as the variable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1744" name=""/>
        <p:cNvGrpSpPr>
          <a:grpSpLocks/>
        </p:cNvGrpSpPr>
        <p:nvPr/>
      </p:nvGrpSpPr>
      <p:grpSpPr>
        <a:xfrm/>
      </p:grpSpPr>
      <p:sp>
        <p:nvSpPr>
          <p:cNvPr id="31746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31747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277-587298610EC3}">
              <a:rPr lang="en-US" altLang="en-US" sz="1000" dirty="0">
                <a:solidFill>
                  <a:srgbClr val="000000"/>
                </a:solidFill>
              </a:rPr>
              <a:t>29</a:t>
            </a:fld>
          </a:p>
        </p:txBody>
      </p:sp>
      <p:sp>
        <p:nvSpPr>
          <p:cNvPr id="31748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Scope of an Identifier (continued)</a:t>
            </a:r>
          </a:p>
        </p:txBody>
      </p:sp>
      <p:sp>
        <p:nvSpPr>
          <p:cNvPr id="31749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C++ provides a way to access a global variable declared after the definition of a function</a:t>
            </a:r>
          </a:p>
          <a:p>
            <a:pPr lvl="1"/>
            <a:r>
              <a:rPr lang="en-US" altLang="en-US" dirty="0"/>
              <a:t>In this case, the function must not contain any identifier with the same name as the global variable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2768" name=""/>
        <p:cNvGrpSpPr>
          <a:grpSpLocks/>
        </p:cNvGrpSpPr>
        <p:nvPr/>
      </p:nvGrpSpPr>
      <p:grpSpPr>
        <a:xfrm/>
      </p:grpSpPr>
      <p:sp>
        <p:nvSpPr>
          <p:cNvPr id="32770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32771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278-587298610EC3}">
              <a:rPr lang="en-US" altLang="en-US" sz="1000" dirty="0">
                <a:solidFill>
                  <a:srgbClr val="000000"/>
                </a:solidFill>
              </a:rPr>
              <a:t>30</a:t>
            </a:fld>
          </a:p>
        </p:txBody>
      </p:sp>
      <p:sp>
        <p:nvSpPr>
          <p:cNvPr id="32772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Global Variables, Named Constants, and Side Effects</a:t>
            </a:r>
          </a:p>
        </p:txBody>
      </p:sp>
      <p:sp>
        <p:nvSpPr>
          <p:cNvPr id="32773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Using global variables has side effects</a:t>
            </a:r>
          </a:p>
          <a:p>
            <a:pPr/>
            <a:r>
              <a:rPr lang="en-US" altLang="en-US" dirty="0"/>
              <a:t>A function that uses global variables is not independent</a:t>
            </a:r>
          </a:p>
          <a:p>
            <a:pPr/>
            <a:r>
              <a:rPr lang="en-US" altLang="en-US" dirty="0"/>
              <a:t>If more than one function uses the same global variable and something goes wrong</a:t>
            </a:r>
          </a:p>
          <a:p>
            <a:pPr lvl="1"/>
            <a:r>
              <a:rPr lang="en-US" altLang="en-US" dirty="0"/>
              <a:t>It is difficult to find what went wrong and where</a:t>
            </a:r>
          </a:p>
          <a:p>
            <a:pPr lvl="1"/>
            <a:r>
              <a:rPr lang="en-US" altLang="en-US" dirty="0"/>
              <a:t>Problems caused in one area of the program may appear to be from another area</a:t>
            </a:r>
          </a:p>
          <a:p>
            <a:pPr/>
            <a:r>
              <a:rPr lang="en-US" altLang="en-US" dirty="0"/>
              <a:t>Global named constants have no side effects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6144" name=""/>
        <p:cNvGrpSpPr>
          <a:grpSpLocks/>
        </p:cNvGrpSpPr>
        <p:nvPr/>
      </p:nvGrpSpPr>
      <p:grpSpPr>
        <a:xfrm/>
      </p:grpSpPr>
      <p:sp>
        <p:nvSpPr>
          <p:cNvPr id="6146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6147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1-1262-587298610EC3}">
              <a:rPr lang="en-US" altLang="en-US" sz="1000" dirty="0">
                <a:solidFill>
                  <a:srgbClr val="000000"/>
                </a:solidFill>
              </a:rPr>
              <a:t>4</a:t>
            </a:fld>
          </a:p>
        </p:txBody>
      </p:sp>
      <p:sp>
        <p:nvSpPr>
          <p:cNvPr id="6148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Void Functions</a:t>
            </a:r>
          </a:p>
        </p:txBody>
      </p:sp>
      <p:sp>
        <p:nvSpPr>
          <p:cNvPr id="6149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572000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Void functions and value-returning functions have similar structures</a:t>
            </a:r>
          </a:p>
          <a:p>
            <a:pPr lvl="1"/>
            <a:r>
              <a:rPr lang="en-US" altLang="en-US" dirty="0"/>
              <a:t>Both have a heading part and a statement part</a:t>
            </a:r>
          </a:p>
          <a:p>
            <a:pPr/>
            <a:r>
              <a:rPr lang="en-US" altLang="en-US" dirty="0"/>
              <a:t>User-defined void functions can be placed either before or after the function </a:t>
            </a:r>
            <a:r>
              <a:rPr lang="en-US" altLang="en-US" dirty="0">
                <a:latin charset="0" typeface="Courier New"/>
              </a:rPr>
              <a:t>main</a:t>
            </a:r>
            <a:r>
              <a:rPr lang="en-US" altLang="en-US" dirty="0"/>
              <a:t> </a:t>
            </a:r>
          </a:p>
          <a:p>
            <a:pPr/>
            <a:r>
              <a:rPr lang="en-US" altLang="en-US" dirty="0"/>
              <a:t>If user-defined void functions are placed after the function </a:t>
            </a:r>
            <a:r>
              <a:rPr lang="en-US" altLang="en-US" dirty="0">
                <a:latin charset="0" typeface="Courier New"/>
              </a:rPr>
              <a:t>main</a:t>
            </a:r>
          </a:p>
          <a:p>
            <a:pPr lvl="1"/>
            <a:r>
              <a:rPr lang="en-US" altLang="en-US" dirty="0"/>
              <a:t>The function prototype must be placed before the function </a:t>
            </a:r>
            <a:r>
              <a:rPr lang="en-US" altLang="en-US" dirty="0">
                <a:latin charset="0" typeface="Courier New"/>
              </a:rPr>
              <a:t>main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3792" name=""/>
        <p:cNvGrpSpPr>
          <a:grpSpLocks/>
        </p:cNvGrpSpPr>
        <p:nvPr/>
      </p:nvGrpSpPr>
      <p:grpSpPr>
        <a:xfrm/>
      </p:grpSpPr>
      <p:sp>
        <p:nvSpPr>
          <p:cNvPr id="33794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33795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279-587298610EC3}">
              <a:rPr lang="en-US" altLang="en-US" sz="1000" dirty="0">
                <a:solidFill>
                  <a:srgbClr val="000000"/>
                </a:solidFill>
              </a:rPr>
              <a:t>31</a:t>
            </a:fld>
          </a:p>
        </p:txBody>
      </p:sp>
      <p:sp>
        <p:nvSpPr>
          <p:cNvPr id="33796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Static and Automatic Variables</a:t>
            </a:r>
          </a:p>
        </p:txBody>
      </p:sp>
      <p:sp>
        <p:nvSpPr>
          <p:cNvPr id="33797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676400"/>
            <a:ext cx="7772400" cy="44545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 u="sng"/>
              <a:t>Automatic variable</a:t>
            </a:r>
            <a:r>
              <a:rPr lang="en-US" altLang="en-US" dirty="0"/>
              <a:t>: memory is allocated at block entry and deallocated at block exit</a:t>
            </a:r>
          </a:p>
          <a:p>
            <a:pPr lvl="1"/>
            <a:r>
              <a:rPr lang="en-US" altLang="en-US" dirty="0"/>
              <a:t>By default, variables declared within a block are automatic variables </a:t>
            </a:r>
          </a:p>
          <a:p>
            <a:pPr/>
            <a:r>
              <a:rPr lang="en-US" altLang="en-US" dirty="0" u="sng"/>
              <a:t>Static variable</a:t>
            </a:r>
            <a:r>
              <a:rPr lang="en-US" altLang="en-US" dirty="0"/>
              <a:t>: memory remains allocated as long as the program executes</a:t>
            </a:r>
          </a:p>
          <a:p>
            <a:pPr lvl="1"/>
            <a:r>
              <a:rPr lang="en-US" altLang="en-US" dirty="0"/>
              <a:t>Variables declared outside of any block are static variables</a:t>
            </a:r>
          </a:p>
          <a:p>
            <a:pPr lvl="1"/>
            <a:r>
              <a:rPr lang="en-US" altLang="en-US" dirty="0"/>
              <a:t>Declare a static variable within a block by using the reserved word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static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4816" name=""/>
        <p:cNvGrpSpPr>
          <a:grpSpLocks/>
        </p:cNvGrpSpPr>
        <p:nvPr/>
      </p:nvGrpSpPr>
      <p:grpSpPr>
        <a:xfrm/>
      </p:grpSpPr>
      <p:sp>
        <p:nvSpPr>
          <p:cNvPr id="34818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34819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1-1280-587298610EC3}">
              <a:rPr lang="en-US" altLang="en-US" sz="1000" dirty="0">
                <a:solidFill>
                  <a:srgbClr val="000000"/>
                </a:solidFill>
              </a:rPr>
              <a:t>32</a:t>
            </a:fld>
          </a:p>
        </p:txBody>
      </p:sp>
      <p:sp>
        <p:nvSpPr>
          <p:cNvPr id="34820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Static and Automatic Variables (continued)</a:t>
            </a:r>
          </a:p>
        </p:txBody>
      </p:sp>
      <p:sp>
        <p:nvSpPr>
          <p:cNvPr id="34821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The syntax for declaring a static variable is:</a:t>
            </a:r>
          </a:p>
          <a:p>
            <a:pPr>
              <a:buNone/>
            </a:pPr>
            <a:r>
              <a:rPr lang="en-US" altLang="en-US" dirty="0"/>
              <a:t>  </a:t>
            </a:r>
            <a:r>
              <a:rPr lang="en-US" altLang="en-US" sz="2400" dirty="0">
                <a:solidFill>
                  <a:srgbClr val="3333ff"/>
                </a:solidFill>
                <a:latin charset="0" typeface="Courier New"/>
              </a:rPr>
              <a:t> </a:t>
            </a:r>
          </a:p>
          <a:p>
            <a:pPr/>
            <a:r>
              <a:rPr lang="en-US" altLang="en-US" dirty="0"/>
              <a:t>The statement</a:t>
            </a:r>
          </a:p>
          <a:p>
            <a:pPr>
              <a:buNone/>
            </a:pPr>
            <a:r>
              <a:rPr lang="en-US" altLang="en-US" dirty="0"/>
              <a:t>  </a:t>
            </a:r>
            <a:r>
              <a:rPr lang="en-US" altLang="en-US" sz="2400" dirty="0">
                <a:solidFill>
                  <a:srgbClr val="3333ff"/>
                </a:solidFill>
                <a:latin charset="0" typeface="Courier New"/>
              </a:rPr>
              <a:t>static int</a:t>
            </a:r>
            <a:r>
              <a:rPr lang="en-US" altLang="en-US" sz="2400" dirty="0">
                <a:latin charset="0" typeface="Courier New"/>
              </a:rPr>
              <a:t> x;</a:t>
            </a:r>
          </a:p>
          <a:p>
            <a:pPr lvl="1">
              <a:buNone/>
            </a:pPr>
            <a:r>
              <a:rPr lang="en-US" altLang="en-US" dirty="0"/>
              <a:t>declares </a:t>
            </a:r>
            <a:r>
              <a:rPr lang="en-US" altLang="en-US" dirty="0">
                <a:latin charset="0" typeface="Courier New"/>
              </a:rPr>
              <a:t>x</a:t>
            </a:r>
            <a:r>
              <a:rPr lang="en-US" altLang="en-US" dirty="0"/>
              <a:t> to be a static variable of the type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int</a:t>
            </a:r>
          </a:p>
          <a:p>
            <a:pPr/>
            <a:r>
              <a:rPr lang="en-US" altLang="en-US" dirty="0"/>
              <a:t>Static variables declared within a block are local to the block</a:t>
            </a:r>
          </a:p>
          <a:p>
            <a:pPr lvl="1"/>
            <a:r>
              <a:rPr lang="en-US" altLang="en-US" dirty="0"/>
              <a:t>Their scope is the same as any other local identifier of that block</a:t>
            </a:r>
          </a:p>
        </p:txBody>
      </p:sp>
      <p:pic>
        <p:nvPicPr>
          <p:cNvPr id="34822" name=""/>
          <p:cNvPicPr>
            <a:picLocks noChangeAspect="1"/>
          </p:cNvPicPr>
          <p:nvPr/>
        </p:nvPicPr>
        <p:blipFill>
          <a:blip r:embed="rID54">
            <a:extLst/>
          </a:blip>
          <a:srcRect/>
          <a:stretch>
            <a:fillRect/>
          </a:stretch>
        </p:blipFill>
        <p:spPr>
          <a:xfrm>
            <a:off x="2514600" y="2362200"/>
            <a:ext cx="4205288" cy="584200"/>
          </a:xfrm>
          <a:prstGeom prst="rect">
            <a:avLst/>
          </a:prstGeom>
          <a:noFill/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5840" name=""/>
        <p:cNvGrpSpPr>
          <a:grpSpLocks/>
        </p:cNvGrpSpPr>
        <p:nvPr/>
      </p:nvGrpSpPr>
      <p:grpSpPr>
        <a:xfrm/>
      </p:grpSpPr>
      <p:sp>
        <p:nvSpPr>
          <p:cNvPr id="35842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35843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281-587298610EC3}">
              <a:rPr lang="en-US" altLang="en-US" sz="1000" dirty="0">
                <a:solidFill>
                  <a:srgbClr val="000000"/>
                </a:solidFill>
              </a:rPr>
              <a:t>33</a:t>
            </a:fld>
          </a:p>
        </p:txBody>
      </p:sp>
      <p:sp>
        <p:nvSpPr>
          <p:cNvPr id="35844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Function Overloading: An Introduction</a:t>
            </a:r>
          </a:p>
        </p:txBody>
      </p:sp>
      <p:sp>
        <p:nvSpPr>
          <p:cNvPr id="35845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>
              <a:spcBef>
                <a:spcPct val="40000"/>
              </a:spcBef>
            </a:pPr>
            <a:r>
              <a:rPr lang="en-US" altLang="en-US" dirty="0"/>
              <a:t>In a C++ program, several functions can have the same name 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This is called </a:t>
            </a:r>
            <a:r>
              <a:rPr lang="en-US" altLang="en-US" dirty="0" u="sng"/>
              <a:t>function overloading</a:t>
            </a:r>
            <a:r>
              <a:rPr lang="en-US" altLang="en-US" dirty="0" b="1"/>
              <a:t> </a:t>
            </a:r>
            <a:r>
              <a:rPr lang="en-US" altLang="en-US" dirty="0"/>
              <a:t>or</a:t>
            </a:r>
            <a:r>
              <a:rPr lang="en-US" altLang="en-US" dirty="0" b="1"/>
              <a:t> </a:t>
            </a:r>
            <a:r>
              <a:rPr lang="en-US" altLang="en-US" dirty="0" u="sng"/>
              <a:t>overloading a function name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6864" name=""/>
        <p:cNvGrpSpPr>
          <a:grpSpLocks/>
        </p:cNvGrpSpPr>
        <p:nvPr/>
      </p:nvGrpSpPr>
      <p:grpSpPr>
        <a:xfrm/>
      </p:grpSpPr>
      <p:sp>
        <p:nvSpPr>
          <p:cNvPr id="36866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36867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324-587298610EC3}">
              <a:rPr lang="en-US" altLang="en-US" sz="1000" dirty="0">
                <a:solidFill>
                  <a:srgbClr val="000000"/>
                </a:solidFill>
              </a:rPr>
              <a:t>34</a:t>
            </a:fld>
          </a:p>
        </p:txBody>
      </p:sp>
      <p:sp>
        <p:nvSpPr>
          <p:cNvPr id="36868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Function Overloading (continued)</a:t>
            </a:r>
          </a:p>
        </p:txBody>
      </p:sp>
      <p:sp>
        <p:nvSpPr>
          <p:cNvPr id="36869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Two functions are said to have </a:t>
            </a:r>
            <a:r>
              <a:rPr lang="en-US" altLang="en-US" dirty="0" u="sng"/>
              <a:t>different formal parameter lists</a:t>
            </a:r>
            <a:r>
              <a:rPr lang="en-US" altLang="en-US" dirty="0"/>
              <a:t> if both functions have:</a:t>
            </a:r>
          </a:p>
          <a:p>
            <a:pPr lvl="1"/>
            <a:r>
              <a:rPr lang="en-US" altLang="en-US" dirty="0"/>
              <a:t>A different number of formal parameters, or</a:t>
            </a:r>
          </a:p>
          <a:p>
            <a:pPr lvl="1"/>
            <a:r>
              <a:rPr lang="en-US" altLang="en-US" dirty="0"/>
              <a:t>If the number of formal parameters is the same, then the data type of the formal parameters, in the order you list them, must differ in at least one position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7888" name=""/>
        <p:cNvGrpSpPr>
          <a:grpSpLocks/>
        </p:cNvGrpSpPr>
        <p:nvPr/>
      </p:nvGrpSpPr>
      <p:grpSpPr>
        <a:xfrm/>
      </p:grpSpPr>
      <p:sp>
        <p:nvSpPr>
          <p:cNvPr id="37890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37891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325-587298610EC3}">
              <a:rPr lang="en-US" altLang="en-US" sz="1000" dirty="0">
                <a:solidFill>
                  <a:srgbClr val="000000"/>
                </a:solidFill>
              </a:rPr>
              <a:t>35</a:t>
            </a:fld>
          </a:p>
        </p:txBody>
      </p:sp>
      <p:sp>
        <p:nvSpPr>
          <p:cNvPr id="37892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The following functions all have different formal parameter lists:</a:t>
            </a:r>
          </a:p>
          <a:p>
            <a:pPr/>
          </a:p>
          <a:p>
            <a:pPr/>
          </a:p>
          <a:p>
            <a:pPr/>
          </a:p>
          <a:p>
            <a:pPr>
              <a:spcBef>
                <a:spcPct val="50000"/>
              </a:spcBef>
              <a:buFont charset="0" typeface="Arial"/>
              <a:buChar char="•"/>
            </a:pPr>
            <a:r>
              <a:rPr lang="en-US" altLang="en-US" dirty="0"/>
              <a:t>The following functions have the same formal parameter list:</a:t>
            </a:r>
          </a:p>
        </p:txBody>
      </p:sp>
      <p:pic>
        <p:nvPicPr>
          <p:cNvPr id="37893" name=""/>
          <p:cNvPicPr>
            <a:picLocks noChangeAspect="1"/>
          </p:cNvPicPr>
          <p:nvPr/>
        </p:nvPicPr>
        <p:blipFill>
          <a:blip r:embed="rID55">
            <a:extLst/>
          </a:blip>
          <a:srcRect/>
          <a:stretch>
            <a:fillRect/>
          </a:stretch>
        </p:blipFill>
        <p:spPr>
          <a:xfrm>
            <a:off x="1350963" y="2965450"/>
            <a:ext cx="6307137" cy="12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4" name=""/>
          <p:cNvPicPr>
            <a:picLocks noChangeAspect="1"/>
          </p:cNvPicPr>
          <p:nvPr/>
        </p:nvPicPr>
        <p:blipFill>
          <a:blip r:embed="rID56">
            <a:extLst/>
          </a:blip>
          <a:srcRect/>
          <a:stretch>
            <a:fillRect/>
          </a:stretch>
        </p:blipFill>
        <p:spPr>
          <a:xfrm>
            <a:off x="1358900" y="5511800"/>
            <a:ext cx="7092950" cy="51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7895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Function Overloading (continued)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8912" name=""/>
        <p:cNvGrpSpPr>
          <a:grpSpLocks/>
        </p:cNvGrpSpPr>
        <p:nvPr/>
      </p:nvGrpSpPr>
      <p:grpSpPr>
        <a:xfrm/>
      </p:grpSpPr>
      <p:sp>
        <p:nvSpPr>
          <p:cNvPr id="38914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38915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1-1326-587298610EC3}">
              <a:rPr lang="en-US" altLang="en-US" sz="1000" dirty="0">
                <a:solidFill>
                  <a:srgbClr val="000000"/>
                </a:solidFill>
              </a:rPr>
              <a:t>36</a:t>
            </a:fld>
          </a:p>
        </p:txBody>
      </p:sp>
      <p:sp>
        <p:nvSpPr>
          <p:cNvPr id="38916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Function Overloading (continued)</a:t>
            </a:r>
          </a:p>
        </p:txBody>
      </p:sp>
      <p:sp>
        <p:nvSpPr>
          <p:cNvPr id="38917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 u="sng"/>
              <a:t>Function overloading</a:t>
            </a:r>
            <a:r>
              <a:rPr lang="en-US" altLang="en-US" dirty="0"/>
              <a:t>: creating several functions with the same name </a:t>
            </a:r>
          </a:p>
          <a:p>
            <a:pPr/>
            <a:r>
              <a:rPr lang="en-US" altLang="en-US" dirty="0"/>
              <a:t>The signature of a function consists of the function name and its formal parameter list</a:t>
            </a:r>
          </a:p>
          <a:p>
            <a:pPr/>
            <a:r>
              <a:rPr lang="en-US" altLang="en-US" dirty="0"/>
              <a:t>Two functions have different signatures if they have either different names or different formal parameter lists</a:t>
            </a:r>
          </a:p>
          <a:p>
            <a:pPr/>
            <a:r>
              <a:rPr lang="en-US" altLang="en-US" dirty="0"/>
              <a:t>Note that the signature of a function does not include the return type of the function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9936" name=""/>
        <p:cNvGrpSpPr>
          <a:grpSpLocks/>
        </p:cNvGrpSpPr>
        <p:nvPr/>
      </p:nvGrpSpPr>
      <p:grpSpPr>
        <a:xfrm/>
      </p:grpSpPr>
      <p:sp>
        <p:nvSpPr>
          <p:cNvPr id="39938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39939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338-587298610EC3}">
              <a:rPr lang="en-US" altLang="en-US" sz="1000" dirty="0">
                <a:solidFill>
                  <a:srgbClr val="000000"/>
                </a:solidFill>
              </a:rPr>
              <a:t>37</a:t>
            </a:fld>
          </a:p>
        </p:txBody>
      </p:sp>
      <p:sp>
        <p:nvSpPr>
          <p:cNvPr id="39940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Function Overloading (continued)</a:t>
            </a:r>
          </a:p>
        </p:txBody>
      </p:sp>
      <p:sp>
        <p:nvSpPr>
          <p:cNvPr id="39941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Correct function overloading:</a:t>
            </a:r>
          </a:p>
          <a:p>
            <a:pPr/>
          </a:p>
          <a:p>
            <a:pPr/>
          </a:p>
          <a:p>
            <a:pPr/>
          </a:p>
          <a:p>
            <a:pPr/>
            <a:r>
              <a:rPr lang="en-US" altLang="en-US" dirty="0"/>
              <a:t>Syntax error:</a:t>
            </a:r>
          </a:p>
        </p:txBody>
      </p:sp>
      <p:pic>
        <p:nvPicPr>
          <p:cNvPr id="39942" name=""/>
          <p:cNvPicPr>
            <a:picLocks noChangeAspect="1"/>
          </p:cNvPicPr>
          <p:nvPr/>
        </p:nvPicPr>
        <p:blipFill>
          <a:blip r:embed="rID57">
            <a:extLst/>
          </a:blip>
          <a:srcRect/>
          <a:stretch>
            <a:fillRect/>
          </a:stretch>
        </p:blipFill>
        <p:spPr>
          <a:xfrm>
            <a:off x="1371600" y="2435225"/>
            <a:ext cx="5878513" cy="10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3" name=""/>
          <p:cNvPicPr>
            <a:picLocks noChangeAspect="1"/>
          </p:cNvPicPr>
          <p:nvPr/>
        </p:nvPicPr>
        <p:blipFill>
          <a:blip r:embed="rID58">
            <a:extLst/>
          </a:blip>
          <a:srcRect/>
          <a:stretch>
            <a:fillRect/>
          </a:stretch>
        </p:blipFill>
        <p:spPr>
          <a:xfrm>
            <a:off x="1371600" y="4572000"/>
            <a:ext cx="4662488" cy="584200"/>
          </a:xfrm>
          <a:prstGeom prst="rect">
            <a:avLst/>
          </a:prstGeom>
          <a:noFill/>
          <a:ln>
            <a:noFill/>
          </a:ln>
        </p:spPr>
      </p:pic>
    </p:spTree>
  </p:cSld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0960" name=""/>
        <p:cNvGrpSpPr>
          <a:grpSpLocks/>
        </p:cNvGrpSpPr>
        <p:nvPr/>
      </p:nvGrpSpPr>
      <p:grpSpPr>
        <a:xfrm/>
      </p:grpSpPr>
      <p:sp>
        <p:nvSpPr>
          <p:cNvPr id="40962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40963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282-587298610EC3}">
              <a:rPr lang="en-US" altLang="en-US" sz="1000" dirty="0">
                <a:solidFill>
                  <a:srgbClr val="000000"/>
                </a:solidFill>
              </a:rPr>
              <a:t>38</a:t>
            </a:fld>
          </a:p>
        </p:txBody>
      </p:sp>
      <p:sp>
        <p:nvSpPr>
          <p:cNvPr id="40964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Functions with Default Parameters</a:t>
            </a:r>
          </a:p>
        </p:txBody>
      </p:sp>
      <p:sp>
        <p:nvSpPr>
          <p:cNvPr id="40965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In a function call, the number of actual and formal parameters must be the same</a:t>
            </a:r>
          </a:p>
          <a:p>
            <a:pPr lvl="1"/>
            <a:r>
              <a:rPr lang="en-US" altLang="en-US" dirty="0"/>
              <a:t>C++ relaxes this condition for functions with default parameters</a:t>
            </a:r>
          </a:p>
          <a:p>
            <a:pPr/>
            <a:r>
              <a:rPr lang="en-US" altLang="en-US" dirty="0"/>
              <a:t>You specify the value of a default parameter when the function name appears for the first time (e.g., in the prototype)</a:t>
            </a:r>
          </a:p>
          <a:p>
            <a:pPr/>
            <a:r>
              <a:rPr lang="en-US" altLang="en-US" dirty="0"/>
              <a:t>If you do not specify the value of a default parameter, the default value is used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1984" name=""/>
        <p:cNvGrpSpPr>
          <a:grpSpLocks/>
        </p:cNvGrpSpPr>
        <p:nvPr/>
      </p:nvGrpSpPr>
      <p:grpSpPr>
        <a:xfrm/>
      </p:grpSpPr>
      <p:sp>
        <p:nvSpPr>
          <p:cNvPr id="41986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41987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283-587298610EC3}">
              <a:rPr lang="en-US" altLang="en-US" sz="1000" dirty="0">
                <a:solidFill>
                  <a:srgbClr val="000000"/>
                </a:solidFill>
              </a:rPr>
              <a:t>39</a:t>
            </a:fld>
          </a:p>
        </p:txBody>
      </p:sp>
      <p:sp>
        <p:nvSpPr>
          <p:cNvPr id="41988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Functions with Default Parameters (continued)</a:t>
            </a:r>
          </a:p>
        </p:txBody>
      </p:sp>
      <p:sp>
        <p:nvSpPr>
          <p:cNvPr id="41989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800600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All default parameters must be the rightmost parameters of the function</a:t>
            </a:r>
          </a:p>
          <a:p>
            <a:pPr/>
            <a:r>
              <a:rPr lang="en-US" altLang="en-US" dirty="0"/>
              <a:t>In a function call where the function has more than one default parameter and a value to a default parameter is not specified:</a:t>
            </a:r>
          </a:p>
          <a:p>
            <a:pPr lvl="1"/>
            <a:r>
              <a:rPr lang="en-US" altLang="en-US" dirty="0"/>
              <a:t>You must omit all of the arguments to its right</a:t>
            </a:r>
          </a:p>
          <a:p>
            <a:pPr/>
            <a:r>
              <a:rPr lang="en-US" altLang="en-US" dirty="0"/>
              <a:t>Default values can be constants, global variables, or function calls</a:t>
            </a:r>
          </a:p>
          <a:p>
            <a:pPr lvl="1"/>
            <a:r>
              <a:rPr lang="en-US" altLang="en-US" dirty="0"/>
              <a:t>However, you cannot assign a constant value as a default value to a reference parameter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3008" name=""/>
        <p:cNvGrpSpPr>
          <a:grpSpLocks/>
        </p:cNvGrpSpPr>
        <p:nvPr/>
      </p:nvGrpSpPr>
      <p:grpSpPr>
        <a:xfrm/>
      </p:grpSpPr>
      <p:sp>
        <p:nvSpPr>
          <p:cNvPr id="43010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43011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1-1284-587298610EC3}">
              <a:rPr lang="en-US" altLang="en-US" sz="1000" dirty="0">
                <a:solidFill>
                  <a:srgbClr val="000000"/>
                </a:solidFill>
              </a:rPr>
              <a:t>40</a:t>
            </a:fld>
          </a:p>
        </p:txBody>
      </p:sp>
      <p:sp>
        <p:nvSpPr>
          <p:cNvPr id="43012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Functions with Default Parameters (continued)</a:t>
            </a:r>
          </a:p>
        </p:txBody>
      </p:sp>
      <p:sp>
        <p:nvSpPr>
          <p:cNvPr id="43013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Consider the following prototype:</a:t>
            </a:r>
          </a:p>
          <a:p>
            <a:pPr/>
          </a:p>
          <a:p>
            <a:pPr/>
            <a:r>
              <a:rPr lang="en-US" altLang="en-US" dirty="0"/>
              <a:t>Assume:</a:t>
            </a:r>
          </a:p>
          <a:p>
            <a:pPr lvl="1"/>
            <a:r>
              <a:rPr lang="en-US" altLang="en-US" dirty="0">
                <a:latin charset="0" typeface="Courier New"/>
              </a:rPr>
              <a:t>a</a:t>
            </a:r>
            <a:r>
              <a:rPr lang="en-US" altLang="en-US" dirty="0"/>
              <a:t>, </a:t>
            </a:r>
            <a:r>
              <a:rPr lang="en-US" altLang="en-US" dirty="0">
                <a:latin charset="0" typeface="Courier New"/>
              </a:rPr>
              <a:t>b</a:t>
            </a:r>
            <a:r>
              <a:rPr lang="en-US" altLang="en-US" dirty="0"/>
              <a:t> are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int</a:t>
            </a:r>
            <a:r>
              <a:rPr lang="en-US" altLang="en-US" dirty="0"/>
              <a:t>, </a:t>
            </a:r>
            <a:r>
              <a:rPr lang="en-US" altLang="en-US" dirty="0">
                <a:latin charset="0" typeface="Courier New"/>
              </a:rPr>
              <a:t>ch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char</a:t>
            </a:r>
            <a:r>
              <a:rPr lang="en-US" altLang="en-US" dirty="0"/>
              <a:t>, </a:t>
            </a:r>
            <a:r>
              <a:rPr lang="en-US" altLang="en-US" dirty="0">
                <a:latin charset="0" typeface="Courier New"/>
              </a:rPr>
              <a:t>d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double</a:t>
            </a:r>
          </a:p>
          <a:p>
            <a:pPr/>
            <a:r>
              <a:rPr lang="en-US" altLang="en-US" dirty="0"/>
              <a:t>Examples of legal calls:</a:t>
            </a:r>
          </a:p>
          <a:p>
            <a:pPr>
              <a:lnSpc>
                <a:spcPct val="70000"/>
              </a:lnSpc>
            </a:pPr>
          </a:p>
          <a:p>
            <a:pPr/>
          </a:p>
          <a:p>
            <a:pPr/>
            <a:r>
              <a:rPr lang="en-US" altLang="en-US" dirty="0"/>
              <a:t>Examples of illegal calls:</a:t>
            </a:r>
          </a:p>
        </p:txBody>
      </p:sp>
      <p:pic>
        <p:nvPicPr>
          <p:cNvPr id="43014" name=""/>
          <p:cNvPicPr>
            <a:picLocks noChangeAspect="1"/>
          </p:cNvPicPr>
          <p:nvPr/>
        </p:nvPicPr>
        <p:blipFill>
          <a:blip r:embed="rID59">
            <a:extLst/>
          </a:blip>
          <a:srcRect/>
          <a:stretch>
            <a:fillRect/>
          </a:stretch>
        </p:blipFill>
        <p:spPr>
          <a:xfrm>
            <a:off x="1385888" y="2425700"/>
            <a:ext cx="7486650" cy="47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5" name=""/>
          <p:cNvPicPr>
            <a:picLocks noChangeAspect="1"/>
          </p:cNvPicPr>
          <p:nvPr/>
        </p:nvPicPr>
        <p:blipFill>
          <a:blip r:embed="rID60">
            <a:extLst/>
          </a:blip>
          <a:srcRect/>
          <a:stretch>
            <a:fillRect/>
          </a:stretch>
        </p:blipFill>
        <p:spPr>
          <a:xfrm>
            <a:off x="1328738" y="4368800"/>
            <a:ext cx="41497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6" name=""/>
          <p:cNvPicPr>
            <a:picLocks noChangeAspect="1"/>
          </p:cNvPicPr>
          <p:nvPr/>
        </p:nvPicPr>
        <p:blipFill>
          <a:blip r:embed="rID61">
            <a:extLst/>
          </a:blip>
          <a:srcRect/>
          <a:stretch>
            <a:fillRect/>
          </a:stretch>
        </p:blipFill>
        <p:spPr>
          <a:xfrm>
            <a:off x="1320800" y="5786438"/>
            <a:ext cx="4899025" cy="639762"/>
          </a:xfrm>
          <a:prstGeom prst="rect">
            <a:avLst/>
          </a:prstGeom>
          <a:noFill/>
          <a:ln>
            <a:noFill/>
          </a:ln>
        </p:spPr>
      </p:pic>
    </p:spTree>
  </p:cSld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7168" name=""/>
        <p:cNvGrpSpPr>
          <a:grpSpLocks/>
        </p:cNvGrpSpPr>
        <p:nvPr/>
      </p:nvGrpSpPr>
      <p:grpSpPr>
        <a:xfrm/>
      </p:grpSpPr>
      <p:sp>
        <p:nvSpPr>
          <p:cNvPr id="7170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7171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263-587298610EC3}">
              <a:rPr lang="en-US" altLang="en-US" sz="1000" dirty="0">
                <a:solidFill>
                  <a:srgbClr val="000000"/>
                </a:solidFill>
              </a:rPr>
              <a:t>5</a:t>
            </a:fld>
          </a:p>
        </p:txBody>
      </p:sp>
      <p:sp>
        <p:nvSpPr>
          <p:cNvPr id="7172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Void Functions (continued)</a:t>
            </a:r>
          </a:p>
        </p:txBody>
      </p:sp>
      <p:sp>
        <p:nvSpPr>
          <p:cNvPr id="7173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A void function does not have a return type</a:t>
            </a:r>
          </a:p>
          <a:p>
            <a:pPr lvl="1"/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return</a:t>
            </a:r>
            <a:r>
              <a:rPr lang="en-US" altLang="en-US" dirty="0"/>
              <a:t> statement without any value is typically used to exit the function early</a:t>
            </a:r>
          </a:p>
          <a:p>
            <a:pPr/>
            <a:r>
              <a:rPr lang="en-US" altLang="en-US" dirty="0"/>
              <a:t>Formal parameters are optional</a:t>
            </a:r>
          </a:p>
          <a:p>
            <a:pPr/>
            <a:r>
              <a:rPr lang="en-US" altLang="en-US" dirty="0"/>
              <a:t>A call to a void function is a stand-alone statement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4032" name=""/>
        <p:cNvGrpSpPr>
          <a:grpSpLocks/>
        </p:cNvGrpSpPr>
        <p:nvPr/>
      </p:nvGrpSpPr>
      <p:grpSpPr>
        <a:xfrm/>
      </p:grpSpPr>
      <p:sp>
        <p:nvSpPr>
          <p:cNvPr id="44034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44035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329-587298610EC3}">
              <a:rPr lang="en-US" altLang="en-US" sz="1000" dirty="0">
                <a:solidFill>
                  <a:srgbClr val="000000"/>
                </a:solidFill>
              </a:rPr>
              <a:t>41</a:t>
            </a:fld>
          </a:p>
        </p:txBody>
      </p:sp>
      <p:sp>
        <p:nvSpPr>
          <p:cNvPr id="44036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Functions with Default Parameters (continued)</a:t>
            </a:r>
          </a:p>
        </p:txBody>
      </p:sp>
      <p:sp>
        <p:nvSpPr>
          <p:cNvPr id="44037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Examples of illegal function prototypes with default parameters:</a:t>
            </a:r>
          </a:p>
        </p:txBody>
      </p:sp>
      <p:pic>
        <p:nvPicPr>
          <p:cNvPr id="44038" name=""/>
          <p:cNvPicPr>
            <a:picLocks noChangeAspect="1"/>
          </p:cNvPicPr>
          <p:nvPr/>
        </p:nvPicPr>
        <p:blipFill>
          <a:blip r:embed="rID62">
            <a:extLst/>
          </a:blip>
          <a:srcRect/>
          <a:stretch>
            <a:fillRect/>
          </a:stretch>
        </p:blipFill>
        <p:spPr>
          <a:xfrm>
            <a:off x="1233488" y="3049588"/>
            <a:ext cx="7834312" cy="1068387"/>
          </a:xfrm>
          <a:prstGeom prst="rect">
            <a:avLst/>
          </a:prstGeom>
          <a:noFill/>
          <a:ln>
            <a:noFill/>
          </a:ln>
        </p:spPr>
      </p:pic>
    </p:spTree>
  </p:cSld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5056" name=""/>
        <p:cNvGrpSpPr>
          <a:grpSpLocks/>
        </p:cNvGrpSpPr>
        <p:nvPr/>
      </p:nvGrpSpPr>
      <p:grpSpPr>
        <a:xfrm/>
      </p:grpSpPr>
      <p:sp>
        <p:nvSpPr>
          <p:cNvPr id="45058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45059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285-587298610EC3}">
              <a:rPr lang="en-US" altLang="en-US" sz="1000" dirty="0">
                <a:solidFill>
                  <a:srgbClr val="000000"/>
                </a:solidFill>
              </a:rPr>
              <a:t>42</a:t>
            </a:fld>
          </a:p>
        </p:txBody>
      </p:sp>
      <p:sp>
        <p:nvSpPr>
          <p:cNvPr id="45060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Programming Example: Classify Numbers</a:t>
            </a:r>
          </a:p>
        </p:txBody>
      </p:sp>
      <p:sp>
        <p:nvSpPr>
          <p:cNvPr id="45061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572000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In this example, we use functions to rewrite the program that determines the number of odds and evens from a given list of integers</a:t>
            </a:r>
          </a:p>
          <a:p>
            <a:pPr/>
            <a:r>
              <a:rPr lang="en-US" altLang="en-US" dirty="0"/>
              <a:t>Main algorithm remains the same:</a:t>
            </a:r>
          </a:p>
          <a:p>
            <a:pPr lvl="1"/>
            <a:r>
              <a:rPr lang="en-US" altLang="en-US" dirty="0"/>
              <a:t>Initialize variables, zeros, odds, evens to 0</a:t>
            </a:r>
          </a:p>
          <a:p>
            <a:pPr lvl="1"/>
            <a:r>
              <a:rPr lang="en-US" altLang="en-US" dirty="0"/>
              <a:t>Read a number</a:t>
            </a:r>
          </a:p>
          <a:p>
            <a:pPr lvl="1"/>
            <a:r>
              <a:rPr lang="en-US" altLang="en-US" dirty="0"/>
              <a:t>If number is even, increment the even count</a:t>
            </a:r>
          </a:p>
          <a:p>
            <a:pPr lvl="2"/>
            <a:r>
              <a:rPr lang="en-US" altLang="en-US" sz="2500" dirty="0"/>
              <a:t>If number is also zero, increment the zero count; else increment the odd count</a:t>
            </a:r>
          </a:p>
          <a:p>
            <a:pPr lvl="1"/>
            <a:r>
              <a:rPr lang="en-US" altLang="en-US" dirty="0"/>
              <a:t>Repeat Steps 2-3 for each number in the list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6080" name=""/>
        <p:cNvGrpSpPr>
          <a:grpSpLocks/>
        </p:cNvGrpSpPr>
        <p:nvPr/>
      </p:nvGrpSpPr>
      <p:grpSpPr>
        <a:xfrm/>
      </p:grpSpPr>
      <p:sp>
        <p:nvSpPr>
          <p:cNvPr id="46082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46083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287-587298610EC3}">
              <a:rPr lang="en-US" altLang="en-US" sz="1000" dirty="0">
                <a:solidFill>
                  <a:srgbClr val="000000"/>
                </a:solidFill>
              </a:rPr>
              <a:t>43</a:t>
            </a:fld>
          </a:p>
        </p:txBody>
      </p:sp>
      <p:sp>
        <p:nvSpPr>
          <p:cNvPr id="46084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Programming Example: Classify Numbers (continued)</a:t>
            </a:r>
          </a:p>
        </p:txBody>
      </p:sp>
      <p:sp>
        <p:nvSpPr>
          <p:cNvPr id="46085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>
              <a:spcBef>
                <a:spcPct val="40000"/>
              </a:spcBef>
            </a:pPr>
            <a:r>
              <a:rPr lang="en-US" altLang="en-US" dirty="0"/>
              <a:t>The program functions include:</a:t>
            </a:r>
          </a:p>
          <a:p>
            <a:pPr lvl="1">
              <a:spcBef>
                <a:spcPct val="40000"/>
              </a:spcBef>
            </a:pPr>
            <a:r>
              <a:rPr lang="en-US" altLang="en-US" dirty="0">
                <a:latin charset="0" typeface="Courier New"/>
              </a:rPr>
              <a:t>initialize</a:t>
            </a:r>
            <a:r>
              <a:rPr lang="en-US" altLang="en-US" dirty="0"/>
              <a:t>: initialize the variables, such as zeros, odds, and evens</a:t>
            </a:r>
          </a:p>
          <a:p>
            <a:pPr lvl="1">
              <a:spcBef>
                <a:spcPct val="40000"/>
              </a:spcBef>
            </a:pPr>
            <a:r>
              <a:rPr lang="en-US" altLang="en-US" dirty="0">
                <a:latin charset="0" typeface="Courier New"/>
              </a:rPr>
              <a:t>getNumber</a:t>
            </a:r>
            <a:r>
              <a:rPr lang="en-US" altLang="en-US" dirty="0"/>
              <a:t>: get the number</a:t>
            </a:r>
          </a:p>
          <a:p>
            <a:pPr lvl="1">
              <a:spcBef>
                <a:spcPct val="40000"/>
              </a:spcBef>
            </a:pPr>
            <a:r>
              <a:rPr lang="en-US" altLang="en-US" dirty="0">
                <a:latin charset="0" typeface="Courier New"/>
              </a:rPr>
              <a:t>classifyNumber</a:t>
            </a:r>
            <a:r>
              <a:rPr lang="en-US" altLang="en-US" dirty="0"/>
              <a:t>: determine if number is odd or even (and whether it is also zero); this function also increments the appropriate count</a:t>
            </a:r>
          </a:p>
          <a:p>
            <a:pPr lvl="1">
              <a:spcBef>
                <a:spcPct val="40000"/>
              </a:spcBef>
            </a:pPr>
            <a:r>
              <a:rPr lang="en-US" altLang="en-US" dirty="0">
                <a:latin charset="0" typeface="Courier New"/>
              </a:rPr>
              <a:t>printResults</a:t>
            </a:r>
            <a:r>
              <a:rPr lang="en-US" altLang="en-US" dirty="0"/>
              <a:t>: print the results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spTree>
      <p:nvGrpSpPr>
        <p:cNvPr id="47104" name=""/>
        <p:cNvGrpSpPr>
          <a:grpSpLocks/>
        </p:cNvGrpSpPr>
        <p:nvPr/>
      </p:nvGrpSpPr>
      <p:grpSpPr>
        <a:xfrm/>
      </p:grpSpPr>
      <p:pic>
        <p:nvPicPr>
          <p:cNvPr id="47106" name=""/>
          <p:cNvPicPr>
            <a:picLocks noChangeAspect="1"/>
          </p:cNvPicPr>
          <p:nvPr/>
        </p:nvPicPr>
        <p:blipFill>
          <a:blip r:embed="rID63">
            <a:extLst/>
          </a:blip>
          <a:srcRect/>
          <a:stretch>
            <a:fillRect/>
          </a:stretch>
        </p:blipFill>
        <p:spPr>
          <a:xfrm>
            <a:off x="1466850" y="100013"/>
            <a:ext cx="6183313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7" name=""/>
          <p:cNvPicPr>
            <a:picLocks noChangeAspect="1"/>
          </p:cNvPicPr>
          <p:nvPr/>
        </p:nvPicPr>
        <p:blipFill>
          <a:blip r:embed="rID64">
            <a:extLst/>
          </a:blip>
          <a:srcRect/>
          <a:stretch>
            <a:fillRect/>
          </a:stretch>
        </p:blipFill>
        <p:spPr>
          <a:xfrm>
            <a:off x="1462088" y="1308100"/>
            <a:ext cx="2474912" cy="79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8" name=""/>
          <p:cNvPicPr>
            <a:picLocks noChangeAspect="1"/>
          </p:cNvPicPr>
          <p:nvPr/>
        </p:nvPicPr>
        <p:blipFill>
          <a:blip r:embed="rID65">
            <a:extLst/>
          </a:blip>
          <a:srcRect/>
          <a:stretch>
            <a:fillRect/>
          </a:stretch>
        </p:blipFill>
        <p:spPr>
          <a:xfrm>
            <a:off x="1473200" y="2184400"/>
            <a:ext cx="5765800" cy="280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9" name=""/>
          <p:cNvPicPr>
            <a:picLocks noChangeAspect="1"/>
          </p:cNvPicPr>
          <p:nvPr/>
        </p:nvPicPr>
        <p:blipFill>
          <a:blip r:embed="rID66">
            <a:extLst/>
          </a:blip>
          <a:srcRect/>
          <a:stretch>
            <a:fillRect/>
          </a:stretch>
        </p:blipFill>
        <p:spPr>
          <a:xfrm>
            <a:off x="1471613" y="5091113"/>
            <a:ext cx="6110287" cy="1728787"/>
          </a:xfrm>
          <a:prstGeom prst="rect">
            <a:avLst/>
          </a:prstGeom>
          <a:noFill/>
          <a:ln>
            <a:noFill/>
          </a:ln>
        </p:spPr>
      </p:pic>
    </p:spTree>
  </p:cSld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8128" name=""/>
        <p:cNvGrpSpPr>
          <a:grpSpLocks/>
        </p:cNvGrpSpPr>
        <p:nvPr/>
      </p:nvGrpSpPr>
      <p:grpSpPr>
        <a:xfrm/>
      </p:grpSpPr>
      <p:sp>
        <p:nvSpPr>
          <p:cNvPr id="48130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48131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291-587298610EC3}">
              <a:rPr lang="en-US" altLang="en-US" sz="1000" dirty="0">
                <a:solidFill>
                  <a:srgbClr val="000000"/>
                </a:solidFill>
              </a:rPr>
              <a:t>45</a:t>
            </a:fld>
          </a:p>
        </p:txBody>
      </p:sp>
      <p:sp>
        <p:nvSpPr>
          <p:cNvPr id="48132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Programming Example: Main Algorithm</a:t>
            </a:r>
          </a:p>
        </p:txBody>
      </p:sp>
      <p:sp>
        <p:nvSpPr>
          <p:cNvPr id="48133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Call </a:t>
            </a:r>
            <a:r>
              <a:rPr lang="en-US" altLang="en-US" dirty="0">
                <a:latin charset="0" typeface="Courier New"/>
              </a:rPr>
              <a:t>initialize</a:t>
            </a:r>
            <a:r>
              <a:rPr lang="en-US" altLang="en-US" dirty="0"/>
              <a:t> to initialize variables</a:t>
            </a:r>
          </a:p>
          <a:p>
            <a:pPr/>
            <a:r>
              <a:rPr lang="en-US" altLang="en-US" dirty="0"/>
              <a:t>Prompt the user to enter 20 numbers</a:t>
            </a:r>
          </a:p>
          <a:p>
            <a:pPr/>
            <a:r>
              <a:rPr lang="en-US" altLang="en-US" dirty="0"/>
              <a:t>For each number in the list</a:t>
            </a:r>
          </a:p>
          <a:p>
            <a:pPr lvl="1"/>
            <a:r>
              <a:rPr lang="en-US" altLang="en-US" dirty="0"/>
              <a:t>Call </a:t>
            </a:r>
            <a:r>
              <a:rPr lang="en-US" altLang="en-US" dirty="0">
                <a:latin charset="0" typeface="Courier New"/>
              </a:rPr>
              <a:t>getNumber</a:t>
            </a:r>
            <a:r>
              <a:rPr lang="en-US" altLang="en-US" dirty="0"/>
              <a:t> to read a number </a:t>
            </a:r>
          </a:p>
          <a:p>
            <a:pPr lvl="1"/>
            <a:r>
              <a:rPr lang="en-US" altLang="en-US" dirty="0"/>
              <a:t>Output the number</a:t>
            </a:r>
          </a:p>
          <a:p>
            <a:pPr lvl="1"/>
            <a:r>
              <a:rPr lang="en-US" altLang="en-US" dirty="0"/>
              <a:t>Call </a:t>
            </a:r>
            <a:r>
              <a:rPr lang="en-US" altLang="en-US" dirty="0">
                <a:latin charset="0" typeface="Courier New"/>
              </a:rPr>
              <a:t>classifyNumber</a:t>
            </a:r>
            <a:r>
              <a:rPr lang="en-US" altLang="en-US" dirty="0"/>
              <a:t> to classify the number and increment the appropriate count</a:t>
            </a:r>
          </a:p>
          <a:p>
            <a:pPr/>
            <a:r>
              <a:rPr lang="en-US" altLang="en-US" dirty="0"/>
              <a:t>Call </a:t>
            </a:r>
            <a:r>
              <a:rPr lang="en-US" altLang="en-US" dirty="0">
                <a:latin charset="0" typeface="Courier New"/>
              </a:rPr>
              <a:t>printResults</a:t>
            </a:r>
            <a:r>
              <a:rPr lang="en-US" altLang="en-US" dirty="0"/>
              <a:t> to print the final results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spTree>
      <p:nvGrpSpPr>
        <p:cNvPr id="49152" name=""/>
        <p:cNvGrpSpPr>
          <a:grpSpLocks/>
        </p:cNvGrpSpPr>
        <p:nvPr/>
      </p:nvGrpSpPr>
      <p:grpSpPr>
        <a:xfrm/>
      </p:grpSpPr>
      <p:pic>
        <p:nvPicPr>
          <p:cNvPr id="49154" name=""/>
          <p:cNvPicPr>
            <a:picLocks noChangeAspect="1"/>
          </p:cNvPicPr>
          <p:nvPr/>
        </p:nvPicPr>
        <p:blipFill>
          <a:blip r:embed="rID67">
            <a:extLst/>
          </a:blip>
          <a:srcRect/>
          <a:stretch>
            <a:fillRect/>
          </a:stretch>
        </p:blipFill>
        <p:spPr>
          <a:xfrm>
            <a:off x="1336675" y="700088"/>
            <a:ext cx="6470650" cy="5462587"/>
          </a:xfrm>
          <a:prstGeom prst="rect">
            <a:avLst/>
          </a:prstGeom>
          <a:noFill/>
          <a:ln>
            <a:noFill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0176" name=""/>
        <p:cNvGrpSpPr>
          <a:grpSpLocks/>
        </p:cNvGrpSpPr>
        <p:nvPr/>
      </p:nvGrpSpPr>
      <p:grpSpPr>
        <a:xfrm/>
      </p:grpSpPr>
      <p:sp>
        <p:nvSpPr>
          <p:cNvPr id="50178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50179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292-587298610EC3}">
              <a:rPr lang="en-US" altLang="en-US" sz="1000" dirty="0">
                <a:solidFill>
                  <a:srgbClr val="000000"/>
                </a:solidFill>
              </a:rPr>
              <a:t>47</a:t>
            </a:fld>
          </a:p>
        </p:txBody>
      </p:sp>
      <p:sp>
        <p:nvSpPr>
          <p:cNvPr id="50180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Summary</a:t>
            </a:r>
          </a:p>
        </p:txBody>
      </p:sp>
      <p:sp>
        <p:nvSpPr>
          <p:cNvPr id="50181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676400"/>
            <a:ext cx="7772400" cy="4800600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 u="sng"/>
              <a:t>Void function</a:t>
            </a:r>
            <a:r>
              <a:rPr lang="en-US" altLang="en-US" dirty="0"/>
              <a:t>: does not have a data type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return</a:t>
            </a:r>
            <a:r>
              <a:rPr lang="en-US" altLang="en-US" dirty="0"/>
              <a:t> statement without any value can be used in a void function to exit it early</a:t>
            </a:r>
          </a:p>
          <a:p>
            <a:pPr lvl="1"/>
            <a:r>
              <a:rPr lang="en-US" altLang="en-US" dirty="0"/>
              <a:t>The heading starts with the word  </a:t>
            </a:r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void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To call the function, you use the function name together with the actual parameters in a stand-alone statement</a:t>
            </a:r>
          </a:p>
          <a:p>
            <a:pPr/>
            <a:r>
              <a:rPr lang="en-US" altLang="en-US" dirty="0"/>
              <a:t>Two types of formal parameters:</a:t>
            </a:r>
          </a:p>
          <a:p>
            <a:pPr lvl="1"/>
            <a:r>
              <a:rPr lang="en-US" altLang="en-US" dirty="0"/>
              <a:t>Value parameters</a:t>
            </a:r>
          </a:p>
          <a:p>
            <a:pPr lvl="1"/>
            <a:r>
              <a:rPr lang="en-US" altLang="en-US" dirty="0"/>
              <a:t>Reference parameters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1200" name=""/>
        <p:cNvGrpSpPr>
          <a:grpSpLocks/>
        </p:cNvGrpSpPr>
        <p:nvPr/>
      </p:nvGrpSpPr>
      <p:grpSpPr>
        <a:xfrm/>
      </p:grpSpPr>
      <p:sp>
        <p:nvSpPr>
          <p:cNvPr id="51202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51203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1-1293-587298610EC3}">
              <a:rPr lang="en-US" altLang="en-US" sz="1000" dirty="0">
                <a:solidFill>
                  <a:srgbClr val="000000"/>
                </a:solidFill>
              </a:rPr>
              <a:t>48</a:t>
            </a:fld>
          </a:p>
        </p:txBody>
      </p:sp>
      <p:sp>
        <p:nvSpPr>
          <p:cNvPr id="51204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Summary (continued)</a:t>
            </a:r>
          </a:p>
        </p:txBody>
      </p:sp>
      <p:sp>
        <p:nvSpPr>
          <p:cNvPr id="51205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752600"/>
            <a:ext cx="80010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A value parameter receives a copy of its corresponding actual parameter</a:t>
            </a:r>
          </a:p>
          <a:p>
            <a:pPr/>
            <a:r>
              <a:rPr lang="en-US" altLang="en-US" dirty="0"/>
              <a:t>A reference parameter receives the memory address of its corresponding actual parameter</a:t>
            </a:r>
          </a:p>
          <a:p>
            <a:pPr lvl="1"/>
            <a:r>
              <a:rPr lang="en-US" altLang="en-US" dirty="0"/>
              <a:t>If a formal parameter needs to change the value of an actual parameter, you must declare this formal parameter as a reference parameter in the function heading 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2224" name=""/>
        <p:cNvGrpSpPr>
          <a:grpSpLocks/>
        </p:cNvGrpSpPr>
        <p:nvPr/>
      </p:nvGrpSpPr>
      <p:grpSpPr>
        <a:xfrm/>
      </p:grpSpPr>
      <p:sp>
        <p:nvSpPr>
          <p:cNvPr id="52226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52227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302-587298610EC3}">
              <a:rPr lang="en-US" altLang="en-US" sz="1000" dirty="0">
                <a:solidFill>
                  <a:srgbClr val="000000"/>
                </a:solidFill>
              </a:rPr>
              <a:t>49</a:t>
            </a:fld>
          </a:p>
        </p:txBody>
      </p:sp>
      <p:sp>
        <p:nvSpPr>
          <p:cNvPr id="52228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Summary (continued)</a:t>
            </a:r>
          </a:p>
        </p:txBody>
      </p:sp>
      <p:sp>
        <p:nvSpPr>
          <p:cNvPr id="52229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572000"/>
          </a:xfrm>
          <a:ln/>
        </p:spPr>
        <p:txBody>
          <a:bodyPr wrap="square" lIns="91440" rIns="91440" tIns="45720" bIns="45720" anchor="t" anchorCtr="false"/>
          <a:lstStyle/>
          <a:p>
            <a:pPr>
              <a:lnSpc>
                <a:spcPct val="95000"/>
              </a:lnSpc>
            </a:pPr>
            <a:r>
              <a:rPr lang="en-US" altLang="en-US" dirty="0"/>
              <a:t>Variables declared within a function (or block) are called local variables</a:t>
            </a:r>
          </a:p>
          <a:p>
            <a:pPr>
              <a:lnSpc>
                <a:spcPct val="95000"/>
              </a:lnSpc>
            </a:pPr>
            <a:r>
              <a:rPr lang="en-US" altLang="en-US" dirty="0"/>
              <a:t>Variables declared outside of every function definition (and block) are global variables</a:t>
            </a:r>
          </a:p>
          <a:p>
            <a:pPr>
              <a:lnSpc>
                <a:spcPct val="95000"/>
              </a:lnSpc>
            </a:pPr>
            <a:r>
              <a:rPr lang="en-US" altLang="en-US" dirty="0" u="sng"/>
              <a:t>Automatic variable</a:t>
            </a:r>
            <a:r>
              <a:rPr lang="en-US" altLang="en-US" dirty="0"/>
              <a:t>: variable for which memory is allocated on function/block entry and deallocated on function/block exit</a:t>
            </a:r>
          </a:p>
          <a:p>
            <a:pPr>
              <a:lnSpc>
                <a:spcPct val="95000"/>
              </a:lnSpc>
            </a:pPr>
            <a:r>
              <a:rPr lang="en-US" altLang="en-US" dirty="0" u="sng"/>
              <a:t>Static variable</a:t>
            </a:r>
            <a:r>
              <a:rPr lang="en-US" altLang="en-US" dirty="0"/>
              <a:t>: memory remains allocated throughout the execution of the program</a:t>
            </a:r>
          </a:p>
          <a:p>
            <a:pPr>
              <a:lnSpc>
                <a:spcPct val="95000"/>
              </a:lnSpc>
            </a:pPr>
            <a:r>
              <a:rPr lang="en-US" altLang="en-US" dirty="0"/>
              <a:t>C++ functions can have default parameters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8192" name=""/>
        <p:cNvGrpSpPr>
          <a:grpSpLocks/>
        </p:cNvGrpSpPr>
        <p:nvPr/>
      </p:nvGrpSpPr>
      <p:grpSpPr>
        <a:xfrm/>
      </p:grpSpPr>
      <p:sp>
        <p:nvSpPr>
          <p:cNvPr id="8194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8195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264-587298610EC3}">
              <a:rPr lang="en-US" altLang="en-US" sz="1000" dirty="0">
                <a:solidFill>
                  <a:srgbClr val="000000"/>
                </a:solidFill>
              </a:rPr>
              <a:t>6</a:t>
            </a:fld>
          </a:p>
        </p:txBody>
      </p:sp>
      <p:sp>
        <p:nvSpPr>
          <p:cNvPr id="8196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Void Functions without Parameters</a:t>
            </a:r>
          </a:p>
        </p:txBody>
      </p:sp>
      <p:sp>
        <p:nvSpPr>
          <p:cNvPr id="8197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Function definition syntax:</a:t>
            </a:r>
          </a:p>
          <a:p>
            <a:pPr>
              <a:buNone/>
            </a:pPr>
            <a:r>
              <a:rPr lang="en-US" altLang="en-US" sz="2400" dirty="0"/>
              <a:t> </a:t>
            </a:r>
          </a:p>
          <a:p>
            <a:pPr>
              <a:buNone/>
            </a:pPr>
          </a:p>
          <a:p>
            <a:pPr>
              <a:buNone/>
            </a:pPr>
          </a:p>
          <a:p>
            <a:pPr>
              <a:buNone/>
            </a:pPr>
          </a:p>
          <a:p>
            <a:pPr/>
            <a:r>
              <a:rPr lang="en-US" altLang="en-US" dirty="0">
                <a:solidFill>
                  <a:srgbClr val="3333ff"/>
                </a:solidFill>
                <a:latin charset="0" typeface="Courier New"/>
              </a:rPr>
              <a:t>void</a:t>
            </a:r>
            <a:r>
              <a:rPr lang="en-US" altLang="en-US" dirty="0"/>
              <a:t> is a reserved word</a:t>
            </a:r>
          </a:p>
          <a:p>
            <a:pPr/>
            <a:r>
              <a:rPr lang="en-US" altLang="en-US" dirty="0"/>
              <a:t>Function call syntax:</a:t>
            </a:r>
          </a:p>
        </p:txBody>
      </p:sp>
      <p:pic>
        <p:nvPicPr>
          <p:cNvPr id="8198" name=""/>
          <p:cNvPicPr>
            <a:picLocks noChangeAspect="1"/>
          </p:cNvPicPr>
          <p:nvPr/>
        </p:nvPicPr>
        <p:blipFill>
          <a:blip r:embed="rID1">
            <a:extLst/>
          </a:blip>
          <a:srcRect/>
          <a:stretch>
            <a:fillRect/>
          </a:stretch>
        </p:blipFill>
        <p:spPr>
          <a:xfrm>
            <a:off x="1295400" y="2514600"/>
            <a:ext cx="3071813" cy="1363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371600" y="5410200"/>
            <a:ext cx="2505075" cy="603250"/>
          </a:xfrm>
          <a:prstGeom prst="rect">
            <a:avLst/>
          </a:prstGeom>
          <a:noFill/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9216" name=""/>
        <p:cNvGrpSpPr>
          <a:grpSpLocks/>
        </p:cNvGrpSpPr>
        <p:nvPr/>
      </p:nvGrpSpPr>
      <p:grpSpPr>
        <a:xfrm/>
      </p:grpSpPr>
      <p:sp>
        <p:nvSpPr>
          <p:cNvPr id="9218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9219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27-1265-587298610EC3}">
              <a:rPr lang="en-US" altLang="en-US" sz="1000" dirty="0">
                <a:solidFill>
                  <a:srgbClr val="000000"/>
                </a:solidFill>
              </a:rPr>
              <a:t>7</a:t>
            </a:fld>
          </a:p>
        </p:txBody>
      </p:sp>
      <p:sp>
        <p:nvSpPr>
          <p:cNvPr id="9220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Void Functions with Parameters</a:t>
            </a:r>
          </a:p>
        </p:txBody>
      </p:sp>
      <p:sp>
        <p:nvSpPr>
          <p:cNvPr id="9221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838200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Function definition syntax:</a:t>
            </a:r>
          </a:p>
          <a:p>
            <a:pPr/>
          </a:p>
          <a:p>
            <a:pPr>
              <a:lnSpc>
                <a:spcPct val="80000"/>
              </a:lnSpc>
            </a:pPr>
          </a:p>
          <a:p>
            <a:pPr>
              <a:lnSpc>
                <a:spcPct val="40000"/>
              </a:lnSpc>
            </a:pPr>
          </a:p>
          <a:p>
            <a:pPr/>
            <a:r>
              <a:rPr lang="en-US" altLang="en-US" dirty="0"/>
              <a:t>Formal parameter list syntax:</a:t>
            </a:r>
          </a:p>
          <a:p>
            <a:pPr>
              <a:lnSpc>
                <a:spcPct val="80000"/>
              </a:lnSpc>
            </a:pPr>
          </a:p>
          <a:p>
            <a:pPr/>
            <a:r>
              <a:rPr lang="en-US" altLang="en-US" dirty="0"/>
              <a:t>Function call syntax:</a:t>
            </a:r>
          </a:p>
          <a:p>
            <a:pPr>
              <a:lnSpc>
                <a:spcPct val="80000"/>
              </a:lnSpc>
            </a:pPr>
          </a:p>
          <a:p>
            <a:pPr/>
            <a:r>
              <a:rPr lang="en-US" altLang="en-US" dirty="0"/>
              <a:t>Actual parameter list syntax:</a:t>
            </a:r>
          </a:p>
          <a:p>
            <a:pPr>
              <a:buNone/>
            </a:pPr>
            <a:r>
              <a:rPr lang="en-US" altLang="en-US" sz="2000" dirty="0"/>
              <a:t> </a:t>
            </a:r>
          </a:p>
        </p:txBody>
      </p:sp>
      <p:pic>
        <p:nvPicPr>
          <p:cNvPr id="9222" name="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1346200" y="2387600"/>
            <a:ext cx="5156200" cy="115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"/>
          <p:cNvPicPr>
            <a:picLocks noChangeAspect="1"/>
          </p:cNvPicPr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1346200" y="4043363"/>
            <a:ext cx="53752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"/>
          <p:cNvPicPr>
            <a:picLocks noChangeAspect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>
          <a:xfrm>
            <a:off x="1371600" y="5003800"/>
            <a:ext cx="42957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"/>
          <p:cNvPicPr>
            <a:picLocks noChangeAspect="1"/>
          </p:cNvPicPr>
          <p:nvPr/>
        </p:nvPicPr>
        <p:blipFill>
          <a:blip r:embed="rID6">
            <a:extLst/>
          </a:blip>
          <a:srcRect/>
          <a:stretch>
            <a:fillRect/>
          </a:stretch>
        </p:blipFill>
        <p:spPr>
          <a:xfrm>
            <a:off x="1358900" y="5953125"/>
            <a:ext cx="6188075" cy="438150"/>
          </a:xfrm>
          <a:prstGeom prst="rect">
            <a:avLst/>
          </a:prstGeom>
          <a:noFill/>
          <a:ln>
            <a:noFill/>
          </a:ln>
        </p:spPr>
      </p:pic>
    </p:spTree>
  </p:cSld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0240" name=""/>
        <p:cNvGrpSpPr>
          <a:grpSpLocks/>
        </p:cNvGrpSpPr>
        <p:nvPr/>
      </p:nvGrpSpPr>
      <p:grpSpPr>
        <a:xfrm/>
      </p:grpSpPr>
      <p:sp>
        <p:nvSpPr>
          <p:cNvPr id="10242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10243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1-1304-587298610EC3}">
              <a:rPr lang="en-US" altLang="en-US" sz="1000" dirty="0">
                <a:solidFill>
                  <a:srgbClr val="000000"/>
                </a:solidFill>
              </a:rPr>
              <a:t>8</a:t>
            </a:fld>
          </a:p>
        </p:txBody>
      </p:sp>
      <p:grpSp>
        <p:nvGrpSpPr>
          <p:cNvPr id="10244" name=""/>
          <p:cNvGrpSpPr>
            <a:grpSpLocks noChangeAspect="0"/>
          </p:cNvGrpSpPr>
          <p:nvPr/>
        </p:nvGrpSpPr>
        <p:grpSpPr>
          <a:xfrm>
            <a:off x="1119188" y="1625600"/>
            <a:ext cx="6904037" cy="4838700"/>
            <a:chOff x="705" y="1008"/>
            <a:chExt cy="3048" cx="4349"/>
          </a:xfrm>
        </p:grpSpPr>
        <p:pic>
          <p:nvPicPr>
            <p:cNvPr id="10246" name=""/>
            <p:cNvPicPr>
              <a:picLocks noChangeAspect="1"/>
            </p:cNvPicPr>
            <p:nvPr/>
          </p:nvPicPr>
          <p:blipFill>
            <a:blip r:embed="rID7">
              <a:extLst/>
            </a:blip>
            <a:srcRect b="25102"/>
            <a:stretch>
              <a:fillRect/>
            </a:stretch>
          </p:blipFill>
          <p:spPr>
            <a:xfrm>
              <a:off x="705" y="1008"/>
              <a:ext cx="4349" cy="1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47" name=""/>
            <p:cNvPicPr>
              <a:picLocks noChangeAspect="1"/>
            </p:cNvPicPr>
            <p:nvPr/>
          </p:nvPicPr>
          <p:blipFill>
            <a:blip r:embed="rID8">
              <a:extLst/>
            </a:blip>
            <a:srcRect/>
            <a:stretch>
              <a:fillRect/>
            </a:stretch>
          </p:blipFill>
          <p:spPr>
            <a:xfrm>
              <a:off x="705" y="2304"/>
              <a:ext cx="4349" cy="1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48" name=""/>
            <p:cNvPicPr>
              <a:picLocks noChangeAspect="1"/>
            </p:cNvPicPr>
            <p:nvPr/>
          </p:nvPicPr>
          <p:blipFill>
            <a:blip r:embed="rID9">
              <a:extLst/>
            </a:blip>
            <a:srcRect/>
            <a:stretch>
              <a:fillRect/>
            </a:stretch>
          </p:blipFill>
          <p:spPr>
            <a:xfrm>
              <a:off x="720" y="2064"/>
              <a:ext cx="2285" cy="1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45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Void Functions with Parameters (continued)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1264" name=""/>
        <p:cNvGrpSpPr>
          <a:grpSpLocks/>
        </p:cNvGrpSpPr>
        <p:nvPr/>
      </p:nvGrpSpPr>
      <p:grpSpPr>
        <a:xfrm/>
      </p:grpSpPr>
      <p:sp>
        <p:nvSpPr>
          <p:cNvPr id="11266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11267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75-1296-587298610EC3}">
              <a:rPr lang="en-US" altLang="en-US" sz="1000" dirty="0">
                <a:solidFill>
                  <a:srgbClr val="000000"/>
                </a:solidFill>
              </a:rPr>
              <a:t>9</a:t>
            </a:fld>
          </a:p>
        </p:txBody>
      </p:sp>
      <p:sp>
        <p:nvSpPr>
          <p:cNvPr id="11268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Void Functions with Parameters (continued)</a:t>
            </a:r>
          </a:p>
        </p:txBody>
      </p:sp>
      <p:sp>
        <p:nvSpPr>
          <p:cNvPr id="11269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 u="sng"/>
              <a:t>Value parameter</a:t>
            </a:r>
            <a:r>
              <a:rPr lang="en-US" altLang="en-US" dirty="0"/>
              <a:t>: a formal parameter that receives a copy of the content of corresponding actual parameter</a:t>
            </a:r>
          </a:p>
          <a:p>
            <a:pPr/>
            <a:r>
              <a:rPr lang="en-US" altLang="en-US" dirty="0" u="sng"/>
              <a:t>Reference parameter</a:t>
            </a:r>
            <a:r>
              <a:rPr lang="en-US" altLang="en-US" dirty="0"/>
              <a:t>: a formal parameter that receives the location (memory address) of the corresponding actual parameter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2288" name=""/>
        <p:cNvGrpSpPr>
          <a:grpSpLocks/>
        </p:cNvGrpSpPr>
        <p:nvPr/>
      </p:nvGrpSpPr>
      <p:grpSpPr>
        <a:xfrm/>
      </p:grpSpPr>
      <p:sp>
        <p:nvSpPr>
          <p:cNvPr id="12290" name=""/>
          <p:cNvSpPr txBox="1">
            <a:spLocks noGrp="1" noChangeAspect="0"/>
          </p:cNvSpPr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</a:rPr>
              <a:t>C++ Programming: From Problem Analysis to Program Design, Fourth Edition</a:t>
            </a:r>
          </a:p>
        </p:txBody>
      </p:sp>
      <p:sp>
        <p:nvSpPr>
          <p:cNvPr id="12291" name=""/>
          <p:cNvSpPr txBox="1">
            <a:spLocks noGrp="1" noChangeAspect="0"/>
          </p:cNvSpPr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3-1266-587298610EC3}">
              <a:rPr lang="en-US" altLang="en-US" sz="1000" dirty="0">
                <a:solidFill>
                  <a:srgbClr val="000000"/>
                </a:solidFill>
              </a:rPr>
              <a:t>10</a:t>
            </a:fld>
          </a:p>
        </p:txBody>
      </p:sp>
      <p:sp>
        <p:nvSpPr>
          <p:cNvPr id="12292" name=""/>
          <p:cNvSpPr>
            <a:spLocks noGrp="1" noChangeAspect="0"/>
          </p:cNvSpPr>
          <p:nvPr>
            <p:ph type="title" sz="full" idx="4294967295"/>
          </p:nvPr>
        </p:nvSpPr>
        <p:spPr>
          <a:xfrm rot="0">
            <a:off x="914400" y="277813"/>
            <a:ext cx="7772400" cy="1143000"/>
          </a:xfrm>
          <a:ln/>
        </p:spPr>
        <p:txBody>
          <a:bodyPr wrap="square" lIns="91440" rIns="91440" tIns="45720" bIns="45720" anchor="ctr"/>
          <a:lstStyle/>
          <a:p>
            <a:pPr/>
            <a:r>
              <a:rPr lang="en-US" altLang="en-US" dirty="0"/>
              <a:t>Value Parameters</a:t>
            </a:r>
          </a:p>
        </p:txBody>
      </p:sp>
      <p:sp>
        <p:nvSpPr>
          <p:cNvPr id="12293" name=""/>
          <p:cNvSpPr>
            <a:spLocks noGrp="1" noChangeAspect="0"/>
          </p:cNvSpPr>
          <p:nvPr>
            <p:ph type="body" sz="full" idx="4294967295"/>
          </p:nvPr>
        </p:nvSpPr>
        <p:spPr>
          <a:xfrm rot="0">
            <a:off x="914400" y="1828800"/>
            <a:ext cx="7772400" cy="4302125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If a formal parameter is a value parameter</a:t>
            </a:r>
          </a:p>
          <a:p>
            <a:pPr lvl="1"/>
            <a:r>
              <a:rPr lang="en-US" altLang="en-US" dirty="0"/>
              <a:t>The value of the corresponding actual parameter is copied into it </a:t>
            </a:r>
          </a:p>
          <a:p>
            <a:pPr/>
            <a:r>
              <a:rPr lang="en-US" altLang="en-US" dirty="0"/>
              <a:t>The value parameter has its own copy of the data </a:t>
            </a:r>
          </a:p>
          <a:p>
            <a:pPr/>
            <a:r>
              <a:rPr lang="en-US" altLang="en-US" dirty="0"/>
              <a:t>During program execution</a:t>
            </a:r>
          </a:p>
          <a:p>
            <a:pPr lvl="1"/>
            <a:r>
              <a:rPr lang="en-US" altLang="en-US" dirty="0"/>
              <a:t>The value parameter manipulates the data stored in its own memory space</a:t>
            </a:r>
          </a:p>
        </p:txBody>
      </p:sp>
    </p:spTree>
  </p:cSld>
</p:sld>
</file>

<file path=ppt/theme/theme11.xml><?xml version="1.0" encoding="utf-8"?>
<a:them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a:themeElements>
    <a:clrScheme name="">
      <a:dk1>
        <a:srgbClr val="ffffff"/>
      </a:dk1>
      <a:lt1>
        <a:srgbClr val="000000"/>
      </a:lt1>
      <a:dk2>
        <a:srgbClr val="d89f00"/>
      </a:dk2>
      <a:lt2>
        <a:srgbClr val="000066"/>
      </a:lt2>
      <a:accent1>
        <a:srgbClr val="336699"/>
      </a:accent1>
      <a:accent2>
        <a:srgbClr val="ffcc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990033"/>
      </a:hlink>
      <a:folHlink>
        <a:srgbClr val="ffd72b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23000" dir="5400000" rotWithShape="0" blurRad="40000">
              <a:schemeClr val="phClr">
                <a:alpha val="38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a:themeElements>
    <a:clrScheme name="">
      <a:dk1>
        <a:srgbClr val="ffffff"/>
      </a:dk1>
      <a:lt1>
        <a:srgbClr val="000000"/>
      </a:lt1>
      <a:dk2>
        <a:srgbClr val="d89f00"/>
      </a:dk2>
      <a:lt2>
        <a:srgbClr val="000066"/>
      </a:lt2>
      <a:accent1>
        <a:srgbClr val="336699"/>
      </a:accent1>
      <a:accent2>
        <a:srgbClr val="ffcc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990033"/>
      </a:hlink>
      <a:folHlink>
        <a:srgbClr val="ffd72b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23000" dir="5400000" rotWithShape="0" blurRad="40000">
              <a:schemeClr val="phClr">
                <a:alpha val="38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</a:theme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2022-01-18T07:41:09Z</dcterms:created>
  <dc:creator>Generated by Kingsoft Office</dc:creator>
</coreProperties>
</file>