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2.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 id="2147483662" r:id="rId5"/>
    <p:sldMasterId id="2147483663" r:id="rId6"/>
    <p:sldMasterId id="2147483664" r:id="rId7"/>
    <p:sldMasterId id="2147483665" r:id="rId8"/>
    <p:sldMasterId id="2147483666" r:id="rId9"/>
    <p:sldMasterId id="2147483667" r:id="rId10"/>
    <p:sldMasterId id="2147483668" r:id="rId11"/>
    <p:sldMasterId id="2147483669" r:id="rId12"/>
    <p:sldMasterId id="2147483670" r:id="rId13"/>
    <p:sldMasterId id="2147483671" r:id="rId14"/>
    <p:sldMasterId id="2147483672" r:id="rId15"/>
    <p:sldMasterId id="2147483673" r:id="rId16"/>
  </p:sldMasterIdLst>
  <p:notesMasterIdLst>
    <p:notesMasterId r:id="rId17"/>
  </p:notes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 id="283" r:id="rId45"/>
    <p:sldId id="284" r:id="rId46"/>
    <p:sldId id="285" r:id="rId47"/>
    <p:sldId id="286" r:id="rId48"/>
    <p:sldId id="287" r:id="rId49"/>
    <p:sldId id="288" r:id="rId50"/>
    <p:sldId id="289" r:id="rId51"/>
    <p:sldId id="290" r:id="rId52"/>
    <p:sldId id="291" r:id="rId53"/>
    <p:sldId id="292" r:id="rId54"/>
    <p:sldId id="293" r:id="rId55"/>
    <p:sldId id="294" r:id="rId56"/>
    <p:sldId id="295" r:id="rId57"/>
    <p:sldId id="296" r:id="rId58"/>
    <p:sldId id="297" r:id="rId59"/>
    <p:sldId id="298" r:id="rId60"/>
    <p:sldId id="299" r:id="rId61"/>
    <p:sldId id="300" r:id="rId62"/>
    <p:sldId id="301" r:id="rId63"/>
    <p:sldId id="302" r:id="rId64"/>
    <p:sldId id="303" r:id="rId6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3.xml"/><Relationship Id="rId42" Type="http://schemas.openxmlformats.org/officeDocument/2006/relationships/slide" Target="slides/slide25.xml"/><Relationship Id="rId41" Type="http://schemas.openxmlformats.org/officeDocument/2006/relationships/slide" Target="slides/slide24.xml"/><Relationship Id="rId44" Type="http://schemas.openxmlformats.org/officeDocument/2006/relationships/slide" Target="slides/slide27.xml"/><Relationship Id="rId43" Type="http://schemas.openxmlformats.org/officeDocument/2006/relationships/slide" Target="slides/slide26.xml"/><Relationship Id="rId46" Type="http://schemas.openxmlformats.org/officeDocument/2006/relationships/slide" Target="slides/slide29.xml"/><Relationship Id="rId45" Type="http://schemas.openxmlformats.org/officeDocument/2006/relationships/slide" Target="slides/slide28.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31.xml"/><Relationship Id="rId47" Type="http://schemas.openxmlformats.org/officeDocument/2006/relationships/slide" Target="slides/slide30.xml"/><Relationship Id="rId49" Type="http://schemas.openxmlformats.org/officeDocument/2006/relationships/slide" Target="slides/slide3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14.xml"/><Relationship Id="rId30" Type="http://schemas.openxmlformats.org/officeDocument/2006/relationships/slide" Target="slides/slide13.xml"/><Relationship Id="rId33" Type="http://schemas.openxmlformats.org/officeDocument/2006/relationships/slide" Target="slides/slide16.xml"/><Relationship Id="rId32" Type="http://schemas.openxmlformats.org/officeDocument/2006/relationships/slide" Target="slides/slide15.xml"/><Relationship Id="rId35" Type="http://schemas.openxmlformats.org/officeDocument/2006/relationships/slide" Target="slides/slide18.xml"/><Relationship Id="rId34" Type="http://schemas.openxmlformats.org/officeDocument/2006/relationships/slide" Target="slides/slide17.xml"/><Relationship Id="rId37" Type="http://schemas.openxmlformats.org/officeDocument/2006/relationships/slide" Target="slides/slide20.xml"/><Relationship Id="rId36" Type="http://schemas.openxmlformats.org/officeDocument/2006/relationships/slide" Target="slides/slide19.xml"/><Relationship Id="rId39" Type="http://schemas.openxmlformats.org/officeDocument/2006/relationships/slide" Target="slides/slide22.xml"/><Relationship Id="rId38" Type="http://schemas.openxmlformats.org/officeDocument/2006/relationships/slide" Target="slides/slide21.xml"/><Relationship Id="rId62" Type="http://schemas.openxmlformats.org/officeDocument/2006/relationships/slide" Target="slides/slide45.xml"/><Relationship Id="rId61" Type="http://schemas.openxmlformats.org/officeDocument/2006/relationships/slide" Target="slides/slide44.xml"/><Relationship Id="rId20" Type="http://schemas.openxmlformats.org/officeDocument/2006/relationships/slide" Target="slides/slide3.xml"/><Relationship Id="rId64" Type="http://schemas.openxmlformats.org/officeDocument/2006/relationships/slide" Target="slides/slide47.xml"/><Relationship Id="rId63" Type="http://schemas.openxmlformats.org/officeDocument/2006/relationships/slide" Target="slides/slide46.xml"/><Relationship Id="rId22" Type="http://schemas.openxmlformats.org/officeDocument/2006/relationships/slide" Target="slides/slide5.xml"/><Relationship Id="rId21" Type="http://schemas.openxmlformats.org/officeDocument/2006/relationships/slide" Target="slides/slide4.xml"/><Relationship Id="rId65" Type="http://schemas.openxmlformats.org/officeDocument/2006/relationships/slide" Target="slides/slide48.xml"/><Relationship Id="rId24" Type="http://schemas.openxmlformats.org/officeDocument/2006/relationships/slide" Target="slides/slide7.xml"/><Relationship Id="rId23" Type="http://schemas.openxmlformats.org/officeDocument/2006/relationships/slide" Target="slides/slide6.xml"/><Relationship Id="rId60" Type="http://schemas.openxmlformats.org/officeDocument/2006/relationships/slide" Target="slides/slide43.xml"/><Relationship Id="rId26" Type="http://schemas.openxmlformats.org/officeDocument/2006/relationships/slide" Target="slides/slide9.xml"/><Relationship Id="rId25" Type="http://schemas.openxmlformats.org/officeDocument/2006/relationships/slide" Target="slides/slide8.xml"/><Relationship Id="rId28" Type="http://schemas.openxmlformats.org/officeDocument/2006/relationships/slide" Target="slides/slide11.xml"/><Relationship Id="rId27" Type="http://schemas.openxmlformats.org/officeDocument/2006/relationships/slide" Target="slides/slide10.xml"/><Relationship Id="rId29" Type="http://schemas.openxmlformats.org/officeDocument/2006/relationships/slide" Target="slides/slide12.xml"/><Relationship Id="rId51" Type="http://schemas.openxmlformats.org/officeDocument/2006/relationships/slide" Target="slides/slide34.xml"/><Relationship Id="rId50" Type="http://schemas.openxmlformats.org/officeDocument/2006/relationships/slide" Target="slides/slide33.xml"/><Relationship Id="rId53" Type="http://schemas.openxmlformats.org/officeDocument/2006/relationships/slide" Target="slides/slide36.xml"/><Relationship Id="rId52" Type="http://schemas.openxmlformats.org/officeDocument/2006/relationships/slide" Target="slides/slide35.xml"/><Relationship Id="rId11" Type="http://schemas.openxmlformats.org/officeDocument/2006/relationships/slideMaster" Target="slideMasters/slideMaster8.xml"/><Relationship Id="rId55" Type="http://schemas.openxmlformats.org/officeDocument/2006/relationships/slide" Target="slides/slide38.xml"/><Relationship Id="rId10" Type="http://schemas.openxmlformats.org/officeDocument/2006/relationships/slideMaster" Target="slideMasters/slideMaster7.xml"/><Relationship Id="rId54" Type="http://schemas.openxmlformats.org/officeDocument/2006/relationships/slide" Target="slides/slide37.xml"/><Relationship Id="rId13" Type="http://schemas.openxmlformats.org/officeDocument/2006/relationships/slideMaster" Target="slideMasters/slideMaster10.xml"/><Relationship Id="rId57" Type="http://schemas.openxmlformats.org/officeDocument/2006/relationships/slide" Target="slides/slide40.xml"/><Relationship Id="rId12" Type="http://schemas.openxmlformats.org/officeDocument/2006/relationships/slideMaster" Target="slideMasters/slideMaster9.xml"/><Relationship Id="rId56" Type="http://schemas.openxmlformats.org/officeDocument/2006/relationships/slide" Target="slides/slide39.xml"/><Relationship Id="rId15" Type="http://schemas.openxmlformats.org/officeDocument/2006/relationships/slideMaster" Target="slideMasters/slideMaster12.xml"/><Relationship Id="rId59" Type="http://schemas.openxmlformats.org/officeDocument/2006/relationships/slide" Target="slides/slide42.xml"/><Relationship Id="rId14" Type="http://schemas.openxmlformats.org/officeDocument/2006/relationships/slideMaster" Target="slideMasters/slideMaster11.xml"/><Relationship Id="rId58" Type="http://schemas.openxmlformats.org/officeDocument/2006/relationships/slide" Target="slides/slide41.xml"/><Relationship Id="rId17" Type="http://schemas.openxmlformats.org/officeDocument/2006/relationships/notesMaster" Target="notesMasters/notesMaster1.xml"/><Relationship Id="rId16" Type="http://schemas.openxmlformats.org/officeDocument/2006/relationships/slideMaster" Target="slideMasters/slideMaster13.xml"/><Relationship Id="rId19" Type="http://schemas.openxmlformats.org/officeDocument/2006/relationships/slide" Target="slides/slide2.xml"/><Relationship Id="rId1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 name="Google Shape;13;p2"/>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SzPts val="1800"/>
              <a:buChar char="•"/>
              <a:defRPr/>
            </a:lvl1pPr>
            <a:lvl2pPr indent="-342900" lvl="1" marL="914400" rtl="0" algn="l">
              <a:spcBef>
                <a:spcPts val="360"/>
              </a:spcBef>
              <a:spcAft>
                <a:spcPts val="0"/>
              </a:spcAft>
              <a:buClr>
                <a:schemeClr val="lt1"/>
              </a:buClr>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Clr>
                <a:schemeClr val="lt1"/>
              </a:buClr>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14" name="Google Shape;14;p2"/>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1pPr>
            <a:lvl2pPr indent="0" lvl="1"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2pPr>
            <a:lvl3pPr indent="0" lvl="2"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3pPr>
            <a:lvl4pPr indent="0" lvl="3"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4pPr>
            <a:lvl5pPr indent="0" lvl="4"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5pPr>
            <a:lvl6pPr indent="0" lvl="5"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6pPr>
            <a:lvl7pPr indent="0" lvl="6"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7pPr>
            <a:lvl8pPr indent="0" lvl="7"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8pPr>
            <a:lvl9pPr indent="0" lvl="8"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61" name="Shape 161"/>
        <p:cNvGrpSpPr/>
        <p:nvPr/>
      </p:nvGrpSpPr>
      <p:grpSpPr>
        <a:xfrm>
          <a:off x="0" y="0"/>
          <a:ext cx="0" cy="0"/>
          <a:chOff x="0" y="0"/>
          <a:chExt cx="0" cy="0"/>
        </a:xfrm>
      </p:grpSpPr>
      <p:sp>
        <p:nvSpPr>
          <p:cNvPr id="162" name="Google Shape;162;p20"/>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3" name="Google Shape;163;p20"/>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Autofit/>
          </a:bodyPr>
          <a:lstStyle>
            <a:lvl1pPr indent="-431800" lvl="0" marL="457200" rtl="0" algn="l">
              <a:spcBef>
                <a:spcPts val="640"/>
              </a:spcBef>
              <a:spcAft>
                <a:spcPts val="0"/>
              </a:spcAft>
              <a:buSzPts val="3200"/>
              <a:buFont typeface="Arial"/>
              <a:buChar char="•"/>
              <a:defRPr sz="3200"/>
            </a:lvl1pPr>
            <a:lvl2pPr indent="-406400" lvl="1" marL="914400" rtl="0" algn="l">
              <a:spcBef>
                <a:spcPts val="560"/>
              </a:spcBef>
              <a:spcAft>
                <a:spcPts val="0"/>
              </a:spcAft>
              <a:buClr>
                <a:schemeClr val="lt1"/>
              </a:buClr>
              <a:buSzPts val="2800"/>
              <a:buFont typeface="Arial"/>
              <a:buChar char="–"/>
              <a:defRPr sz="2800"/>
            </a:lvl2pPr>
            <a:lvl3pPr indent="-381000" lvl="2" marL="1371600" rtl="0" algn="l">
              <a:spcBef>
                <a:spcPts val="480"/>
              </a:spcBef>
              <a:spcAft>
                <a:spcPts val="0"/>
              </a:spcAft>
              <a:buSzPts val="2400"/>
              <a:buFont typeface="Arial"/>
              <a:buChar char="•"/>
              <a:defRPr sz="2400"/>
            </a:lvl3pPr>
            <a:lvl4pPr indent="-355600" lvl="3" marL="1828800" rtl="0" algn="l">
              <a:spcBef>
                <a:spcPts val="400"/>
              </a:spcBef>
              <a:spcAft>
                <a:spcPts val="0"/>
              </a:spcAft>
              <a:buClr>
                <a:schemeClr val="lt1"/>
              </a:buClr>
              <a:buSzPts val="2000"/>
              <a:buFont typeface="Arial"/>
              <a:buChar char="–"/>
              <a:defRPr sz="2000"/>
            </a:lvl4pPr>
            <a:lvl5pPr indent="-355600" lvl="4" marL="2286000" rtl="0" algn="l">
              <a:spcBef>
                <a:spcPts val="400"/>
              </a:spcBef>
              <a:spcAft>
                <a:spcPts val="0"/>
              </a:spcAft>
              <a:buSzPts val="2000"/>
              <a:buFont typeface="Arial"/>
              <a:buChar char="•"/>
              <a:defRPr sz="2000"/>
            </a:lvl5pPr>
            <a:lvl6pPr indent="-355600" lvl="5" marL="2743200" rtl="0" algn="l">
              <a:spcBef>
                <a:spcPts val="400"/>
              </a:spcBef>
              <a:spcAft>
                <a:spcPts val="0"/>
              </a:spcAft>
              <a:buSzPts val="2000"/>
              <a:buFont typeface="Arial"/>
              <a:buChar char="•"/>
              <a:defRPr sz="2000"/>
            </a:lvl6pPr>
            <a:lvl7pPr indent="-355600" lvl="6" marL="3200400" rtl="0" algn="l">
              <a:spcBef>
                <a:spcPts val="400"/>
              </a:spcBef>
              <a:spcAft>
                <a:spcPts val="0"/>
              </a:spcAft>
              <a:buSzPts val="2000"/>
              <a:buFont typeface="Arial"/>
              <a:buChar char="•"/>
              <a:defRPr sz="2000"/>
            </a:lvl7pPr>
            <a:lvl8pPr indent="-355600" lvl="7" marL="3657600" rtl="0" algn="l">
              <a:spcBef>
                <a:spcPts val="400"/>
              </a:spcBef>
              <a:spcAft>
                <a:spcPts val="0"/>
              </a:spcAft>
              <a:buSzPts val="2000"/>
              <a:buFont typeface="Arial"/>
              <a:buChar char="•"/>
              <a:defRPr sz="2000"/>
            </a:lvl8pPr>
            <a:lvl9pPr indent="-355600" lvl="8" marL="4114800" rtl="0" algn="l">
              <a:spcBef>
                <a:spcPts val="400"/>
              </a:spcBef>
              <a:spcAft>
                <a:spcPts val="0"/>
              </a:spcAft>
              <a:buSzPts val="2000"/>
              <a:buFont typeface="Arial"/>
              <a:buChar char="•"/>
              <a:defRPr sz="2000"/>
            </a:lvl9pPr>
          </a:lstStyle>
          <a:p/>
        </p:txBody>
      </p:sp>
      <p:sp>
        <p:nvSpPr>
          <p:cNvPr id="164" name="Google Shape;164;p20"/>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SzPts val="1400"/>
              <a:buFont typeface="Arial"/>
              <a:buNone/>
              <a:defRPr sz="1400"/>
            </a:lvl1pPr>
            <a:lvl2pPr indent="-228600" lvl="1" marL="914400" rtl="0" algn="l">
              <a:spcBef>
                <a:spcPts val="240"/>
              </a:spcBef>
              <a:spcAft>
                <a:spcPts val="0"/>
              </a:spcAft>
              <a:buClr>
                <a:schemeClr val="lt1"/>
              </a:buClr>
              <a:buSzPts val="1200"/>
              <a:buFont typeface="Arial"/>
              <a:buNone/>
              <a:defRPr sz="1200"/>
            </a:lvl2pPr>
            <a:lvl3pPr indent="-228600" lvl="2" marL="1371600" rtl="0" algn="l">
              <a:spcBef>
                <a:spcPts val="200"/>
              </a:spcBef>
              <a:spcAft>
                <a:spcPts val="0"/>
              </a:spcAft>
              <a:buSzPts val="1000"/>
              <a:buFont typeface="Arial"/>
              <a:buNone/>
              <a:defRPr sz="1000"/>
            </a:lvl3pPr>
            <a:lvl4pPr indent="-228600" lvl="3" marL="1828800" rtl="0" algn="l">
              <a:spcBef>
                <a:spcPts val="180"/>
              </a:spcBef>
              <a:spcAft>
                <a:spcPts val="0"/>
              </a:spcAft>
              <a:buClr>
                <a:schemeClr val="lt1"/>
              </a:buClr>
              <a:buSzPts val="900"/>
              <a:buFont typeface="Arial"/>
              <a:buNone/>
              <a:defRPr sz="900"/>
            </a:lvl4pPr>
            <a:lvl5pPr indent="-228600" lvl="4" marL="2286000" rtl="0" algn="l">
              <a:spcBef>
                <a:spcPts val="180"/>
              </a:spcBef>
              <a:spcAft>
                <a:spcPts val="0"/>
              </a:spcAft>
              <a:buSzPts val="900"/>
              <a:buFont typeface="Arial"/>
              <a:buNone/>
              <a:defRPr sz="900"/>
            </a:lvl5pPr>
            <a:lvl6pPr indent="-228600" lvl="5" marL="2743200" rtl="0" algn="l">
              <a:spcBef>
                <a:spcPts val="180"/>
              </a:spcBef>
              <a:spcAft>
                <a:spcPts val="0"/>
              </a:spcAft>
              <a:buSzPts val="900"/>
              <a:buFont typeface="Arial"/>
              <a:buNone/>
              <a:defRPr sz="900"/>
            </a:lvl6pPr>
            <a:lvl7pPr indent="-228600" lvl="6" marL="3200400" rtl="0" algn="l">
              <a:spcBef>
                <a:spcPts val="180"/>
              </a:spcBef>
              <a:spcAft>
                <a:spcPts val="0"/>
              </a:spcAft>
              <a:buSzPts val="900"/>
              <a:buFont typeface="Arial"/>
              <a:buNone/>
              <a:defRPr sz="900"/>
            </a:lvl7pPr>
            <a:lvl8pPr indent="-228600" lvl="7" marL="3657600" rtl="0" algn="l">
              <a:spcBef>
                <a:spcPts val="180"/>
              </a:spcBef>
              <a:spcAft>
                <a:spcPts val="0"/>
              </a:spcAft>
              <a:buSzPts val="900"/>
              <a:buFont typeface="Arial"/>
              <a:buNone/>
              <a:defRPr sz="900"/>
            </a:lvl8pPr>
            <a:lvl9pPr indent="-228600" lvl="8" marL="4114800" rtl="0" algn="l">
              <a:spcBef>
                <a:spcPts val="180"/>
              </a:spcBef>
              <a:spcAft>
                <a:spcPts val="0"/>
              </a:spcAft>
              <a:buSzPts val="900"/>
              <a:buFont typeface="Arial"/>
              <a:buNone/>
              <a:defRPr sz="900"/>
            </a:lvl9pPr>
          </a:lstStyle>
          <a:p/>
        </p:txBody>
      </p:sp>
      <p:sp>
        <p:nvSpPr>
          <p:cNvPr id="165" name="Google Shape;165;p20"/>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6" name="Google Shape;166;p2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7" name="Google Shape;167;p2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1pPr>
            <a:lvl2pPr indent="0" lvl="1"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2pPr>
            <a:lvl3pPr indent="0" lvl="2"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3pPr>
            <a:lvl4pPr indent="0" lvl="3"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4pPr>
            <a:lvl5pPr indent="0" lvl="4"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5pPr>
            <a:lvl6pPr indent="0" lvl="5"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6pPr>
            <a:lvl7pPr indent="0" lvl="6"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7pPr>
            <a:lvl8pPr indent="0" lvl="7"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8pPr>
            <a:lvl9pPr indent="0" lvl="8"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74" name="Shape 174"/>
        <p:cNvGrpSpPr/>
        <p:nvPr/>
      </p:nvGrpSpPr>
      <p:grpSpPr>
        <a:xfrm>
          <a:off x="0" y="0"/>
          <a:ext cx="0" cy="0"/>
          <a:chOff x="0" y="0"/>
          <a:chExt cx="0" cy="0"/>
        </a:xfrm>
      </p:grpSpPr>
      <p:sp>
        <p:nvSpPr>
          <p:cNvPr id="175" name="Google Shape;175;p2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6" name="Google Shape;176;p22"/>
          <p:cNvSpPr/>
          <p:nvPr>
            <p:ph idx="2" type="pic"/>
          </p:nvPr>
        </p:nvSpPr>
        <p:spPr>
          <a:xfrm>
            <a:off x="1792288" y="612775"/>
            <a:ext cx="5486400" cy="4114800"/>
          </a:xfrm>
          <a:prstGeom prst="rect">
            <a:avLst/>
          </a:prstGeom>
          <a:noFill/>
          <a:ln>
            <a:noFill/>
          </a:ln>
        </p:spPr>
      </p:sp>
      <p:sp>
        <p:nvSpPr>
          <p:cNvPr id="177" name="Google Shape;177;p2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SzPts val="1400"/>
              <a:buFont typeface="Arial"/>
              <a:buNone/>
              <a:defRPr sz="1400"/>
            </a:lvl1pPr>
            <a:lvl2pPr indent="-228600" lvl="1" marL="914400" rtl="0" algn="l">
              <a:spcBef>
                <a:spcPts val="240"/>
              </a:spcBef>
              <a:spcAft>
                <a:spcPts val="0"/>
              </a:spcAft>
              <a:buClr>
                <a:schemeClr val="lt1"/>
              </a:buClr>
              <a:buSzPts val="1200"/>
              <a:buFont typeface="Arial"/>
              <a:buNone/>
              <a:defRPr sz="1200"/>
            </a:lvl2pPr>
            <a:lvl3pPr indent="-228600" lvl="2" marL="1371600" rtl="0" algn="l">
              <a:spcBef>
                <a:spcPts val="200"/>
              </a:spcBef>
              <a:spcAft>
                <a:spcPts val="0"/>
              </a:spcAft>
              <a:buSzPts val="1000"/>
              <a:buFont typeface="Arial"/>
              <a:buNone/>
              <a:defRPr sz="1000"/>
            </a:lvl3pPr>
            <a:lvl4pPr indent="-228600" lvl="3" marL="1828800" rtl="0" algn="l">
              <a:spcBef>
                <a:spcPts val="180"/>
              </a:spcBef>
              <a:spcAft>
                <a:spcPts val="0"/>
              </a:spcAft>
              <a:buClr>
                <a:schemeClr val="lt1"/>
              </a:buClr>
              <a:buSzPts val="900"/>
              <a:buFont typeface="Arial"/>
              <a:buNone/>
              <a:defRPr sz="900"/>
            </a:lvl4pPr>
            <a:lvl5pPr indent="-228600" lvl="4" marL="2286000" rtl="0" algn="l">
              <a:spcBef>
                <a:spcPts val="180"/>
              </a:spcBef>
              <a:spcAft>
                <a:spcPts val="0"/>
              </a:spcAft>
              <a:buSzPts val="900"/>
              <a:buFont typeface="Arial"/>
              <a:buNone/>
              <a:defRPr sz="900"/>
            </a:lvl5pPr>
            <a:lvl6pPr indent="-228600" lvl="5" marL="2743200" rtl="0" algn="l">
              <a:spcBef>
                <a:spcPts val="180"/>
              </a:spcBef>
              <a:spcAft>
                <a:spcPts val="0"/>
              </a:spcAft>
              <a:buSzPts val="900"/>
              <a:buFont typeface="Arial"/>
              <a:buNone/>
              <a:defRPr sz="900"/>
            </a:lvl6pPr>
            <a:lvl7pPr indent="-228600" lvl="6" marL="3200400" rtl="0" algn="l">
              <a:spcBef>
                <a:spcPts val="180"/>
              </a:spcBef>
              <a:spcAft>
                <a:spcPts val="0"/>
              </a:spcAft>
              <a:buSzPts val="900"/>
              <a:buFont typeface="Arial"/>
              <a:buNone/>
              <a:defRPr sz="900"/>
            </a:lvl7pPr>
            <a:lvl8pPr indent="-228600" lvl="7" marL="3657600" rtl="0" algn="l">
              <a:spcBef>
                <a:spcPts val="180"/>
              </a:spcBef>
              <a:spcAft>
                <a:spcPts val="0"/>
              </a:spcAft>
              <a:buSzPts val="900"/>
              <a:buFont typeface="Arial"/>
              <a:buNone/>
              <a:defRPr sz="900"/>
            </a:lvl8pPr>
            <a:lvl9pPr indent="-228600" lvl="8" marL="4114800" rtl="0" algn="l">
              <a:spcBef>
                <a:spcPts val="180"/>
              </a:spcBef>
              <a:spcAft>
                <a:spcPts val="0"/>
              </a:spcAft>
              <a:buSzPts val="900"/>
              <a:buFont typeface="Arial"/>
              <a:buNone/>
              <a:defRPr sz="900"/>
            </a:lvl9pPr>
          </a:lstStyle>
          <a:p/>
        </p:txBody>
      </p:sp>
      <p:sp>
        <p:nvSpPr>
          <p:cNvPr id="178" name="Google Shape;178;p22"/>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9" name="Google Shape;179;p2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0" name="Google Shape;180;p2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1pPr>
            <a:lvl2pPr indent="0" lvl="1"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2pPr>
            <a:lvl3pPr indent="0" lvl="2"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3pPr>
            <a:lvl4pPr indent="0" lvl="3"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4pPr>
            <a:lvl5pPr indent="0" lvl="4"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5pPr>
            <a:lvl6pPr indent="0" lvl="5"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6pPr>
            <a:lvl7pPr indent="0" lvl="6"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7pPr>
            <a:lvl8pPr indent="0" lvl="7"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8pPr>
            <a:lvl9pPr indent="0" lvl="8"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187" name="Shape 187"/>
        <p:cNvGrpSpPr/>
        <p:nvPr/>
      </p:nvGrpSpPr>
      <p:grpSpPr>
        <a:xfrm>
          <a:off x="0" y="0"/>
          <a:ext cx="0" cy="0"/>
          <a:chOff x="0" y="0"/>
          <a:chExt cx="0" cy="0"/>
        </a:xfrm>
      </p:grpSpPr>
      <p:sp>
        <p:nvSpPr>
          <p:cNvPr id="188" name="Google Shape;188;p24"/>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9" name="Google Shape;189;p24"/>
          <p:cNvSpPr txBox="1"/>
          <p:nvPr>
            <p:ph idx="1" type="body"/>
          </p:nvPr>
        </p:nvSpPr>
        <p:spPr>
          <a:xfrm rot="5400000">
            <a:off x="2324100" y="-266700"/>
            <a:ext cx="4495800" cy="82296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SzPts val="1800"/>
              <a:buChar char="•"/>
              <a:defRPr/>
            </a:lvl1pPr>
            <a:lvl2pPr indent="-342900" lvl="1" marL="914400" rtl="0" algn="l">
              <a:spcBef>
                <a:spcPts val="360"/>
              </a:spcBef>
              <a:spcAft>
                <a:spcPts val="0"/>
              </a:spcAft>
              <a:buClr>
                <a:schemeClr val="lt1"/>
              </a:buClr>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Clr>
                <a:schemeClr val="lt1"/>
              </a:buClr>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190" name="Google Shape;190;p24"/>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1" name="Google Shape;191;p2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2" name="Google Shape;192;p2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1pPr>
            <a:lvl2pPr indent="0" lvl="1"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2pPr>
            <a:lvl3pPr indent="0" lvl="2"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3pPr>
            <a:lvl4pPr indent="0" lvl="3"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4pPr>
            <a:lvl5pPr indent="0" lvl="4"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5pPr>
            <a:lvl6pPr indent="0" lvl="5"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6pPr>
            <a:lvl7pPr indent="0" lvl="6"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7pPr>
            <a:lvl8pPr indent="0" lvl="7"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8pPr>
            <a:lvl9pPr indent="0" lvl="8"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99" name="Shape 199"/>
        <p:cNvGrpSpPr/>
        <p:nvPr/>
      </p:nvGrpSpPr>
      <p:grpSpPr>
        <a:xfrm>
          <a:off x="0" y="0"/>
          <a:ext cx="0" cy="0"/>
          <a:chOff x="0" y="0"/>
          <a:chExt cx="0" cy="0"/>
        </a:xfrm>
      </p:grpSpPr>
      <p:sp>
        <p:nvSpPr>
          <p:cNvPr id="200" name="Google Shape;200;p26"/>
          <p:cNvSpPr txBox="1"/>
          <p:nvPr>
            <p:ph type="title"/>
          </p:nvPr>
        </p:nvSpPr>
        <p:spPr>
          <a:xfrm rot="5400000">
            <a:off x="4724400" y="2133600"/>
            <a:ext cx="5867400" cy="20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1" name="Google Shape;201;p26"/>
          <p:cNvSpPr txBox="1"/>
          <p:nvPr>
            <p:ph idx="1" type="body"/>
          </p:nvPr>
        </p:nvSpPr>
        <p:spPr>
          <a:xfrm rot="5400000">
            <a:off x="533400" y="152400"/>
            <a:ext cx="5867400" cy="60198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SzPts val="1800"/>
              <a:buChar char="•"/>
              <a:defRPr/>
            </a:lvl1pPr>
            <a:lvl2pPr indent="-342900" lvl="1" marL="914400" rtl="0" algn="l">
              <a:spcBef>
                <a:spcPts val="360"/>
              </a:spcBef>
              <a:spcAft>
                <a:spcPts val="0"/>
              </a:spcAft>
              <a:buClr>
                <a:schemeClr val="lt1"/>
              </a:buClr>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Clr>
                <a:schemeClr val="lt1"/>
              </a:buClr>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202" name="Google Shape;202;p26"/>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3" name="Google Shape;203;p2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4" name="Google Shape;204;p2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1pPr>
            <a:lvl2pPr indent="0" lvl="1"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2pPr>
            <a:lvl3pPr indent="0" lvl="2"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3pPr>
            <a:lvl4pPr indent="0" lvl="3"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4pPr>
            <a:lvl5pPr indent="0" lvl="4"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5pPr>
            <a:lvl6pPr indent="0" lvl="5"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6pPr>
            <a:lvl7pPr indent="0" lvl="6"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7pPr>
            <a:lvl8pPr indent="0" lvl="7"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8pPr>
            <a:lvl9pPr indent="0" lvl="8"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OBJECT 2">
    <p:spTree>
      <p:nvGrpSpPr>
        <p:cNvPr id="17" name="Shape 17"/>
        <p:cNvGrpSpPr/>
        <p:nvPr/>
      </p:nvGrpSpPr>
      <p:grpSpPr>
        <a:xfrm>
          <a:off x="0" y="0"/>
          <a:ext cx="0" cy="0"/>
          <a:chOff x="0" y="0"/>
          <a:chExt cx="0" cy="0"/>
        </a:xfrm>
      </p:grpSpPr>
      <p:sp>
        <p:nvSpPr>
          <p:cNvPr id="18" name="Google Shape;18;p3"/>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 name="Google Shape;19;p3"/>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SzPts val="1800"/>
              <a:buChar char="•"/>
              <a:defRPr/>
            </a:lvl1pPr>
            <a:lvl2pPr indent="-342900" lvl="1" marL="914400" rtl="0" algn="l">
              <a:spcBef>
                <a:spcPts val="360"/>
              </a:spcBef>
              <a:spcAft>
                <a:spcPts val="0"/>
              </a:spcAft>
              <a:buClr>
                <a:schemeClr val="lt1"/>
              </a:buClr>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Clr>
                <a:schemeClr val="lt1"/>
              </a:buClr>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20" name="Google Shape;20;p3"/>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1pPr>
            <a:lvl2pPr indent="0" lvl="1"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2pPr>
            <a:lvl3pPr indent="0" lvl="2"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3pPr>
            <a:lvl4pPr indent="0" lvl="3"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4pPr>
            <a:lvl5pPr indent="0" lvl="4"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5pPr>
            <a:lvl6pPr indent="0" lvl="5"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6pPr>
            <a:lvl7pPr indent="0" lvl="6"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7pPr>
            <a:lvl8pPr indent="0" lvl="7"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8pPr>
            <a:lvl9pPr indent="0" lvl="8"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Text" showMasterSp="0" type="objAndTx">
  <p:cSld name="OBJECT_AND_TEXT">
    <p:spTree>
      <p:nvGrpSpPr>
        <p:cNvPr id="29" name="Shape 29"/>
        <p:cNvGrpSpPr/>
        <p:nvPr/>
      </p:nvGrpSpPr>
      <p:grpSpPr>
        <a:xfrm>
          <a:off x="0" y="0"/>
          <a:ext cx="0" cy="0"/>
          <a:chOff x="0" y="0"/>
          <a:chExt cx="0" cy="0"/>
        </a:xfrm>
      </p:grpSpPr>
      <p:sp>
        <p:nvSpPr>
          <p:cNvPr id="30" name="Google Shape;30;p5"/>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 name="Google Shape;31;p5"/>
          <p:cNvSpPr txBox="1"/>
          <p:nvPr>
            <p:ph idx="1" type="body"/>
          </p:nvPr>
        </p:nvSpPr>
        <p:spPr>
          <a:xfrm>
            <a:off x="457200" y="1600200"/>
            <a:ext cx="4038600" cy="44958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SzPts val="1800"/>
              <a:buChar char="•"/>
              <a:defRPr/>
            </a:lvl1pPr>
            <a:lvl2pPr indent="-342900" lvl="1" marL="914400" rtl="0" algn="l">
              <a:spcBef>
                <a:spcPts val="360"/>
              </a:spcBef>
              <a:spcAft>
                <a:spcPts val="0"/>
              </a:spcAft>
              <a:buClr>
                <a:schemeClr val="lt1"/>
              </a:buClr>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Clr>
                <a:schemeClr val="lt1"/>
              </a:buClr>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32" name="Google Shape;32;p5"/>
          <p:cNvSpPr txBox="1"/>
          <p:nvPr>
            <p:ph idx="2" type="body"/>
          </p:nvPr>
        </p:nvSpPr>
        <p:spPr>
          <a:xfrm>
            <a:off x="4648200" y="1600200"/>
            <a:ext cx="4038600" cy="44958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SzPts val="1800"/>
              <a:buChar char="•"/>
              <a:defRPr/>
            </a:lvl1pPr>
            <a:lvl2pPr indent="-342900" lvl="1" marL="914400" rtl="0" algn="l">
              <a:spcBef>
                <a:spcPts val="360"/>
              </a:spcBef>
              <a:spcAft>
                <a:spcPts val="0"/>
              </a:spcAft>
              <a:buClr>
                <a:schemeClr val="lt1"/>
              </a:buClr>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Clr>
                <a:schemeClr val="lt1"/>
              </a:buClr>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33" name="Google Shape;33;p5"/>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1pPr>
            <a:lvl2pPr indent="0" lvl="1"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2pPr>
            <a:lvl3pPr indent="0" lvl="2"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3pPr>
            <a:lvl4pPr indent="0" lvl="3"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4pPr>
            <a:lvl5pPr indent="0" lvl="4"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5pPr>
            <a:lvl6pPr indent="0" lvl="5"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6pPr>
            <a:lvl7pPr indent="0" lvl="6"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7pPr>
            <a:lvl8pPr indent="0" lvl="7"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8pPr>
            <a:lvl9pPr indent="0" lvl="8"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42" name="Shape 42"/>
        <p:cNvGrpSpPr/>
        <p:nvPr/>
      </p:nvGrpSpPr>
      <p:grpSpPr>
        <a:xfrm>
          <a:off x="0" y="0"/>
          <a:ext cx="0" cy="0"/>
          <a:chOff x="0" y="0"/>
          <a:chExt cx="0" cy="0"/>
        </a:xfrm>
      </p:grpSpPr>
      <p:sp>
        <p:nvSpPr>
          <p:cNvPr id="43" name="Google Shape;43;p7"/>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4" name="Google Shape;44;p7"/>
          <p:cNvSpPr txBox="1"/>
          <p:nvPr>
            <p:ph idx="1" type="body"/>
          </p:nvPr>
        </p:nvSpPr>
        <p:spPr>
          <a:xfrm>
            <a:off x="457200" y="1600200"/>
            <a:ext cx="4038600" cy="44958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SzPts val="2800"/>
              <a:buFont typeface="Arial"/>
              <a:buChar char="•"/>
              <a:defRPr sz="2800"/>
            </a:lvl1pPr>
            <a:lvl2pPr indent="-381000" lvl="1" marL="914400" rtl="0" algn="l">
              <a:spcBef>
                <a:spcPts val="480"/>
              </a:spcBef>
              <a:spcAft>
                <a:spcPts val="0"/>
              </a:spcAft>
              <a:buClr>
                <a:schemeClr val="lt1"/>
              </a:buClr>
              <a:buSzPts val="2400"/>
              <a:buFont typeface="Arial"/>
              <a:buChar char="–"/>
              <a:defRPr sz="2400"/>
            </a:lvl2pPr>
            <a:lvl3pPr indent="-355600" lvl="2" marL="1371600" rtl="0" algn="l">
              <a:spcBef>
                <a:spcPts val="400"/>
              </a:spcBef>
              <a:spcAft>
                <a:spcPts val="0"/>
              </a:spcAft>
              <a:buSzPts val="2000"/>
              <a:buFont typeface="Arial"/>
              <a:buChar char="•"/>
              <a:defRPr sz="2000"/>
            </a:lvl3pPr>
            <a:lvl4pPr indent="-342900" lvl="3" marL="1828800" rtl="0" algn="l">
              <a:spcBef>
                <a:spcPts val="360"/>
              </a:spcBef>
              <a:spcAft>
                <a:spcPts val="0"/>
              </a:spcAft>
              <a:buClr>
                <a:schemeClr val="lt1"/>
              </a:buClr>
              <a:buSzPts val="1800"/>
              <a:buFont typeface="Arial"/>
              <a:buChar char="–"/>
              <a:defRPr sz="1800"/>
            </a:lvl4pPr>
            <a:lvl5pPr indent="-342900" lvl="4" marL="2286000" rtl="0" algn="l">
              <a:spcBef>
                <a:spcPts val="360"/>
              </a:spcBef>
              <a:spcAft>
                <a:spcPts val="0"/>
              </a:spcAft>
              <a:buSzPts val="1800"/>
              <a:buFont typeface="Arial"/>
              <a:buChar char="•"/>
              <a:defRPr sz="1800"/>
            </a:lvl5pPr>
            <a:lvl6pPr indent="-342900" lvl="5" marL="2743200" rtl="0" algn="l">
              <a:spcBef>
                <a:spcPts val="360"/>
              </a:spcBef>
              <a:spcAft>
                <a:spcPts val="0"/>
              </a:spcAft>
              <a:buSzPts val="1800"/>
              <a:buFont typeface="Arial"/>
              <a:buChar char="•"/>
              <a:defRPr sz="1800"/>
            </a:lvl6pPr>
            <a:lvl7pPr indent="-342900" lvl="6" marL="3200400" rtl="0" algn="l">
              <a:spcBef>
                <a:spcPts val="360"/>
              </a:spcBef>
              <a:spcAft>
                <a:spcPts val="0"/>
              </a:spcAft>
              <a:buSzPts val="1800"/>
              <a:buFont typeface="Arial"/>
              <a:buChar char="•"/>
              <a:defRPr sz="1800"/>
            </a:lvl7pPr>
            <a:lvl8pPr indent="-342900" lvl="7" marL="3657600" rtl="0" algn="l">
              <a:spcBef>
                <a:spcPts val="360"/>
              </a:spcBef>
              <a:spcAft>
                <a:spcPts val="0"/>
              </a:spcAft>
              <a:buSzPts val="1800"/>
              <a:buFont typeface="Arial"/>
              <a:buChar char="•"/>
              <a:defRPr sz="1800"/>
            </a:lvl8pPr>
            <a:lvl9pPr indent="-342900" lvl="8" marL="4114800" rtl="0" algn="l">
              <a:spcBef>
                <a:spcPts val="360"/>
              </a:spcBef>
              <a:spcAft>
                <a:spcPts val="0"/>
              </a:spcAft>
              <a:buSzPts val="1800"/>
              <a:buFont typeface="Arial"/>
              <a:buChar char="•"/>
              <a:defRPr sz="1800"/>
            </a:lvl9pPr>
          </a:lstStyle>
          <a:p/>
        </p:txBody>
      </p:sp>
      <p:sp>
        <p:nvSpPr>
          <p:cNvPr id="45" name="Google Shape;45;p7"/>
          <p:cNvSpPr txBox="1"/>
          <p:nvPr>
            <p:ph idx="2" type="body"/>
          </p:nvPr>
        </p:nvSpPr>
        <p:spPr>
          <a:xfrm>
            <a:off x="4648200" y="1600200"/>
            <a:ext cx="4038600" cy="44958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SzPts val="2800"/>
              <a:buFont typeface="Arial"/>
              <a:buChar char="•"/>
              <a:defRPr sz="2800"/>
            </a:lvl1pPr>
            <a:lvl2pPr indent="-381000" lvl="1" marL="914400" rtl="0" algn="l">
              <a:spcBef>
                <a:spcPts val="480"/>
              </a:spcBef>
              <a:spcAft>
                <a:spcPts val="0"/>
              </a:spcAft>
              <a:buClr>
                <a:schemeClr val="lt1"/>
              </a:buClr>
              <a:buSzPts val="2400"/>
              <a:buFont typeface="Arial"/>
              <a:buChar char="–"/>
              <a:defRPr sz="2400"/>
            </a:lvl2pPr>
            <a:lvl3pPr indent="-355600" lvl="2" marL="1371600" rtl="0" algn="l">
              <a:spcBef>
                <a:spcPts val="400"/>
              </a:spcBef>
              <a:spcAft>
                <a:spcPts val="0"/>
              </a:spcAft>
              <a:buSzPts val="2000"/>
              <a:buFont typeface="Arial"/>
              <a:buChar char="•"/>
              <a:defRPr sz="2000"/>
            </a:lvl3pPr>
            <a:lvl4pPr indent="-342900" lvl="3" marL="1828800" rtl="0" algn="l">
              <a:spcBef>
                <a:spcPts val="360"/>
              </a:spcBef>
              <a:spcAft>
                <a:spcPts val="0"/>
              </a:spcAft>
              <a:buClr>
                <a:schemeClr val="lt1"/>
              </a:buClr>
              <a:buSzPts val="1800"/>
              <a:buFont typeface="Arial"/>
              <a:buChar char="–"/>
              <a:defRPr sz="1800"/>
            </a:lvl4pPr>
            <a:lvl5pPr indent="-342900" lvl="4" marL="2286000" rtl="0" algn="l">
              <a:spcBef>
                <a:spcPts val="360"/>
              </a:spcBef>
              <a:spcAft>
                <a:spcPts val="0"/>
              </a:spcAft>
              <a:buSzPts val="1800"/>
              <a:buFont typeface="Arial"/>
              <a:buChar char="•"/>
              <a:defRPr sz="1800"/>
            </a:lvl5pPr>
            <a:lvl6pPr indent="-342900" lvl="5" marL="2743200" rtl="0" algn="l">
              <a:spcBef>
                <a:spcPts val="360"/>
              </a:spcBef>
              <a:spcAft>
                <a:spcPts val="0"/>
              </a:spcAft>
              <a:buSzPts val="1800"/>
              <a:buFont typeface="Arial"/>
              <a:buChar char="•"/>
              <a:defRPr sz="1800"/>
            </a:lvl6pPr>
            <a:lvl7pPr indent="-342900" lvl="6" marL="3200400" rtl="0" algn="l">
              <a:spcBef>
                <a:spcPts val="360"/>
              </a:spcBef>
              <a:spcAft>
                <a:spcPts val="0"/>
              </a:spcAft>
              <a:buSzPts val="1800"/>
              <a:buFont typeface="Arial"/>
              <a:buChar char="•"/>
              <a:defRPr sz="1800"/>
            </a:lvl7pPr>
            <a:lvl8pPr indent="-342900" lvl="7" marL="3657600" rtl="0" algn="l">
              <a:spcBef>
                <a:spcPts val="360"/>
              </a:spcBef>
              <a:spcAft>
                <a:spcPts val="0"/>
              </a:spcAft>
              <a:buSzPts val="1800"/>
              <a:buFont typeface="Arial"/>
              <a:buChar char="•"/>
              <a:defRPr sz="1800"/>
            </a:lvl8pPr>
            <a:lvl9pPr indent="-342900" lvl="8" marL="4114800" rtl="0" algn="l">
              <a:spcBef>
                <a:spcPts val="360"/>
              </a:spcBef>
              <a:spcAft>
                <a:spcPts val="0"/>
              </a:spcAft>
              <a:buSzPts val="1800"/>
              <a:buFont typeface="Arial"/>
              <a:buChar char="•"/>
              <a:defRPr sz="1800"/>
            </a:lvl9pPr>
          </a:lstStyle>
          <a:p/>
        </p:txBody>
      </p:sp>
      <p:sp>
        <p:nvSpPr>
          <p:cNvPr id="46" name="Google Shape;46;p7"/>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1pPr>
            <a:lvl2pPr indent="0" lvl="1"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2pPr>
            <a:lvl3pPr indent="0" lvl="2"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3pPr>
            <a:lvl4pPr indent="0" lvl="3"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4pPr>
            <a:lvl5pPr indent="0" lvl="4"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5pPr>
            <a:lvl6pPr indent="0" lvl="5"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6pPr>
            <a:lvl7pPr indent="0" lvl="6"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7pPr>
            <a:lvl8pPr indent="0" lvl="7"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8pPr>
            <a:lvl9pPr indent="0" lvl="8"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01" name="Shape 101"/>
        <p:cNvGrpSpPr/>
        <p:nvPr/>
      </p:nvGrpSpPr>
      <p:grpSpPr>
        <a:xfrm>
          <a:off x="0" y="0"/>
          <a:ext cx="0" cy="0"/>
          <a:chOff x="0" y="0"/>
          <a:chExt cx="0" cy="0"/>
        </a:xfrm>
      </p:grpSpPr>
      <p:sp>
        <p:nvSpPr>
          <p:cNvPr id="102" name="Google Shape;102;p10"/>
          <p:cNvSpPr txBox="1"/>
          <p:nvPr>
            <p:ph type="ctrTitle"/>
          </p:nvPr>
        </p:nvSpPr>
        <p:spPr>
          <a:xfrm>
            <a:off x="457200" y="1447800"/>
            <a:ext cx="8229600" cy="17367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5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3" name="Google Shape;103;p10"/>
          <p:cNvSpPr txBox="1"/>
          <p:nvPr>
            <p:ph idx="1" type="subTitle"/>
          </p:nvPr>
        </p:nvSpPr>
        <p:spPr>
          <a:xfrm>
            <a:off x="1371600" y="3429000"/>
            <a:ext cx="6400800" cy="1752600"/>
          </a:xfrm>
          <a:prstGeom prst="rect">
            <a:avLst/>
          </a:prstGeom>
          <a:noFill/>
          <a:ln>
            <a:noFill/>
          </a:ln>
        </p:spPr>
        <p:txBody>
          <a:bodyPr anchorCtr="0" anchor="t" bIns="45700" lIns="91425" spcFirstLastPara="1" rIns="91425" wrap="square" tIns="45700">
            <a:noAutofit/>
          </a:bodyPr>
          <a:lstStyle>
            <a:lvl1pPr lvl="0" rtl="0" algn="ctr">
              <a:spcBef>
                <a:spcPts val="640"/>
              </a:spcBef>
              <a:spcAft>
                <a:spcPts val="0"/>
              </a:spcAft>
              <a:buSzPts val="3200"/>
              <a:buFont typeface="Arial"/>
              <a:buNone/>
              <a:defRPr>
                <a:effectLst>
                  <a:outerShdw blurRad="38100" algn="tl" dir="2700000" dist="38100">
                    <a:srgbClr val="000000"/>
                  </a:outerShdw>
                </a:effectLst>
              </a:defRPr>
            </a:lvl1pPr>
            <a:lvl2pPr lvl="1" rtl="0" algn="l">
              <a:spcBef>
                <a:spcPts val="360"/>
              </a:spcBef>
              <a:spcAft>
                <a:spcPts val="0"/>
              </a:spcAft>
              <a:buClr>
                <a:schemeClr val="lt1"/>
              </a:buClr>
              <a:buSzPts val="1800"/>
              <a:buChar char="–"/>
              <a:defRPr/>
            </a:lvl2pPr>
            <a:lvl3pPr lvl="2" rtl="0" algn="l">
              <a:spcBef>
                <a:spcPts val="360"/>
              </a:spcBef>
              <a:spcAft>
                <a:spcPts val="0"/>
              </a:spcAft>
              <a:buSzPts val="1800"/>
              <a:buChar char="•"/>
              <a:defRPr/>
            </a:lvl3pPr>
            <a:lvl4pPr lvl="3" rtl="0" algn="l">
              <a:spcBef>
                <a:spcPts val="360"/>
              </a:spcBef>
              <a:spcAft>
                <a:spcPts val="0"/>
              </a:spcAft>
              <a:buClr>
                <a:schemeClr val="lt1"/>
              </a:buClr>
              <a:buSzPts val="1800"/>
              <a:buChar char="–"/>
              <a:defRPr/>
            </a:lvl4pPr>
            <a:lvl5pPr lvl="4" rtl="0" algn="l">
              <a:spcBef>
                <a:spcPts val="360"/>
              </a:spcBef>
              <a:spcAft>
                <a:spcPts val="0"/>
              </a:spcAft>
              <a:buSzPts val="1800"/>
              <a:buChar char="•"/>
              <a:defRPr/>
            </a:lvl5pPr>
            <a:lvl6pPr lvl="5" rtl="0" algn="l">
              <a:spcBef>
                <a:spcPts val="360"/>
              </a:spcBef>
              <a:spcAft>
                <a:spcPts val="0"/>
              </a:spcAft>
              <a:buSzPts val="1800"/>
              <a:buChar char="•"/>
              <a:defRPr/>
            </a:lvl6pPr>
            <a:lvl7pPr lvl="6" rtl="0" algn="l">
              <a:spcBef>
                <a:spcPts val="360"/>
              </a:spcBef>
              <a:spcAft>
                <a:spcPts val="0"/>
              </a:spcAft>
              <a:buSzPts val="1800"/>
              <a:buChar char="•"/>
              <a:defRPr/>
            </a:lvl7pPr>
            <a:lvl8pPr lvl="7" rtl="0" algn="l">
              <a:spcBef>
                <a:spcPts val="360"/>
              </a:spcBef>
              <a:spcAft>
                <a:spcPts val="0"/>
              </a:spcAft>
              <a:buSzPts val="1800"/>
              <a:buChar char="•"/>
              <a:defRPr/>
            </a:lvl8pPr>
            <a:lvl9pPr lvl="8" rtl="0" algn="l">
              <a:spcBef>
                <a:spcPts val="360"/>
              </a:spcBef>
              <a:spcAft>
                <a:spcPts val="0"/>
              </a:spcAft>
              <a:buSzPts val="1800"/>
              <a:buChar char="•"/>
              <a:defRPr/>
            </a:lvl9pPr>
          </a:lstStyle>
          <a:p/>
        </p:txBody>
      </p:sp>
      <p:sp>
        <p:nvSpPr>
          <p:cNvPr id="104" name="Google Shape;104;p10"/>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5" name="Google Shape;105;p1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1pPr>
            <a:lvl2pPr indent="0" lvl="1"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2pPr>
            <a:lvl3pPr indent="0" lvl="2"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3pPr>
            <a:lvl4pPr indent="0" lvl="3"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4pPr>
            <a:lvl5pPr indent="0" lvl="4"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5pPr>
            <a:lvl6pPr indent="0" lvl="5"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6pPr>
            <a:lvl7pPr indent="0" lvl="6"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7pPr>
            <a:lvl8pPr indent="0" lvl="7"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8pPr>
            <a:lvl9pPr indent="0" lvl="8"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06" name="Google Shape;106;p1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113" name="Shape 113"/>
        <p:cNvGrpSpPr/>
        <p:nvPr/>
      </p:nvGrpSpPr>
      <p:grpSpPr>
        <a:xfrm>
          <a:off x="0" y="0"/>
          <a:ext cx="0" cy="0"/>
          <a:chOff x="0" y="0"/>
          <a:chExt cx="0" cy="0"/>
        </a:xfrm>
      </p:grpSpPr>
      <p:sp>
        <p:nvSpPr>
          <p:cNvPr id="114" name="Google Shape;114;p12"/>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b="1" sz="4000" cap="none"/>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5" name="Google Shape;115;p12"/>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Autofit/>
          </a:bodyPr>
          <a:lstStyle>
            <a:lvl1pPr indent="-228600" lvl="0" marL="457200" rtl="0" algn="l">
              <a:spcBef>
                <a:spcPts val="400"/>
              </a:spcBef>
              <a:spcAft>
                <a:spcPts val="0"/>
              </a:spcAft>
              <a:buSzPts val="2000"/>
              <a:buFont typeface="Arial"/>
              <a:buNone/>
              <a:defRPr sz="2000"/>
            </a:lvl1pPr>
            <a:lvl2pPr indent="-228600" lvl="1" marL="914400" rtl="0" algn="l">
              <a:spcBef>
                <a:spcPts val="360"/>
              </a:spcBef>
              <a:spcAft>
                <a:spcPts val="0"/>
              </a:spcAft>
              <a:buClr>
                <a:schemeClr val="lt1"/>
              </a:buClr>
              <a:buSzPts val="1800"/>
              <a:buFont typeface="Arial"/>
              <a:buNone/>
              <a:defRPr sz="1800"/>
            </a:lvl2pPr>
            <a:lvl3pPr indent="-228600" lvl="2" marL="1371600" rtl="0" algn="l">
              <a:spcBef>
                <a:spcPts val="320"/>
              </a:spcBef>
              <a:spcAft>
                <a:spcPts val="0"/>
              </a:spcAft>
              <a:buSzPts val="1600"/>
              <a:buFont typeface="Arial"/>
              <a:buNone/>
              <a:defRPr sz="1600"/>
            </a:lvl3pPr>
            <a:lvl4pPr indent="-228600" lvl="3" marL="1828800" rtl="0" algn="l">
              <a:spcBef>
                <a:spcPts val="280"/>
              </a:spcBef>
              <a:spcAft>
                <a:spcPts val="0"/>
              </a:spcAft>
              <a:buClr>
                <a:schemeClr val="lt1"/>
              </a:buClr>
              <a:buSzPts val="1400"/>
              <a:buFont typeface="Arial"/>
              <a:buNone/>
              <a:defRPr sz="1400"/>
            </a:lvl4pPr>
            <a:lvl5pPr indent="-228600" lvl="4" marL="2286000" rtl="0" algn="l">
              <a:spcBef>
                <a:spcPts val="280"/>
              </a:spcBef>
              <a:spcAft>
                <a:spcPts val="0"/>
              </a:spcAft>
              <a:buSzPts val="1400"/>
              <a:buFont typeface="Arial"/>
              <a:buNone/>
              <a:defRPr sz="1400"/>
            </a:lvl5pPr>
            <a:lvl6pPr indent="-228600" lvl="5" marL="2743200" rtl="0" algn="l">
              <a:spcBef>
                <a:spcPts val="280"/>
              </a:spcBef>
              <a:spcAft>
                <a:spcPts val="0"/>
              </a:spcAft>
              <a:buSzPts val="1400"/>
              <a:buFont typeface="Arial"/>
              <a:buNone/>
              <a:defRPr sz="1400"/>
            </a:lvl6pPr>
            <a:lvl7pPr indent="-228600" lvl="6" marL="3200400" rtl="0" algn="l">
              <a:spcBef>
                <a:spcPts val="280"/>
              </a:spcBef>
              <a:spcAft>
                <a:spcPts val="0"/>
              </a:spcAft>
              <a:buSzPts val="1400"/>
              <a:buFont typeface="Arial"/>
              <a:buNone/>
              <a:defRPr sz="1400"/>
            </a:lvl7pPr>
            <a:lvl8pPr indent="-228600" lvl="7" marL="3657600" rtl="0" algn="l">
              <a:spcBef>
                <a:spcPts val="280"/>
              </a:spcBef>
              <a:spcAft>
                <a:spcPts val="0"/>
              </a:spcAft>
              <a:buSzPts val="1400"/>
              <a:buFont typeface="Arial"/>
              <a:buNone/>
              <a:defRPr sz="1400"/>
            </a:lvl8pPr>
            <a:lvl9pPr indent="-228600" lvl="8" marL="4114800" rtl="0" algn="l">
              <a:spcBef>
                <a:spcPts val="280"/>
              </a:spcBef>
              <a:spcAft>
                <a:spcPts val="0"/>
              </a:spcAft>
              <a:buSzPts val="1400"/>
              <a:buFont typeface="Arial"/>
              <a:buNone/>
              <a:defRPr sz="1400"/>
            </a:lvl9pPr>
          </a:lstStyle>
          <a:p/>
        </p:txBody>
      </p:sp>
      <p:sp>
        <p:nvSpPr>
          <p:cNvPr id="116" name="Google Shape;116;p12"/>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7" name="Google Shape;117;p1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8" name="Google Shape;118;p1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1pPr>
            <a:lvl2pPr indent="0" lvl="1"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2pPr>
            <a:lvl3pPr indent="0" lvl="2"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3pPr>
            <a:lvl4pPr indent="0" lvl="3"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4pPr>
            <a:lvl5pPr indent="0" lvl="4"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5pPr>
            <a:lvl6pPr indent="0" lvl="5"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6pPr>
            <a:lvl7pPr indent="0" lvl="6"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7pPr>
            <a:lvl8pPr indent="0" lvl="7"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8pPr>
            <a:lvl9pPr indent="0" lvl="8"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125" name="Shape 125"/>
        <p:cNvGrpSpPr/>
        <p:nvPr/>
      </p:nvGrpSpPr>
      <p:grpSpPr>
        <a:xfrm>
          <a:off x="0" y="0"/>
          <a:ext cx="0" cy="0"/>
          <a:chOff x="0" y="0"/>
          <a:chExt cx="0" cy="0"/>
        </a:xfrm>
      </p:grpSpPr>
      <p:sp>
        <p:nvSpPr>
          <p:cNvPr id="126" name="Google Shape;126;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7" name="Google Shape;127;p14"/>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SzPts val="2400"/>
              <a:buFont typeface="Arial"/>
              <a:buNone/>
              <a:defRPr b="1" sz="2400"/>
            </a:lvl1pPr>
            <a:lvl2pPr indent="-228600" lvl="1" marL="914400" rtl="0" algn="l">
              <a:spcBef>
                <a:spcPts val="400"/>
              </a:spcBef>
              <a:spcAft>
                <a:spcPts val="0"/>
              </a:spcAft>
              <a:buClr>
                <a:schemeClr val="lt1"/>
              </a:buClr>
              <a:buSzPts val="2000"/>
              <a:buFont typeface="Arial"/>
              <a:buNone/>
              <a:defRPr b="1" sz="2000"/>
            </a:lvl2pPr>
            <a:lvl3pPr indent="-228600" lvl="2" marL="1371600" rtl="0" algn="l">
              <a:spcBef>
                <a:spcPts val="360"/>
              </a:spcBef>
              <a:spcAft>
                <a:spcPts val="0"/>
              </a:spcAft>
              <a:buSzPts val="1800"/>
              <a:buFont typeface="Arial"/>
              <a:buNone/>
              <a:defRPr b="1" sz="1800"/>
            </a:lvl3pPr>
            <a:lvl4pPr indent="-228600" lvl="3" marL="1828800" rtl="0" algn="l">
              <a:spcBef>
                <a:spcPts val="320"/>
              </a:spcBef>
              <a:spcAft>
                <a:spcPts val="0"/>
              </a:spcAft>
              <a:buClr>
                <a:schemeClr val="lt1"/>
              </a:buClr>
              <a:buSzPts val="1600"/>
              <a:buFont typeface="Arial"/>
              <a:buNone/>
              <a:defRPr b="1" sz="1600"/>
            </a:lvl4pPr>
            <a:lvl5pPr indent="-228600" lvl="4" marL="2286000" rtl="0" algn="l">
              <a:spcBef>
                <a:spcPts val="320"/>
              </a:spcBef>
              <a:spcAft>
                <a:spcPts val="0"/>
              </a:spcAft>
              <a:buSzPts val="1600"/>
              <a:buFont typeface="Arial"/>
              <a:buNone/>
              <a:defRPr b="1" sz="1600"/>
            </a:lvl5pPr>
            <a:lvl6pPr indent="-228600" lvl="5" marL="2743200" rtl="0" algn="l">
              <a:spcBef>
                <a:spcPts val="320"/>
              </a:spcBef>
              <a:spcAft>
                <a:spcPts val="0"/>
              </a:spcAft>
              <a:buSzPts val="1600"/>
              <a:buFont typeface="Arial"/>
              <a:buNone/>
              <a:defRPr b="1" sz="1600"/>
            </a:lvl6pPr>
            <a:lvl7pPr indent="-228600" lvl="6" marL="3200400" rtl="0" algn="l">
              <a:spcBef>
                <a:spcPts val="320"/>
              </a:spcBef>
              <a:spcAft>
                <a:spcPts val="0"/>
              </a:spcAft>
              <a:buSzPts val="1600"/>
              <a:buFont typeface="Arial"/>
              <a:buNone/>
              <a:defRPr b="1" sz="1600"/>
            </a:lvl7pPr>
            <a:lvl8pPr indent="-228600" lvl="7" marL="3657600" rtl="0" algn="l">
              <a:spcBef>
                <a:spcPts val="320"/>
              </a:spcBef>
              <a:spcAft>
                <a:spcPts val="0"/>
              </a:spcAft>
              <a:buSzPts val="1600"/>
              <a:buFont typeface="Arial"/>
              <a:buNone/>
              <a:defRPr b="1" sz="1600"/>
            </a:lvl8pPr>
            <a:lvl9pPr indent="-228600" lvl="8" marL="4114800" rtl="0" algn="l">
              <a:spcBef>
                <a:spcPts val="320"/>
              </a:spcBef>
              <a:spcAft>
                <a:spcPts val="0"/>
              </a:spcAft>
              <a:buSzPts val="1600"/>
              <a:buFont typeface="Arial"/>
              <a:buNone/>
              <a:defRPr b="1" sz="1600"/>
            </a:lvl9pPr>
          </a:lstStyle>
          <a:p/>
        </p:txBody>
      </p:sp>
      <p:sp>
        <p:nvSpPr>
          <p:cNvPr id="128" name="Google Shape;128;p14"/>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SzPts val="2400"/>
              <a:buFont typeface="Arial"/>
              <a:buChar char="•"/>
              <a:defRPr sz="2400"/>
            </a:lvl1pPr>
            <a:lvl2pPr indent="-355600" lvl="1" marL="914400" rtl="0" algn="l">
              <a:spcBef>
                <a:spcPts val="400"/>
              </a:spcBef>
              <a:spcAft>
                <a:spcPts val="0"/>
              </a:spcAft>
              <a:buClr>
                <a:schemeClr val="lt1"/>
              </a:buClr>
              <a:buSzPts val="2000"/>
              <a:buFont typeface="Arial"/>
              <a:buChar char="–"/>
              <a:defRPr sz="2000"/>
            </a:lvl2pPr>
            <a:lvl3pPr indent="-342900" lvl="2" marL="1371600" rtl="0" algn="l">
              <a:spcBef>
                <a:spcPts val="360"/>
              </a:spcBef>
              <a:spcAft>
                <a:spcPts val="0"/>
              </a:spcAft>
              <a:buSzPts val="1800"/>
              <a:buFont typeface="Arial"/>
              <a:buChar char="•"/>
              <a:defRPr sz="1800"/>
            </a:lvl3pPr>
            <a:lvl4pPr indent="-330200" lvl="3" marL="1828800" rtl="0" algn="l">
              <a:spcBef>
                <a:spcPts val="320"/>
              </a:spcBef>
              <a:spcAft>
                <a:spcPts val="0"/>
              </a:spcAft>
              <a:buClr>
                <a:schemeClr val="lt1"/>
              </a:buClr>
              <a:buSzPts val="1600"/>
              <a:buFont typeface="Arial"/>
              <a:buChar char="–"/>
              <a:defRPr sz="1600"/>
            </a:lvl4pPr>
            <a:lvl5pPr indent="-330200" lvl="4" marL="2286000" rtl="0" algn="l">
              <a:spcBef>
                <a:spcPts val="320"/>
              </a:spcBef>
              <a:spcAft>
                <a:spcPts val="0"/>
              </a:spcAft>
              <a:buSzPts val="1600"/>
              <a:buFont typeface="Arial"/>
              <a:buChar char="•"/>
              <a:defRPr sz="1600"/>
            </a:lvl5pPr>
            <a:lvl6pPr indent="-330200" lvl="5" marL="2743200" rtl="0" algn="l">
              <a:spcBef>
                <a:spcPts val="320"/>
              </a:spcBef>
              <a:spcAft>
                <a:spcPts val="0"/>
              </a:spcAft>
              <a:buSzPts val="1600"/>
              <a:buFont typeface="Arial"/>
              <a:buChar char="•"/>
              <a:defRPr sz="1600"/>
            </a:lvl6pPr>
            <a:lvl7pPr indent="-330200" lvl="6" marL="3200400" rtl="0" algn="l">
              <a:spcBef>
                <a:spcPts val="320"/>
              </a:spcBef>
              <a:spcAft>
                <a:spcPts val="0"/>
              </a:spcAft>
              <a:buSzPts val="1600"/>
              <a:buFont typeface="Arial"/>
              <a:buChar char="•"/>
              <a:defRPr sz="1600"/>
            </a:lvl7pPr>
            <a:lvl8pPr indent="-330200" lvl="7" marL="3657600" rtl="0" algn="l">
              <a:spcBef>
                <a:spcPts val="320"/>
              </a:spcBef>
              <a:spcAft>
                <a:spcPts val="0"/>
              </a:spcAft>
              <a:buSzPts val="1600"/>
              <a:buFont typeface="Arial"/>
              <a:buChar char="•"/>
              <a:defRPr sz="1600"/>
            </a:lvl8pPr>
            <a:lvl9pPr indent="-330200" lvl="8" marL="4114800" rtl="0" algn="l">
              <a:spcBef>
                <a:spcPts val="320"/>
              </a:spcBef>
              <a:spcAft>
                <a:spcPts val="0"/>
              </a:spcAft>
              <a:buSzPts val="1600"/>
              <a:buFont typeface="Arial"/>
              <a:buChar char="•"/>
              <a:defRPr sz="1600"/>
            </a:lvl9pPr>
          </a:lstStyle>
          <a:p/>
        </p:txBody>
      </p:sp>
      <p:sp>
        <p:nvSpPr>
          <p:cNvPr id="129" name="Google Shape;129;p14"/>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SzPts val="2400"/>
              <a:buFont typeface="Arial"/>
              <a:buNone/>
              <a:defRPr b="1" sz="2400"/>
            </a:lvl1pPr>
            <a:lvl2pPr indent="-228600" lvl="1" marL="914400" rtl="0" algn="l">
              <a:spcBef>
                <a:spcPts val="400"/>
              </a:spcBef>
              <a:spcAft>
                <a:spcPts val="0"/>
              </a:spcAft>
              <a:buClr>
                <a:schemeClr val="lt1"/>
              </a:buClr>
              <a:buSzPts val="2000"/>
              <a:buFont typeface="Arial"/>
              <a:buNone/>
              <a:defRPr b="1" sz="2000"/>
            </a:lvl2pPr>
            <a:lvl3pPr indent="-228600" lvl="2" marL="1371600" rtl="0" algn="l">
              <a:spcBef>
                <a:spcPts val="360"/>
              </a:spcBef>
              <a:spcAft>
                <a:spcPts val="0"/>
              </a:spcAft>
              <a:buSzPts val="1800"/>
              <a:buFont typeface="Arial"/>
              <a:buNone/>
              <a:defRPr b="1" sz="1800"/>
            </a:lvl3pPr>
            <a:lvl4pPr indent="-228600" lvl="3" marL="1828800" rtl="0" algn="l">
              <a:spcBef>
                <a:spcPts val="320"/>
              </a:spcBef>
              <a:spcAft>
                <a:spcPts val="0"/>
              </a:spcAft>
              <a:buClr>
                <a:schemeClr val="lt1"/>
              </a:buClr>
              <a:buSzPts val="1600"/>
              <a:buFont typeface="Arial"/>
              <a:buNone/>
              <a:defRPr b="1" sz="1600"/>
            </a:lvl4pPr>
            <a:lvl5pPr indent="-228600" lvl="4" marL="2286000" rtl="0" algn="l">
              <a:spcBef>
                <a:spcPts val="320"/>
              </a:spcBef>
              <a:spcAft>
                <a:spcPts val="0"/>
              </a:spcAft>
              <a:buSzPts val="1600"/>
              <a:buFont typeface="Arial"/>
              <a:buNone/>
              <a:defRPr b="1" sz="1600"/>
            </a:lvl5pPr>
            <a:lvl6pPr indent="-228600" lvl="5" marL="2743200" rtl="0" algn="l">
              <a:spcBef>
                <a:spcPts val="320"/>
              </a:spcBef>
              <a:spcAft>
                <a:spcPts val="0"/>
              </a:spcAft>
              <a:buSzPts val="1600"/>
              <a:buFont typeface="Arial"/>
              <a:buNone/>
              <a:defRPr b="1" sz="1600"/>
            </a:lvl6pPr>
            <a:lvl7pPr indent="-228600" lvl="6" marL="3200400" rtl="0" algn="l">
              <a:spcBef>
                <a:spcPts val="320"/>
              </a:spcBef>
              <a:spcAft>
                <a:spcPts val="0"/>
              </a:spcAft>
              <a:buSzPts val="1600"/>
              <a:buFont typeface="Arial"/>
              <a:buNone/>
              <a:defRPr b="1" sz="1600"/>
            </a:lvl7pPr>
            <a:lvl8pPr indent="-228600" lvl="7" marL="3657600" rtl="0" algn="l">
              <a:spcBef>
                <a:spcPts val="320"/>
              </a:spcBef>
              <a:spcAft>
                <a:spcPts val="0"/>
              </a:spcAft>
              <a:buSzPts val="1600"/>
              <a:buFont typeface="Arial"/>
              <a:buNone/>
              <a:defRPr b="1" sz="1600"/>
            </a:lvl8pPr>
            <a:lvl9pPr indent="-228600" lvl="8" marL="4114800" rtl="0" algn="l">
              <a:spcBef>
                <a:spcPts val="320"/>
              </a:spcBef>
              <a:spcAft>
                <a:spcPts val="0"/>
              </a:spcAft>
              <a:buSzPts val="1600"/>
              <a:buFont typeface="Arial"/>
              <a:buNone/>
              <a:defRPr b="1" sz="1600"/>
            </a:lvl9pPr>
          </a:lstStyle>
          <a:p/>
        </p:txBody>
      </p:sp>
      <p:sp>
        <p:nvSpPr>
          <p:cNvPr id="130" name="Google Shape;130;p14"/>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SzPts val="2400"/>
              <a:buFont typeface="Arial"/>
              <a:buChar char="•"/>
              <a:defRPr sz="2400"/>
            </a:lvl1pPr>
            <a:lvl2pPr indent="-355600" lvl="1" marL="914400" rtl="0" algn="l">
              <a:spcBef>
                <a:spcPts val="400"/>
              </a:spcBef>
              <a:spcAft>
                <a:spcPts val="0"/>
              </a:spcAft>
              <a:buClr>
                <a:schemeClr val="lt1"/>
              </a:buClr>
              <a:buSzPts val="2000"/>
              <a:buFont typeface="Arial"/>
              <a:buChar char="–"/>
              <a:defRPr sz="2000"/>
            </a:lvl2pPr>
            <a:lvl3pPr indent="-342900" lvl="2" marL="1371600" rtl="0" algn="l">
              <a:spcBef>
                <a:spcPts val="360"/>
              </a:spcBef>
              <a:spcAft>
                <a:spcPts val="0"/>
              </a:spcAft>
              <a:buSzPts val="1800"/>
              <a:buFont typeface="Arial"/>
              <a:buChar char="•"/>
              <a:defRPr sz="1800"/>
            </a:lvl3pPr>
            <a:lvl4pPr indent="-330200" lvl="3" marL="1828800" rtl="0" algn="l">
              <a:spcBef>
                <a:spcPts val="320"/>
              </a:spcBef>
              <a:spcAft>
                <a:spcPts val="0"/>
              </a:spcAft>
              <a:buClr>
                <a:schemeClr val="lt1"/>
              </a:buClr>
              <a:buSzPts val="1600"/>
              <a:buFont typeface="Arial"/>
              <a:buChar char="–"/>
              <a:defRPr sz="1600"/>
            </a:lvl4pPr>
            <a:lvl5pPr indent="-330200" lvl="4" marL="2286000" rtl="0" algn="l">
              <a:spcBef>
                <a:spcPts val="320"/>
              </a:spcBef>
              <a:spcAft>
                <a:spcPts val="0"/>
              </a:spcAft>
              <a:buSzPts val="1600"/>
              <a:buFont typeface="Arial"/>
              <a:buChar char="•"/>
              <a:defRPr sz="1600"/>
            </a:lvl5pPr>
            <a:lvl6pPr indent="-330200" lvl="5" marL="2743200" rtl="0" algn="l">
              <a:spcBef>
                <a:spcPts val="320"/>
              </a:spcBef>
              <a:spcAft>
                <a:spcPts val="0"/>
              </a:spcAft>
              <a:buSzPts val="1600"/>
              <a:buFont typeface="Arial"/>
              <a:buChar char="•"/>
              <a:defRPr sz="1600"/>
            </a:lvl6pPr>
            <a:lvl7pPr indent="-330200" lvl="6" marL="3200400" rtl="0" algn="l">
              <a:spcBef>
                <a:spcPts val="320"/>
              </a:spcBef>
              <a:spcAft>
                <a:spcPts val="0"/>
              </a:spcAft>
              <a:buSzPts val="1600"/>
              <a:buFont typeface="Arial"/>
              <a:buChar char="•"/>
              <a:defRPr sz="1600"/>
            </a:lvl7pPr>
            <a:lvl8pPr indent="-330200" lvl="7" marL="3657600" rtl="0" algn="l">
              <a:spcBef>
                <a:spcPts val="320"/>
              </a:spcBef>
              <a:spcAft>
                <a:spcPts val="0"/>
              </a:spcAft>
              <a:buSzPts val="1600"/>
              <a:buFont typeface="Arial"/>
              <a:buChar char="•"/>
              <a:defRPr sz="1600"/>
            </a:lvl8pPr>
            <a:lvl9pPr indent="-330200" lvl="8" marL="4114800" rtl="0" algn="l">
              <a:spcBef>
                <a:spcPts val="320"/>
              </a:spcBef>
              <a:spcAft>
                <a:spcPts val="0"/>
              </a:spcAft>
              <a:buSzPts val="1600"/>
              <a:buFont typeface="Arial"/>
              <a:buChar char="•"/>
              <a:defRPr sz="1600"/>
            </a:lvl9pPr>
          </a:lstStyle>
          <a:p/>
        </p:txBody>
      </p:sp>
      <p:sp>
        <p:nvSpPr>
          <p:cNvPr id="131" name="Google Shape;131;p14"/>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2" name="Google Shape;132;p1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3" name="Google Shape;133;p1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1pPr>
            <a:lvl2pPr indent="0" lvl="1"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2pPr>
            <a:lvl3pPr indent="0" lvl="2"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3pPr>
            <a:lvl4pPr indent="0" lvl="3"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4pPr>
            <a:lvl5pPr indent="0" lvl="4"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5pPr>
            <a:lvl6pPr indent="0" lvl="5"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6pPr>
            <a:lvl7pPr indent="0" lvl="6"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7pPr>
            <a:lvl8pPr indent="0" lvl="7"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8pPr>
            <a:lvl9pPr indent="0" lvl="8"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140" name="Shape 140"/>
        <p:cNvGrpSpPr/>
        <p:nvPr/>
      </p:nvGrpSpPr>
      <p:grpSpPr>
        <a:xfrm>
          <a:off x="0" y="0"/>
          <a:ext cx="0" cy="0"/>
          <a:chOff x="0" y="0"/>
          <a:chExt cx="0" cy="0"/>
        </a:xfrm>
      </p:grpSpPr>
      <p:sp>
        <p:nvSpPr>
          <p:cNvPr id="141" name="Google Shape;141;p16"/>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2" name="Google Shape;142;p16"/>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3" name="Google Shape;143;p1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4" name="Google Shape;144;p1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1pPr>
            <a:lvl2pPr indent="0" lvl="1"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2pPr>
            <a:lvl3pPr indent="0" lvl="2"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3pPr>
            <a:lvl4pPr indent="0" lvl="3"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4pPr>
            <a:lvl5pPr indent="0" lvl="4"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5pPr>
            <a:lvl6pPr indent="0" lvl="5"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6pPr>
            <a:lvl7pPr indent="0" lvl="6"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7pPr>
            <a:lvl8pPr indent="0" lvl="7"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8pPr>
            <a:lvl9pPr indent="0" lvl="8"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51" name="Shape 151"/>
        <p:cNvGrpSpPr/>
        <p:nvPr/>
      </p:nvGrpSpPr>
      <p:grpSpPr>
        <a:xfrm>
          <a:off x="0" y="0"/>
          <a:ext cx="0" cy="0"/>
          <a:chOff x="0" y="0"/>
          <a:chExt cx="0" cy="0"/>
        </a:xfrm>
      </p:grpSpPr>
      <p:sp>
        <p:nvSpPr>
          <p:cNvPr id="152" name="Google Shape;152;p18"/>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3" name="Google Shape;153;p1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4" name="Google Shape;154;p1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1pPr>
            <a:lvl2pPr indent="0" lvl="1"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2pPr>
            <a:lvl3pPr indent="0" lvl="2"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3pPr>
            <a:lvl4pPr indent="0" lvl="3"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4pPr>
            <a:lvl5pPr indent="0" lvl="4"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5pPr>
            <a:lvl6pPr indent="0" lvl="5"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6pPr>
            <a:lvl7pPr indent="0" lvl="6"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7pPr>
            <a:lvl8pPr indent="0" lvl="7"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8pPr>
            <a:lvl9pPr indent="0" lvl="8"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4.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12.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1.xml"/></Relationships>
</file>

<file path=ppt/slideMasters/_rels/slideMaster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14.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6.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8.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7.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3.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9.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5.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9pPr>
          </a:lstStyle>
          <a:p/>
        </p:txBody>
      </p:sp>
      <p:sp>
        <p:nvSpPr>
          <p:cNvPr id="7" name="Google Shape;7;p1"/>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2"/>
              </a:buClr>
              <a:buSzPts val="3200"/>
              <a:buFont typeface="Arial"/>
              <a:buChar char="•"/>
              <a:defRPr b="0" i="0" sz="3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2"/>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9pPr>
          </a:lstStyle>
          <a:p/>
        </p:txBody>
      </p:sp>
      <p:sp>
        <p:nvSpPr>
          <p:cNvPr id="8" name="Google Shape;8;p1"/>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 name="Google Shape;9;p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 name="Google Shape;10;p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1pPr>
            <a:lvl2pPr indent="0" lvl="1"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2pPr>
            <a:lvl3pPr indent="0" lvl="2"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3pPr>
            <a:lvl4pPr indent="0" lvl="3"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4pPr>
            <a:lvl5pPr indent="0" lvl="4"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5pPr>
            <a:lvl6pPr indent="0" lvl="5"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6pPr>
            <a:lvl7pPr indent="0" lvl="6"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7pPr>
            <a:lvl8pPr indent="0" lvl="7"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8pPr>
            <a:lvl9pPr indent="0" lvl="8"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55" name="Shape 155"/>
        <p:cNvGrpSpPr/>
        <p:nvPr/>
      </p:nvGrpSpPr>
      <p:grpSpPr>
        <a:xfrm>
          <a:off x="0" y="0"/>
          <a:ext cx="0" cy="0"/>
          <a:chOff x="0" y="0"/>
          <a:chExt cx="0" cy="0"/>
        </a:xfrm>
      </p:grpSpPr>
      <p:sp>
        <p:nvSpPr>
          <p:cNvPr id="156" name="Google Shape;156;p19"/>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9pPr>
          </a:lstStyle>
          <a:p/>
        </p:txBody>
      </p:sp>
      <p:sp>
        <p:nvSpPr>
          <p:cNvPr id="157" name="Google Shape;157;p19"/>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2"/>
              </a:buClr>
              <a:buSzPts val="3200"/>
              <a:buFont typeface="Arial"/>
              <a:buChar char="•"/>
              <a:defRPr b="0" i="0" sz="3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2"/>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9pPr>
          </a:lstStyle>
          <a:p/>
        </p:txBody>
      </p:sp>
      <p:sp>
        <p:nvSpPr>
          <p:cNvPr id="158" name="Google Shape;158;p19"/>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59" name="Google Shape;159;p1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60" name="Google Shape;160;p1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1pPr>
            <a:lvl2pPr indent="0" lvl="1"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2pPr>
            <a:lvl3pPr indent="0" lvl="2"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3pPr>
            <a:lvl4pPr indent="0" lvl="3"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4pPr>
            <a:lvl5pPr indent="0" lvl="4"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5pPr>
            <a:lvl6pPr indent="0" lvl="5"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6pPr>
            <a:lvl7pPr indent="0" lvl="6"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7pPr>
            <a:lvl8pPr indent="0" lvl="7"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8pPr>
            <a:lvl9pPr indent="0" lvl="8"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68" name="Shape 168"/>
        <p:cNvGrpSpPr/>
        <p:nvPr/>
      </p:nvGrpSpPr>
      <p:grpSpPr>
        <a:xfrm>
          <a:off x="0" y="0"/>
          <a:ext cx="0" cy="0"/>
          <a:chOff x="0" y="0"/>
          <a:chExt cx="0" cy="0"/>
        </a:xfrm>
      </p:grpSpPr>
      <p:sp>
        <p:nvSpPr>
          <p:cNvPr id="169" name="Google Shape;169;p21"/>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9pPr>
          </a:lstStyle>
          <a:p/>
        </p:txBody>
      </p:sp>
      <p:sp>
        <p:nvSpPr>
          <p:cNvPr id="170" name="Google Shape;170;p21"/>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2"/>
              </a:buClr>
              <a:buSzPts val="3200"/>
              <a:buFont typeface="Arial"/>
              <a:buChar char="•"/>
              <a:defRPr b="0" i="0" sz="3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2"/>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9pPr>
          </a:lstStyle>
          <a:p/>
        </p:txBody>
      </p:sp>
      <p:sp>
        <p:nvSpPr>
          <p:cNvPr id="171" name="Google Shape;171;p21"/>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72" name="Google Shape;172;p2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73" name="Google Shape;173;p2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1pPr>
            <a:lvl2pPr indent="0" lvl="1"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2pPr>
            <a:lvl3pPr indent="0" lvl="2"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3pPr>
            <a:lvl4pPr indent="0" lvl="3"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4pPr>
            <a:lvl5pPr indent="0" lvl="4"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5pPr>
            <a:lvl6pPr indent="0" lvl="5"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6pPr>
            <a:lvl7pPr indent="0" lvl="6"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7pPr>
            <a:lvl8pPr indent="0" lvl="7"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8pPr>
            <a:lvl9pPr indent="0" lvl="8"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81" name="Shape 181"/>
        <p:cNvGrpSpPr/>
        <p:nvPr/>
      </p:nvGrpSpPr>
      <p:grpSpPr>
        <a:xfrm>
          <a:off x="0" y="0"/>
          <a:ext cx="0" cy="0"/>
          <a:chOff x="0" y="0"/>
          <a:chExt cx="0" cy="0"/>
        </a:xfrm>
      </p:grpSpPr>
      <p:sp>
        <p:nvSpPr>
          <p:cNvPr id="182" name="Google Shape;182;p23"/>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9pPr>
          </a:lstStyle>
          <a:p/>
        </p:txBody>
      </p:sp>
      <p:sp>
        <p:nvSpPr>
          <p:cNvPr id="183" name="Google Shape;183;p23"/>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2"/>
              </a:buClr>
              <a:buSzPts val="3200"/>
              <a:buFont typeface="Arial"/>
              <a:buChar char="•"/>
              <a:defRPr b="0" i="0" sz="3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2"/>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9pPr>
          </a:lstStyle>
          <a:p/>
        </p:txBody>
      </p:sp>
      <p:sp>
        <p:nvSpPr>
          <p:cNvPr id="184" name="Google Shape;184;p23"/>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85" name="Google Shape;185;p2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86" name="Google Shape;186;p2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1pPr>
            <a:lvl2pPr indent="0" lvl="1"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2pPr>
            <a:lvl3pPr indent="0" lvl="2"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3pPr>
            <a:lvl4pPr indent="0" lvl="3"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4pPr>
            <a:lvl5pPr indent="0" lvl="4"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5pPr>
            <a:lvl6pPr indent="0" lvl="5"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6pPr>
            <a:lvl7pPr indent="0" lvl="6"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7pPr>
            <a:lvl8pPr indent="0" lvl="7"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8pPr>
            <a:lvl9pPr indent="0" lvl="8"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93" name="Shape 193"/>
        <p:cNvGrpSpPr/>
        <p:nvPr/>
      </p:nvGrpSpPr>
      <p:grpSpPr>
        <a:xfrm>
          <a:off x="0" y="0"/>
          <a:ext cx="0" cy="0"/>
          <a:chOff x="0" y="0"/>
          <a:chExt cx="0" cy="0"/>
        </a:xfrm>
      </p:grpSpPr>
      <p:sp>
        <p:nvSpPr>
          <p:cNvPr id="194" name="Google Shape;194;p25"/>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9pPr>
          </a:lstStyle>
          <a:p/>
        </p:txBody>
      </p:sp>
      <p:sp>
        <p:nvSpPr>
          <p:cNvPr id="195" name="Google Shape;195;p25"/>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2"/>
              </a:buClr>
              <a:buSzPts val="3200"/>
              <a:buFont typeface="Arial"/>
              <a:buChar char="•"/>
              <a:defRPr b="0" i="0" sz="3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2"/>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9pPr>
          </a:lstStyle>
          <a:p/>
        </p:txBody>
      </p:sp>
      <p:sp>
        <p:nvSpPr>
          <p:cNvPr id="196" name="Google Shape;196;p25"/>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97" name="Google Shape;197;p2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98" name="Google Shape;198;p2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1pPr>
            <a:lvl2pPr indent="0" lvl="1"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2pPr>
            <a:lvl3pPr indent="0" lvl="2"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3pPr>
            <a:lvl4pPr indent="0" lvl="3"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4pPr>
            <a:lvl5pPr indent="0" lvl="4"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5pPr>
            <a:lvl6pPr indent="0" lvl="5"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6pPr>
            <a:lvl7pPr indent="0" lvl="6"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7pPr>
            <a:lvl8pPr indent="0" lvl="7"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8pPr>
            <a:lvl9pPr indent="0" lvl="8"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3" name="Shape 23"/>
        <p:cNvGrpSpPr/>
        <p:nvPr/>
      </p:nvGrpSpPr>
      <p:grpSpPr>
        <a:xfrm>
          <a:off x="0" y="0"/>
          <a:ext cx="0" cy="0"/>
          <a:chOff x="0" y="0"/>
          <a:chExt cx="0" cy="0"/>
        </a:xfrm>
      </p:grpSpPr>
      <p:sp>
        <p:nvSpPr>
          <p:cNvPr id="24" name="Google Shape;24;p4"/>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9pPr>
          </a:lstStyle>
          <a:p/>
        </p:txBody>
      </p:sp>
      <p:sp>
        <p:nvSpPr>
          <p:cNvPr id="25" name="Google Shape;25;p4"/>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2"/>
              </a:buClr>
              <a:buSzPts val="3200"/>
              <a:buFont typeface="Arial"/>
              <a:buChar char="•"/>
              <a:defRPr b="0" i="0" sz="3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2"/>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9pPr>
          </a:lstStyle>
          <a:p/>
        </p:txBody>
      </p:sp>
      <p:sp>
        <p:nvSpPr>
          <p:cNvPr id="26" name="Google Shape;26;p4"/>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7" name="Google Shape;27;p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8" name="Google Shape;28;p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1pPr>
            <a:lvl2pPr indent="0" lvl="1"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2pPr>
            <a:lvl3pPr indent="0" lvl="2"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3pPr>
            <a:lvl4pPr indent="0" lvl="3"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4pPr>
            <a:lvl5pPr indent="0" lvl="4"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5pPr>
            <a:lvl6pPr indent="0" lvl="5"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6pPr>
            <a:lvl7pPr indent="0" lvl="6"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7pPr>
            <a:lvl8pPr indent="0" lvl="7"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8pPr>
            <a:lvl9pPr indent="0" lvl="8"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6" name="Shape 36"/>
        <p:cNvGrpSpPr/>
        <p:nvPr/>
      </p:nvGrpSpPr>
      <p:grpSpPr>
        <a:xfrm>
          <a:off x="0" y="0"/>
          <a:ext cx="0" cy="0"/>
          <a:chOff x="0" y="0"/>
          <a:chExt cx="0" cy="0"/>
        </a:xfrm>
      </p:grpSpPr>
      <p:sp>
        <p:nvSpPr>
          <p:cNvPr id="37" name="Google Shape;37;p6"/>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9pPr>
          </a:lstStyle>
          <a:p/>
        </p:txBody>
      </p:sp>
      <p:sp>
        <p:nvSpPr>
          <p:cNvPr id="38" name="Google Shape;38;p6"/>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2"/>
              </a:buClr>
              <a:buSzPts val="3200"/>
              <a:buFont typeface="Arial"/>
              <a:buChar char="•"/>
              <a:defRPr b="0" i="0" sz="3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2"/>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9pPr>
          </a:lstStyle>
          <a:p/>
        </p:txBody>
      </p:sp>
      <p:sp>
        <p:nvSpPr>
          <p:cNvPr id="39" name="Google Shape;39;p6"/>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0" name="Google Shape;40;p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1" name="Google Shape;41;p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1pPr>
            <a:lvl2pPr indent="0" lvl="1"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2pPr>
            <a:lvl3pPr indent="0" lvl="2"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3pPr>
            <a:lvl4pPr indent="0" lvl="3"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4pPr>
            <a:lvl5pPr indent="0" lvl="4"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5pPr>
            <a:lvl6pPr indent="0" lvl="5"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6pPr>
            <a:lvl7pPr indent="0" lvl="6"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7pPr>
            <a:lvl8pPr indent="0" lvl="7"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8pPr>
            <a:lvl9pPr indent="0" lvl="8" marL="0" marR="0" rtl="0" algn="r">
              <a:lnSpc>
                <a:spcPct val="100000"/>
              </a:lnSpc>
              <a:spcBef>
                <a:spcPts val="0"/>
              </a:spcBef>
              <a:spcAft>
                <a:spcPts val="0"/>
              </a:spcAft>
              <a:buClr>
                <a:schemeClr val="lt1"/>
              </a:buClr>
              <a:buSzPts val="1200"/>
              <a:buFont typeface="Arial"/>
              <a:buNone/>
              <a:defRPr b="0" i="0" sz="1200" u="none" cap="none" strike="noStrike">
                <a:solidFill>
                  <a:schemeClr val="lt1"/>
                </a:solidFill>
                <a:effectLst>
                  <a:outerShdw blurRad="38100" algn="tl" dir="2700000" dist="38100">
                    <a:srgbClr val="C0C0C0"/>
                  </a:outerShdw>
                </a:effectLst>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9" name="Shape 49"/>
        <p:cNvGrpSpPr/>
        <p:nvPr/>
      </p:nvGrpSpPr>
      <p:grpSpPr>
        <a:xfrm>
          <a:off x="0" y="0"/>
          <a:ext cx="0" cy="0"/>
          <a:chOff x="0" y="0"/>
          <a:chExt cx="0" cy="0"/>
        </a:xfrm>
      </p:grpSpPr>
      <p:grpSp>
        <p:nvGrpSpPr>
          <p:cNvPr id="50" name="Google Shape;50;p8"/>
          <p:cNvGrpSpPr/>
          <p:nvPr/>
        </p:nvGrpSpPr>
        <p:grpSpPr>
          <a:xfrm>
            <a:off x="0" y="0"/>
            <a:ext cx="9137309" cy="6854158"/>
            <a:chOff x="0" y="0"/>
            <a:chExt cx="5756" cy="4318"/>
          </a:xfrm>
        </p:grpSpPr>
        <p:sp>
          <p:nvSpPr>
            <p:cNvPr id="51" name="Google Shape;51;p8"/>
            <p:cNvSpPr/>
            <p:nvPr/>
          </p:nvSpPr>
          <p:spPr>
            <a:xfrm>
              <a:off x="0" y="3072"/>
              <a:ext cx="5756" cy="1246"/>
            </a:xfrm>
            <a:custGeom>
              <a:rect b="b" l="l" r="r" t="t"/>
              <a:pathLst>
                <a:path extrusionOk="0" h="2296" w="6027">
                  <a:moveTo>
                    <a:pt x="6027" y="2296"/>
                  </a:moveTo>
                  <a:lnTo>
                    <a:pt x="0" y="2296"/>
                  </a:lnTo>
                  <a:lnTo>
                    <a:pt x="0" y="0"/>
                  </a:lnTo>
                  <a:lnTo>
                    <a:pt x="6027" y="0"/>
                  </a:lnTo>
                  <a:lnTo>
                    <a:pt x="6027" y="2296"/>
                  </a:lnTo>
                  <a:close/>
                </a:path>
              </a:pathLst>
            </a:custGeom>
            <a:gradFill>
              <a:gsLst>
                <a:gs pos="0">
                  <a:schemeClr val="dk2"/>
                </a:gs>
                <a:gs pos="100000">
                  <a:schemeClr val="accent2"/>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 name="Google Shape;52;p8"/>
            <p:cNvSpPr/>
            <p:nvPr/>
          </p:nvSpPr>
          <p:spPr>
            <a:xfrm>
              <a:off x="0" y="0"/>
              <a:ext cx="5756" cy="3071"/>
            </a:xfrm>
            <a:custGeom>
              <a:rect b="b" l="l" r="r" t="t"/>
              <a:pathLst>
                <a:path extrusionOk="0" h="2296" w="6027">
                  <a:moveTo>
                    <a:pt x="6027" y="2296"/>
                  </a:moveTo>
                  <a:lnTo>
                    <a:pt x="0" y="2296"/>
                  </a:lnTo>
                  <a:lnTo>
                    <a:pt x="0" y="0"/>
                  </a:lnTo>
                  <a:lnTo>
                    <a:pt x="6027" y="0"/>
                  </a:lnTo>
                  <a:lnTo>
                    <a:pt x="6027" y="2296"/>
                  </a:lnTo>
                  <a:lnTo>
                    <a:pt x="6027" y="2296"/>
                  </a:lnTo>
                  <a:close/>
                </a:path>
              </a:pathLst>
            </a:custGeom>
            <a:gradFill>
              <a:gsLst>
                <a:gs pos="0">
                  <a:srgbClr val="001847"/>
                </a:gs>
                <a:gs pos="100000">
                  <a:schemeClr val="dk2"/>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sp>
        <p:nvSpPr>
          <p:cNvPr id="53" name="Google Shape;53;p8"/>
          <p:cNvSpPr/>
          <p:nvPr/>
        </p:nvSpPr>
        <p:spPr>
          <a:xfrm>
            <a:off x="6248400" y="6262687"/>
            <a:ext cx="2895598" cy="609600"/>
          </a:xfrm>
          <a:custGeom>
            <a:rect b="b" l="l" r="r" t="t"/>
            <a:pathLst>
              <a:path extrusionOk="0" h="246" w="5748">
                <a:moveTo>
                  <a:pt x="5748" y="246"/>
                </a:moveTo>
                <a:lnTo>
                  <a:pt x="0" y="246"/>
                </a:lnTo>
                <a:lnTo>
                  <a:pt x="0" y="0"/>
                </a:lnTo>
                <a:lnTo>
                  <a:pt x="5748" y="0"/>
                </a:lnTo>
                <a:lnTo>
                  <a:pt x="5748" y="246"/>
                </a:lnTo>
                <a:close/>
              </a:path>
            </a:pathLst>
          </a:custGeom>
          <a:gradFill>
            <a:gsLst>
              <a:gs pos="0">
                <a:schemeClr val="dk2"/>
              </a:gs>
              <a:gs pos="100000">
                <a:schemeClr val="hlink"/>
              </a:gs>
            </a:gsLst>
            <a:lin ang="18900044"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54" name="Google Shape;54;p8"/>
          <p:cNvGrpSpPr/>
          <p:nvPr/>
        </p:nvGrpSpPr>
        <p:grpSpPr>
          <a:xfrm>
            <a:off x="0" y="6019800"/>
            <a:ext cx="7848600" cy="857250"/>
            <a:chOff x="0" y="3792"/>
            <a:chExt cx="4944" cy="540"/>
          </a:xfrm>
        </p:grpSpPr>
        <p:sp>
          <p:nvSpPr>
            <p:cNvPr id="55" name="Google Shape;55;p8"/>
            <p:cNvSpPr/>
            <p:nvPr/>
          </p:nvSpPr>
          <p:spPr>
            <a:xfrm>
              <a:off x="1488" y="3792"/>
              <a:ext cx="3240" cy="536"/>
            </a:xfrm>
            <a:custGeom>
              <a:rect b="b" l="l" r="r" t="t"/>
              <a:pathLst>
                <a:path extrusionOk="0" h="536" w="3240">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a:gsLst>
                <a:gs pos="0">
                  <a:srgbClr val="847864"/>
                </a:gs>
                <a:gs pos="100000">
                  <a:schemeClr val="dk1"/>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56" name="Google Shape;56;p8"/>
            <p:cNvGrpSpPr/>
            <p:nvPr/>
          </p:nvGrpSpPr>
          <p:grpSpPr>
            <a:xfrm>
              <a:off x="2486" y="3792"/>
              <a:ext cx="2458" cy="540"/>
              <a:chOff x="2486" y="3792"/>
              <a:chExt cx="2458" cy="540"/>
            </a:xfrm>
          </p:grpSpPr>
          <p:sp>
            <p:nvSpPr>
              <p:cNvPr id="57" name="Google Shape;57;p8"/>
              <p:cNvSpPr/>
              <p:nvPr/>
            </p:nvSpPr>
            <p:spPr>
              <a:xfrm>
                <a:off x="3948" y="3799"/>
                <a:ext cx="996" cy="533"/>
              </a:xfrm>
              <a:custGeom>
                <a:rect b="b" l="l" r="r" t="t"/>
                <a:pathLst>
                  <a:path extrusionOk="0" h="533" w="996">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612" y="533"/>
                    </a:lnTo>
                    <a:lnTo>
                      <a:pt x="996" y="529"/>
                    </a:lnTo>
                    <a:lnTo>
                      <a:pt x="828" y="473"/>
                    </a:lnTo>
                    <a:lnTo>
                      <a:pt x="636" y="37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 name="Google Shape;58;p8"/>
              <p:cNvSpPr/>
              <p:nvPr/>
            </p:nvSpPr>
            <p:spPr>
              <a:xfrm>
                <a:off x="2677" y="3792"/>
                <a:ext cx="186" cy="395"/>
              </a:xfrm>
              <a:custGeom>
                <a:rect b="b" l="l" r="r" t="t"/>
                <a:pathLst>
                  <a:path extrusionOk="0" h="353" w="186">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9" name="Google Shape;59;p8"/>
              <p:cNvSpPr/>
              <p:nvPr/>
            </p:nvSpPr>
            <p:spPr>
              <a:xfrm>
                <a:off x="3030" y="3893"/>
                <a:ext cx="378" cy="271"/>
              </a:xfrm>
              <a:custGeom>
                <a:rect b="b" l="l" r="r" t="t"/>
                <a:pathLst>
                  <a:path extrusionOk="0" h="271" w="378">
                    <a:moveTo>
                      <a:pt x="18" y="0"/>
                    </a:moveTo>
                    <a:lnTo>
                      <a:pt x="12" y="13"/>
                    </a:lnTo>
                    <a:lnTo>
                      <a:pt x="0" y="40"/>
                    </a:lnTo>
                    <a:lnTo>
                      <a:pt x="60" y="121"/>
                    </a:lnTo>
                    <a:lnTo>
                      <a:pt x="310" y="271"/>
                    </a:lnTo>
                    <a:lnTo>
                      <a:pt x="290" y="139"/>
                    </a:lnTo>
                    <a:lnTo>
                      <a:pt x="378" y="76"/>
                    </a:lnTo>
                    <a:lnTo>
                      <a:pt x="251" y="94"/>
                    </a:lnTo>
                    <a:lnTo>
                      <a:pt x="90" y="54"/>
                    </a:lnTo>
                    <a:lnTo>
                      <a:pt x="18"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0" name="Google Shape;60;p8"/>
              <p:cNvSpPr/>
              <p:nvPr/>
            </p:nvSpPr>
            <p:spPr>
              <a:xfrm>
                <a:off x="3628" y="3866"/>
                <a:ext cx="155" cy="74"/>
              </a:xfrm>
              <a:custGeom>
                <a:rect b="b" l="l" r="r" t="t"/>
                <a:pathLst>
                  <a:path extrusionOk="0" h="66" w="155">
                    <a:moveTo>
                      <a:pt x="114" y="0"/>
                    </a:moveTo>
                    <a:lnTo>
                      <a:pt x="0" y="0"/>
                    </a:lnTo>
                    <a:lnTo>
                      <a:pt x="6" y="6"/>
                    </a:lnTo>
                    <a:lnTo>
                      <a:pt x="6" y="18"/>
                    </a:lnTo>
                    <a:lnTo>
                      <a:pt x="0" y="24"/>
                    </a:lnTo>
                    <a:lnTo>
                      <a:pt x="78" y="60"/>
                    </a:lnTo>
                    <a:lnTo>
                      <a:pt x="96" y="42"/>
                    </a:lnTo>
                    <a:lnTo>
                      <a:pt x="155" y="66"/>
                    </a:lnTo>
                    <a:lnTo>
                      <a:pt x="126" y="24"/>
                    </a:lnTo>
                    <a:lnTo>
                      <a:pt x="149" y="0"/>
                    </a:lnTo>
                    <a:lnTo>
                      <a:pt x="114"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1" name="Google Shape;61;p8"/>
              <p:cNvSpPr/>
              <p:nvPr/>
            </p:nvSpPr>
            <p:spPr>
              <a:xfrm>
                <a:off x="2486" y="3859"/>
                <a:ext cx="42" cy="81"/>
              </a:xfrm>
              <a:custGeom>
                <a:rect b="b" l="l" r="r" t="t"/>
                <a:pathLst>
                  <a:path extrusionOk="0" h="72" w="4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sp>
          <p:nvSpPr>
            <p:cNvPr id="62" name="Google Shape;62;p8"/>
            <p:cNvSpPr/>
            <p:nvPr/>
          </p:nvSpPr>
          <p:spPr>
            <a:xfrm>
              <a:off x="0" y="3792"/>
              <a:ext cx="3976" cy="535"/>
            </a:xfrm>
            <a:custGeom>
              <a:rect b="b" l="l" r="r" t="t"/>
              <a:pathLst>
                <a:path extrusionOk="0" h="527" w="3976">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a:gsLst>
                <a:gs pos="0">
                  <a:srgbClr val="73654F"/>
                </a:gs>
                <a:gs pos="100000">
                  <a:schemeClr val="dk1"/>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grpSp>
        <p:nvGrpSpPr>
          <p:cNvPr id="63" name="Google Shape;63;p8"/>
          <p:cNvGrpSpPr/>
          <p:nvPr/>
        </p:nvGrpSpPr>
        <p:grpSpPr>
          <a:xfrm>
            <a:off x="627062" y="6021387"/>
            <a:ext cx="5684837" cy="849312"/>
            <a:chOff x="395" y="3793"/>
            <a:chExt cx="3581" cy="535"/>
          </a:xfrm>
        </p:grpSpPr>
        <p:sp>
          <p:nvSpPr>
            <p:cNvPr id="64" name="Google Shape;64;p8"/>
            <p:cNvSpPr/>
            <p:nvPr/>
          </p:nvSpPr>
          <p:spPr>
            <a:xfrm>
              <a:off x="1196" y="3793"/>
              <a:ext cx="365" cy="291"/>
            </a:xfrm>
            <a:custGeom>
              <a:rect b="b" l="l" r="r" t="t"/>
              <a:pathLst>
                <a:path extrusionOk="0" h="287" w="365">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5" name="Google Shape;65;p8"/>
            <p:cNvSpPr/>
            <p:nvPr/>
          </p:nvSpPr>
          <p:spPr>
            <a:xfrm>
              <a:off x="1943" y="3829"/>
              <a:ext cx="2033" cy="499"/>
            </a:xfrm>
            <a:custGeom>
              <a:rect b="b" l="l" r="r" t="t"/>
              <a:pathLst>
                <a:path extrusionOk="0" h="499" w="2033">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1991" y="493"/>
                  </a:lnTo>
                  <a:lnTo>
                    <a:pt x="676" y="243"/>
                  </a:lnTo>
                  <a:lnTo>
                    <a:pt x="514" y="159"/>
                  </a:lnTo>
                  <a:lnTo>
                    <a:pt x="425" y="110"/>
                  </a:lnTo>
                  <a:lnTo>
                    <a:pt x="365" y="92"/>
                  </a:lnTo>
                  <a:lnTo>
                    <a:pt x="281" y="61"/>
                  </a:lnTo>
                  <a:lnTo>
                    <a:pt x="186" y="1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6" name="Google Shape;66;p8"/>
            <p:cNvSpPr/>
            <p:nvPr/>
          </p:nvSpPr>
          <p:spPr>
            <a:xfrm>
              <a:off x="1830" y="3823"/>
              <a:ext cx="71" cy="61"/>
            </a:xfrm>
            <a:custGeom>
              <a:rect b="b" l="l" r="r" t="t"/>
              <a:pathLst>
                <a:path extrusionOk="0" h="60" w="71">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36"/>
                  </a:lnTo>
                  <a:lnTo>
                    <a:pt x="0" y="1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7" name="Google Shape;67;p8"/>
            <p:cNvSpPr/>
            <p:nvPr/>
          </p:nvSpPr>
          <p:spPr>
            <a:xfrm>
              <a:off x="855" y="3842"/>
              <a:ext cx="161" cy="164"/>
            </a:xfrm>
            <a:custGeom>
              <a:rect b="b" l="l" r="r" t="t"/>
              <a:pathLst>
                <a:path extrusionOk="0" h="162" w="161">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8" name="Google Shape;68;p8"/>
            <p:cNvSpPr/>
            <p:nvPr/>
          </p:nvSpPr>
          <p:spPr>
            <a:xfrm>
              <a:off x="706" y="3854"/>
              <a:ext cx="59" cy="61"/>
            </a:xfrm>
            <a:custGeom>
              <a:rect b="b" l="l" r="r" t="t"/>
              <a:pathLst>
                <a:path extrusionOk="0" h="60" w="59">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9" name="Google Shape;69;p8"/>
            <p:cNvSpPr/>
            <p:nvPr/>
          </p:nvSpPr>
          <p:spPr>
            <a:xfrm>
              <a:off x="395" y="3811"/>
              <a:ext cx="245" cy="207"/>
            </a:xfrm>
            <a:custGeom>
              <a:rect b="b" l="l" r="r" t="t"/>
              <a:pathLst>
                <a:path extrusionOk="0" h="204" w="245">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203" y="24"/>
                  </a:lnTo>
                  <a:lnTo>
                    <a:pt x="233" y="36"/>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sp>
        <p:nvSpPr>
          <p:cNvPr id="70" name="Google Shape;70;p8"/>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9pPr>
          </a:lstStyle>
          <a:p/>
        </p:txBody>
      </p:sp>
      <p:sp>
        <p:nvSpPr>
          <p:cNvPr id="71" name="Google Shape;71;p8"/>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2"/>
              </a:buClr>
              <a:buSzPts val="3200"/>
              <a:buFont typeface="Arial"/>
              <a:buChar char="•"/>
              <a:defRPr b="0" i="0" sz="3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2"/>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9pPr>
          </a:lstStyle>
          <a:p/>
        </p:txBody>
      </p:sp>
      <p:sp>
        <p:nvSpPr>
          <p:cNvPr id="72" name="Google Shape;72;p8"/>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3" name="Google Shape;73;p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4" name="Google Shape;74;p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1pPr>
            <a:lvl2pPr indent="0" lvl="1"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2pPr>
            <a:lvl3pPr indent="0" lvl="2"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3pPr>
            <a:lvl4pPr indent="0" lvl="3"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4pPr>
            <a:lvl5pPr indent="0" lvl="4"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5pPr>
            <a:lvl6pPr indent="0" lvl="5"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6pPr>
            <a:lvl7pPr indent="0" lvl="6"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7pPr>
            <a:lvl8pPr indent="0" lvl="7"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8pPr>
            <a:lvl9pPr indent="0" lvl="8"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75" name="Shape 75"/>
        <p:cNvGrpSpPr/>
        <p:nvPr/>
      </p:nvGrpSpPr>
      <p:grpSpPr>
        <a:xfrm>
          <a:off x="0" y="0"/>
          <a:ext cx="0" cy="0"/>
          <a:chOff x="0" y="0"/>
          <a:chExt cx="0" cy="0"/>
        </a:xfrm>
      </p:grpSpPr>
      <p:grpSp>
        <p:nvGrpSpPr>
          <p:cNvPr id="76" name="Google Shape;76;p9"/>
          <p:cNvGrpSpPr/>
          <p:nvPr/>
        </p:nvGrpSpPr>
        <p:grpSpPr>
          <a:xfrm>
            <a:off x="-6350" y="20637"/>
            <a:ext cx="9137309" cy="6854158"/>
            <a:chOff x="0" y="0"/>
            <a:chExt cx="5756" cy="4318"/>
          </a:xfrm>
        </p:grpSpPr>
        <p:sp>
          <p:nvSpPr>
            <p:cNvPr id="77" name="Google Shape;77;p9"/>
            <p:cNvSpPr/>
            <p:nvPr/>
          </p:nvSpPr>
          <p:spPr>
            <a:xfrm>
              <a:off x="0" y="3072"/>
              <a:ext cx="5756" cy="1246"/>
            </a:xfrm>
            <a:custGeom>
              <a:rect b="b" l="l" r="r" t="t"/>
              <a:pathLst>
                <a:path extrusionOk="0" h="2296" w="6027">
                  <a:moveTo>
                    <a:pt x="6027" y="2296"/>
                  </a:moveTo>
                  <a:lnTo>
                    <a:pt x="0" y="2296"/>
                  </a:lnTo>
                  <a:lnTo>
                    <a:pt x="0" y="0"/>
                  </a:lnTo>
                  <a:lnTo>
                    <a:pt x="6027" y="0"/>
                  </a:lnTo>
                  <a:lnTo>
                    <a:pt x="6027" y="2296"/>
                  </a:lnTo>
                  <a:close/>
                </a:path>
              </a:pathLst>
            </a:custGeom>
            <a:gradFill>
              <a:gsLst>
                <a:gs pos="0">
                  <a:schemeClr val="dk2"/>
                </a:gs>
                <a:gs pos="100000">
                  <a:schemeClr val="accent2"/>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78" name="Google Shape;78;p9"/>
            <p:cNvSpPr/>
            <p:nvPr/>
          </p:nvSpPr>
          <p:spPr>
            <a:xfrm>
              <a:off x="0" y="0"/>
              <a:ext cx="5756" cy="3071"/>
            </a:xfrm>
            <a:custGeom>
              <a:rect b="b" l="l" r="r" t="t"/>
              <a:pathLst>
                <a:path extrusionOk="0" h="2296" w="6027">
                  <a:moveTo>
                    <a:pt x="6027" y="2296"/>
                  </a:moveTo>
                  <a:lnTo>
                    <a:pt x="0" y="2296"/>
                  </a:lnTo>
                  <a:lnTo>
                    <a:pt x="0" y="0"/>
                  </a:lnTo>
                  <a:lnTo>
                    <a:pt x="6027" y="0"/>
                  </a:lnTo>
                  <a:lnTo>
                    <a:pt x="6027" y="2296"/>
                  </a:lnTo>
                  <a:lnTo>
                    <a:pt x="6027" y="2296"/>
                  </a:lnTo>
                  <a:close/>
                </a:path>
              </a:pathLst>
            </a:custGeom>
            <a:gradFill>
              <a:gsLst>
                <a:gs pos="0">
                  <a:srgbClr val="001847"/>
                </a:gs>
                <a:gs pos="100000">
                  <a:schemeClr val="dk2"/>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sp>
        <p:nvSpPr>
          <p:cNvPr id="79" name="Google Shape;79;p9"/>
          <p:cNvSpPr/>
          <p:nvPr/>
        </p:nvSpPr>
        <p:spPr>
          <a:xfrm>
            <a:off x="6242050" y="6269037"/>
            <a:ext cx="2895598" cy="609600"/>
          </a:xfrm>
          <a:custGeom>
            <a:rect b="b" l="l" r="r" t="t"/>
            <a:pathLst>
              <a:path extrusionOk="0" h="246" w="5748">
                <a:moveTo>
                  <a:pt x="5748" y="246"/>
                </a:moveTo>
                <a:lnTo>
                  <a:pt x="0" y="246"/>
                </a:lnTo>
                <a:lnTo>
                  <a:pt x="0" y="0"/>
                </a:lnTo>
                <a:lnTo>
                  <a:pt x="5748" y="0"/>
                </a:lnTo>
                <a:lnTo>
                  <a:pt x="5748" y="246"/>
                </a:lnTo>
                <a:close/>
              </a:path>
            </a:pathLst>
          </a:custGeom>
          <a:gradFill>
            <a:gsLst>
              <a:gs pos="0">
                <a:schemeClr val="dk2"/>
              </a:gs>
              <a:gs pos="100000">
                <a:schemeClr val="hlink"/>
              </a:gs>
            </a:gsLst>
            <a:lin ang="18900044"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80" name="Google Shape;80;p9"/>
          <p:cNvGrpSpPr/>
          <p:nvPr/>
        </p:nvGrpSpPr>
        <p:grpSpPr>
          <a:xfrm>
            <a:off x="-1587" y="6034087"/>
            <a:ext cx="7845425" cy="850900"/>
            <a:chOff x="0" y="3792"/>
            <a:chExt cx="4942" cy="536"/>
          </a:xfrm>
        </p:grpSpPr>
        <p:sp>
          <p:nvSpPr>
            <p:cNvPr id="81" name="Google Shape;81;p9"/>
            <p:cNvSpPr/>
            <p:nvPr/>
          </p:nvSpPr>
          <p:spPr>
            <a:xfrm>
              <a:off x="1488" y="3792"/>
              <a:ext cx="3240" cy="536"/>
            </a:xfrm>
            <a:custGeom>
              <a:rect b="b" l="l" r="r" t="t"/>
              <a:pathLst>
                <a:path extrusionOk="0" h="536" w="3240">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a:gsLst>
                <a:gs pos="0">
                  <a:srgbClr val="847864"/>
                </a:gs>
                <a:gs pos="100000">
                  <a:schemeClr val="dk1"/>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82" name="Google Shape;82;p9"/>
            <p:cNvGrpSpPr/>
            <p:nvPr/>
          </p:nvGrpSpPr>
          <p:grpSpPr>
            <a:xfrm>
              <a:off x="2486" y="3792"/>
              <a:ext cx="2456" cy="536"/>
              <a:chOff x="2486" y="3792"/>
              <a:chExt cx="2456" cy="536"/>
            </a:xfrm>
          </p:grpSpPr>
          <p:sp>
            <p:nvSpPr>
              <p:cNvPr id="83" name="Google Shape;83;p9"/>
              <p:cNvSpPr/>
              <p:nvPr/>
            </p:nvSpPr>
            <p:spPr>
              <a:xfrm>
                <a:off x="3948" y="3799"/>
                <a:ext cx="994" cy="529"/>
              </a:xfrm>
              <a:custGeom>
                <a:rect b="b" l="l" r="r" t="t"/>
                <a:pathLst>
                  <a:path extrusionOk="0" h="529" w="994">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592" y="527"/>
                    </a:lnTo>
                    <a:lnTo>
                      <a:pt x="994" y="529"/>
                    </a:lnTo>
                    <a:lnTo>
                      <a:pt x="828" y="473"/>
                    </a:lnTo>
                    <a:lnTo>
                      <a:pt x="636" y="37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84" name="Google Shape;84;p9"/>
              <p:cNvSpPr/>
              <p:nvPr/>
            </p:nvSpPr>
            <p:spPr>
              <a:xfrm>
                <a:off x="2677" y="3792"/>
                <a:ext cx="186" cy="395"/>
              </a:xfrm>
              <a:custGeom>
                <a:rect b="b" l="l" r="r" t="t"/>
                <a:pathLst>
                  <a:path extrusionOk="0" h="353" w="186">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85" name="Google Shape;85;p9"/>
              <p:cNvSpPr/>
              <p:nvPr/>
            </p:nvSpPr>
            <p:spPr>
              <a:xfrm>
                <a:off x="3030" y="3893"/>
                <a:ext cx="378" cy="271"/>
              </a:xfrm>
              <a:custGeom>
                <a:rect b="b" l="l" r="r" t="t"/>
                <a:pathLst>
                  <a:path extrusionOk="0" h="271" w="378">
                    <a:moveTo>
                      <a:pt x="18" y="0"/>
                    </a:moveTo>
                    <a:lnTo>
                      <a:pt x="12" y="13"/>
                    </a:lnTo>
                    <a:lnTo>
                      <a:pt x="0" y="40"/>
                    </a:lnTo>
                    <a:lnTo>
                      <a:pt x="60" y="121"/>
                    </a:lnTo>
                    <a:lnTo>
                      <a:pt x="310" y="271"/>
                    </a:lnTo>
                    <a:lnTo>
                      <a:pt x="290" y="139"/>
                    </a:lnTo>
                    <a:lnTo>
                      <a:pt x="378" y="76"/>
                    </a:lnTo>
                    <a:lnTo>
                      <a:pt x="251" y="94"/>
                    </a:lnTo>
                    <a:lnTo>
                      <a:pt x="90" y="54"/>
                    </a:lnTo>
                    <a:lnTo>
                      <a:pt x="18"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86" name="Google Shape;86;p9"/>
              <p:cNvSpPr/>
              <p:nvPr/>
            </p:nvSpPr>
            <p:spPr>
              <a:xfrm>
                <a:off x="3628" y="3866"/>
                <a:ext cx="155" cy="74"/>
              </a:xfrm>
              <a:custGeom>
                <a:rect b="b" l="l" r="r" t="t"/>
                <a:pathLst>
                  <a:path extrusionOk="0" h="66" w="155">
                    <a:moveTo>
                      <a:pt x="114" y="0"/>
                    </a:moveTo>
                    <a:lnTo>
                      <a:pt x="0" y="0"/>
                    </a:lnTo>
                    <a:lnTo>
                      <a:pt x="6" y="6"/>
                    </a:lnTo>
                    <a:lnTo>
                      <a:pt x="6" y="18"/>
                    </a:lnTo>
                    <a:lnTo>
                      <a:pt x="0" y="24"/>
                    </a:lnTo>
                    <a:lnTo>
                      <a:pt x="78" y="60"/>
                    </a:lnTo>
                    <a:lnTo>
                      <a:pt x="96" y="42"/>
                    </a:lnTo>
                    <a:lnTo>
                      <a:pt x="155" y="66"/>
                    </a:lnTo>
                    <a:lnTo>
                      <a:pt x="126" y="24"/>
                    </a:lnTo>
                    <a:lnTo>
                      <a:pt x="149" y="0"/>
                    </a:lnTo>
                    <a:lnTo>
                      <a:pt x="114"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87" name="Google Shape;87;p9"/>
              <p:cNvSpPr/>
              <p:nvPr/>
            </p:nvSpPr>
            <p:spPr>
              <a:xfrm>
                <a:off x="2486" y="3859"/>
                <a:ext cx="42" cy="81"/>
              </a:xfrm>
              <a:custGeom>
                <a:rect b="b" l="l" r="r" t="t"/>
                <a:pathLst>
                  <a:path extrusionOk="0" h="72" w="4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sp>
          <p:nvSpPr>
            <p:cNvPr id="88" name="Google Shape;88;p9"/>
            <p:cNvSpPr/>
            <p:nvPr/>
          </p:nvSpPr>
          <p:spPr>
            <a:xfrm>
              <a:off x="0" y="3792"/>
              <a:ext cx="3976" cy="535"/>
            </a:xfrm>
            <a:custGeom>
              <a:rect b="b" l="l" r="r" t="t"/>
              <a:pathLst>
                <a:path extrusionOk="0" h="527" w="3976">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a:gsLst>
                <a:gs pos="0">
                  <a:srgbClr val="73654F"/>
                </a:gs>
                <a:gs pos="100000">
                  <a:schemeClr val="dk1"/>
                </a:gs>
              </a:gsLst>
              <a:lin ang="5400012"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grpSp>
        <p:nvGrpSpPr>
          <p:cNvPr id="89" name="Google Shape;89;p9"/>
          <p:cNvGrpSpPr/>
          <p:nvPr/>
        </p:nvGrpSpPr>
        <p:grpSpPr>
          <a:xfrm>
            <a:off x="627062" y="6021387"/>
            <a:ext cx="5684837" cy="849312"/>
            <a:chOff x="395" y="3793"/>
            <a:chExt cx="3581" cy="535"/>
          </a:xfrm>
        </p:grpSpPr>
        <p:sp>
          <p:nvSpPr>
            <p:cNvPr id="90" name="Google Shape;90;p9"/>
            <p:cNvSpPr/>
            <p:nvPr/>
          </p:nvSpPr>
          <p:spPr>
            <a:xfrm>
              <a:off x="1196" y="3793"/>
              <a:ext cx="365" cy="291"/>
            </a:xfrm>
            <a:custGeom>
              <a:rect b="b" l="l" r="r" t="t"/>
              <a:pathLst>
                <a:path extrusionOk="0" h="287" w="365">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1" name="Google Shape;91;p9"/>
            <p:cNvSpPr/>
            <p:nvPr/>
          </p:nvSpPr>
          <p:spPr>
            <a:xfrm>
              <a:off x="1943" y="3829"/>
              <a:ext cx="2033" cy="499"/>
            </a:xfrm>
            <a:custGeom>
              <a:rect b="b" l="l" r="r" t="t"/>
              <a:pathLst>
                <a:path extrusionOk="0" h="499" w="2033">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1991" y="493"/>
                  </a:lnTo>
                  <a:lnTo>
                    <a:pt x="676" y="243"/>
                  </a:lnTo>
                  <a:lnTo>
                    <a:pt x="514" y="159"/>
                  </a:lnTo>
                  <a:lnTo>
                    <a:pt x="425" y="110"/>
                  </a:lnTo>
                  <a:lnTo>
                    <a:pt x="365" y="92"/>
                  </a:lnTo>
                  <a:lnTo>
                    <a:pt x="281" y="61"/>
                  </a:lnTo>
                  <a:lnTo>
                    <a:pt x="186" y="1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2" name="Google Shape;92;p9"/>
            <p:cNvSpPr/>
            <p:nvPr/>
          </p:nvSpPr>
          <p:spPr>
            <a:xfrm>
              <a:off x="1830" y="3823"/>
              <a:ext cx="71" cy="61"/>
            </a:xfrm>
            <a:custGeom>
              <a:rect b="b" l="l" r="r" t="t"/>
              <a:pathLst>
                <a:path extrusionOk="0" h="60" w="71">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36"/>
                  </a:lnTo>
                  <a:lnTo>
                    <a:pt x="0" y="1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3" name="Google Shape;93;p9"/>
            <p:cNvSpPr/>
            <p:nvPr/>
          </p:nvSpPr>
          <p:spPr>
            <a:xfrm>
              <a:off x="855" y="3842"/>
              <a:ext cx="161" cy="164"/>
            </a:xfrm>
            <a:custGeom>
              <a:rect b="b" l="l" r="r" t="t"/>
              <a:pathLst>
                <a:path extrusionOk="0" h="162" w="161">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4" name="Google Shape;94;p9"/>
            <p:cNvSpPr/>
            <p:nvPr/>
          </p:nvSpPr>
          <p:spPr>
            <a:xfrm>
              <a:off x="706" y="3854"/>
              <a:ext cx="59" cy="61"/>
            </a:xfrm>
            <a:custGeom>
              <a:rect b="b" l="l" r="r" t="t"/>
              <a:pathLst>
                <a:path extrusionOk="0" h="60" w="59">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5" name="Google Shape;95;p9"/>
            <p:cNvSpPr/>
            <p:nvPr/>
          </p:nvSpPr>
          <p:spPr>
            <a:xfrm>
              <a:off x="395" y="3811"/>
              <a:ext cx="245" cy="207"/>
            </a:xfrm>
            <a:custGeom>
              <a:rect b="b" l="l" r="r" t="t"/>
              <a:pathLst>
                <a:path extrusionOk="0" h="204" w="245">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203" y="24"/>
                  </a:lnTo>
                  <a:lnTo>
                    <a:pt x="233" y="36"/>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sp>
        <p:nvSpPr>
          <p:cNvPr id="96" name="Google Shape;96;p9"/>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9pPr>
          </a:lstStyle>
          <a:p/>
        </p:txBody>
      </p:sp>
      <p:sp>
        <p:nvSpPr>
          <p:cNvPr id="97" name="Google Shape;97;p9"/>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2"/>
              </a:buClr>
              <a:buSzPts val="3200"/>
              <a:buFont typeface="Arial"/>
              <a:buChar char="•"/>
              <a:defRPr b="0" i="0" sz="3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2"/>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9pPr>
          </a:lstStyle>
          <a:p/>
        </p:txBody>
      </p:sp>
      <p:sp>
        <p:nvSpPr>
          <p:cNvPr id="98" name="Google Shape;98;p9"/>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9" name="Google Shape;99;p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1pPr>
            <a:lvl2pPr indent="0" lvl="1"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2pPr>
            <a:lvl3pPr indent="0" lvl="2"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3pPr>
            <a:lvl4pPr indent="0" lvl="3"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4pPr>
            <a:lvl5pPr indent="0" lvl="4"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5pPr>
            <a:lvl6pPr indent="0" lvl="5"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6pPr>
            <a:lvl7pPr indent="0" lvl="6"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7pPr>
            <a:lvl8pPr indent="0" lvl="7"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8pPr>
            <a:lvl9pPr indent="0" lvl="8"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
        <p:nvSpPr>
          <p:cNvPr id="100" name="Google Shape;100;p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07" name="Shape 107"/>
        <p:cNvGrpSpPr/>
        <p:nvPr/>
      </p:nvGrpSpPr>
      <p:grpSpPr>
        <a:xfrm>
          <a:off x="0" y="0"/>
          <a:ext cx="0" cy="0"/>
          <a:chOff x="0" y="0"/>
          <a:chExt cx="0" cy="0"/>
        </a:xfrm>
      </p:grpSpPr>
      <p:sp>
        <p:nvSpPr>
          <p:cNvPr id="108" name="Google Shape;108;p11"/>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9pPr>
          </a:lstStyle>
          <a:p/>
        </p:txBody>
      </p:sp>
      <p:sp>
        <p:nvSpPr>
          <p:cNvPr id="109" name="Google Shape;109;p11"/>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2"/>
              </a:buClr>
              <a:buSzPts val="3200"/>
              <a:buFont typeface="Arial"/>
              <a:buChar char="•"/>
              <a:defRPr b="0" i="0" sz="3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2"/>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9pPr>
          </a:lstStyle>
          <a:p/>
        </p:txBody>
      </p:sp>
      <p:sp>
        <p:nvSpPr>
          <p:cNvPr id="110" name="Google Shape;110;p11"/>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11" name="Google Shape;111;p1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12" name="Google Shape;112;p1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1pPr>
            <a:lvl2pPr indent="0" lvl="1"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2pPr>
            <a:lvl3pPr indent="0" lvl="2"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3pPr>
            <a:lvl4pPr indent="0" lvl="3"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4pPr>
            <a:lvl5pPr indent="0" lvl="4"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5pPr>
            <a:lvl6pPr indent="0" lvl="5"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6pPr>
            <a:lvl7pPr indent="0" lvl="6"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7pPr>
            <a:lvl8pPr indent="0" lvl="7"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8pPr>
            <a:lvl9pPr indent="0" lvl="8"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19" name="Shape 119"/>
        <p:cNvGrpSpPr/>
        <p:nvPr/>
      </p:nvGrpSpPr>
      <p:grpSpPr>
        <a:xfrm>
          <a:off x="0" y="0"/>
          <a:ext cx="0" cy="0"/>
          <a:chOff x="0" y="0"/>
          <a:chExt cx="0" cy="0"/>
        </a:xfrm>
      </p:grpSpPr>
      <p:sp>
        <p:nvSpPr>
          <p:cNvPr id="120" name="Google Shape;120;p13"/>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9pPr>
          </a:lstStyle>
          <a:p/>
        </p:txBody>
      </p:sp>
      <p:sp>
        <p:nvSpPr>
          <p:cNvPr id="121" name="Google Shape;121;p13"/>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2"/>
              </a:buClr>
              <a:buSzPts val="3200"/>
              <a:buFont typeface="Arial"/>
              <a:buChar char="•"/>
              <a:defRPr b="0" i="0" sz="3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2"/>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9pPr>
          </a:lstStyle>
          <a:p/>
        </p:txBody>
      </p:sp>
      <p:sp>
        <p:nvSpPr>
          <p:cNvPr id="122" name="Google Shape;122;p13"/>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23" name="Google Shape;123;p1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24" name="Google Shape;124;p1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1pPr>
            <a:lvl2pPr indent="0" lvl="1"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2pPr>
            <a:lvl3pPr indent="0" lvl="2"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3pPr>
            <a:lvl4pPr indent="0" lvl="3"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4pPr>
            <a:lvl5pPr indent="0" lvl="4"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5pPr>
            <a:lvl6pPr indent="0" lvl="5"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6pPr>
            <a:lvl7pPr indent="0" lvl="6"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7pPr>
            <a:lvl8pPr indent="0" lvl="7"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8pPr>
            <a:lvl9pPr indent="0" lvl="8"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34" name="Shape 134"/>
        <p:cNvGrpSpPr/>
        <p:nvPr/>
      </p:nvGrpSpPr>
      <p:grpSpPr>
        <a:xfrm>
          <a:off x="0" y="0"/>
          <a:ext cx="0" cy="0"/>
          <a:chOff x="0" y="0"/>
          <a:chExt cx="0" cy="0"/>
        </a:xfrm>
      </p:grpSpPr>
      <p:sp>
        <p:nvSpPr>
          <p:cNvPr id="135" name="Google Shape;135;p15"/>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9pPr>
          </a:lstStyle>
          <a:p/>
        </p:txBody>
      </p:sp>
      <p:sp>
        <p:nvSpPr>
          <p:cNvPr id="136" name="Google Shape;136;p15"/>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2"/>
              </a:buClr>
              <a:buSzPts val="3200"/>
              <a:buFont typeface="Arial"/>
              <a:buChar char="•"/>
              <a:defRPr b="0" i="0" sz="3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2"/>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9pPr>
          </a:lstStyle>
          <a:p/>
        </p:txBody>
      </p:sp>
      <p:sp>
        <p:nvSpPr>
          <p:cNvPr id="137" name="Google Shape;137;p15"/>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38" name="Google Shape;138;p1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39" name="Google Shape;139;p1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1pPr>
            <a:lvl2pPr indent="0" lvl="1"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2pPr>
            <a:lvl3pPr indent="0" lvl="2"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3pPr>
            <a:lvl4pPr indent="0" lvl="3"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4pPr>
            <a:lvl5pPr indent="0" lvl="4"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5pPr>
            <a:lvl6pPr indent="0" lvl="5"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6pPr>
            <a:lvl7pPr indent="0" lvl="6"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7pPr>
            <a:lvl8pPr indent="0" lvl="7"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8pPr>
            <a:lvl9pPr indent="0" lvl="8"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45" name="Shape 145"/>
        <p:cNvGrpSpPr/>
        <p:nvPr/>
      </p:nvGrpSpPr>
      <p:grpSpPr>
        <a:xfrm>
          <a:off x="0" y="0"/>
          <a:ext cx="0" cy="0"/>
          <a:chOff x="0" y="0"/>
          <a:chExt cx="0" cy="0"/>
        </a:xfrm>
      </p:grpSpPr>
      <p:sp>
        <p:nvSpPr>
          <p:cNvPr id="146" name="Google Shape;146;p17"/>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lt2"/>
                </a:solidFill>
                <a:effectLst>
                  <a:outerShdw blurRad="38100" algn="tl" dir="2700000" dist="38100">
                    <a:srgbClr val="000000"/>
                  </a:outerShdw>
                </a:effectLst>
                <a:latin typeface="Arial"/>
                <a:ea typeface="Arial"/>
                <a:cs typeface="Arial"/>
                <a:sym typeface="Arial"/>
              </a:defRPr>
            </a:lvl9pPr>
          </a:lstStyle>
          <a:p/>
        </p:txBody>
      </p:sp>
      <p:sp>
        <p:nvSpPr>
          <p:cNvPr id="147" name="Google Shape;147;p17"/>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2"/>
              </a:buClr>
              <a:buSzPts val="3200"/>
              <a:buFont typeface="Arial"/>
              <a:buChar char="•"/>
              <a:defRPr b="0" i="0" sz="3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2"/>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Arial"/>
              <a:buChar char="•"/>
              <a:defRPr b="0" i="0" sz="2000" u="none" cap="none" strike="noStrike">
                <a:solidFill>
                  <a:schemeClr val="lt1"/>
                </a:solidFill>
                <a:latin typeface="Arial"/>
                <a:ea typeface="Arial"/>
                <a:cs typeface="Arial"/>
                <a:sym typeface="Arial"/>
              </a:defRPr>
            </a:lvl9pPr>
          </a:lstStyle>
          <a:p/>
        </p:txBody>
      </p:sp>
      <p:sp>
        <p:nvSpPr>
          <p:cNvPr id="148" name="Google Shape;148;p17"/>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49" name="Google Shape;149;p1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50" name="Google Shape;150;p1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1pPr>
            <a:lvl2pPr indent="0" lvl="1"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2pPr>
            <a:lvl3pPr indent="0" lvl="2"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3pPr>
            <a:lvl4pPr indent="0" lvl="3"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4pPr>
            <a:lvl5pPr indent="0" lvl="4"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5pPr>
            <a:lvl6pPr indent="0" lvl="5"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6pPr>
            <a:lvl7pPr indent="0" lvl="6"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7pPr>
            <a:lvl8pPr indent="0" lvl="7"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8pPr>
            <a:lvl9pPr indent="0" lvl="8" marL="0" marR="0" rtl="0" algn="r">
              <a:lnSpc>
                <a:spcPct val="100000"/>
              </a:lnSpc>
              <a:spcBef>
                <a:spcPts val="0"/>
              </a:spcBef>
              <a:spcAft>
                <a:spcPts val="0"/>
              </a:spcAft>
              <a:buClr>
                <a:schemeClr val="lt1"/>
              </a:buClr>
              <a:buSzPts val="1200"/>
              <a:buFont typeface="Arial"/>
              <a:buNone/>
              <a:defRPr b="0" i="0" sz="1200" u="none">
                <a:solidFill>
                  <a:schemeClr val="lt1"/>
                </a:solidFill>
                <a:effectLst>
                  <a:outerShdw blurRad="38100" algn="tl" dir="2700000" dist="38100">
                    <a:srgbClr val="C0C0C0"/>
                  </a:outerShdw>
                </a:effectLst>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8" name="Shape 208"/>
        <p:cNvGrpSpPr/>
        <p:nvPr/>
      </p:nvGrpSpPr>
      <p:grpSpPr>
        <a:xfrm>
          <a:off x="0" y="0"/>
          <a:ext cx="0" cy="0"/>
          <a:chOff x="0" y="0"/>
          <a:chExt cx="0" cy="0"/>
        </a:xfrm>
      </p:grpSpPr>
      <p:sp>
        <p:nvSpPr>
          <p:cNvPr id="209" name="Google Shape;209;p27"/>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3200"/>
              <a:buFont typeface="Arial"/>
              <a:buNone/>
            </a:pPr>
            <a:r>
              <a:rPr b="0" i="0" lang="en-US" sz="3200" u="none" cap="none" strike="noStrike">
                <a:solidFill>
                  <a:schemeClr val="lt1"/>
                </a:solidFill>
                <a:latin typeface="Arial"/>
                <a:ea typeface="Arial"/>
                <a:cs typeface="Arial"/>
                <a:sym typeface="Arial"/>
              </a:rPr>
              <a:t>Sofware Development Models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4" name="Shape 264"/>
        <p:cNvGrpSpPr/>
        <p:nvPr/>
      </p:nvGrpSpPr>
      <p:grpSpPr>
        <a:xfrm>
          <a:off x="0" y="0"/>
          <a:ext cx="0" cy="0"/>
          <a:chOff x="0" y="0"/>
          <a:chExt cx="0" cy="0"/>
        </a:xfrm>
      </p:grpSpPr>
      <p:sp>
        <p:nvSpPr>
          <p:cNvPr id="265" name="Google Shape;265;p36"/>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0" i="0" lang="en-US" sz="4400" u="none">
                <a:solidFill>
                  <a:schemeClr val="lt2"/>
                </a:solidFill>
                <a:effectLst>
                  <a:outerShdw blurRad="38100" algn="tl" dir="2700000" dist="38100">
                    <a:srgbClr val="C0C0C0"/>
                  </a:outerShdw>
                </a:effectLst>
                <a:latin typeface="Arial"/>
                <a:ea typeface="Arial"/>
                <a:cs typeface="Arial"/>
                <a:sym typeface="Arial"/>
              </a:rPr>
              <a:t>V-Shaped Strengths</a:t>
            </a:r>
            <a:endParaRPr/>
          </a:p>
        </p:txBody>
      </p:sp>
      <p:sp>
        <p:nvSpPr>
          <p:cNvPr id="266" name="Google Shape;266;p36"/>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3200"/>
              <a:buFont typeface="Arial"/>
              <a:buChar char="•"/>
            </a:pPr>
            <a:r>
              <a:rPr b="0" i="0" lang="en-US" sz="3200" u="none">
                <a:solidFill>
                  <a:schemeClr val="lt1"/>
                </a:solidFill>
                <a:latin typeface="Arial"/>
                <a:ea typeface="Arial"/>
                <a:cs typeface="Arial"/>
                <a:sym typeface="Arial"/>
              </a:rPr>
              <a:t>Emphasize planning for </a:t>
            </a:r>
            <a:r>
              <a:rPr b="0" i="0" lang="en-US" sz="3200" u="none">
                <a:solidFill>
                  <a:srgbClr val="FFFF00"/>
                </a:solidFill>
                <a:latin typeface="Arial"/>
                <a:ea typeface="Arial"/>
                <a:cs typeface="Arial"/>
                <a:sym typeface="Arial"/>
              </a:rPr>
              <a:t>verification and validation </a:t>
            </a:r>
            <a:r>
              <a:rPr b="0" i="0" lang="en-US" sz="3200" u="none">
                <a:solidFill>
                  <a:schemeClr val="lt1"/>
                </a:solidFill>
                <a:latin typeface="Arial"/>
                <a:ea typeface="Arial"/>
                <a:cs typeface="Arial"/>
                <a:sym typeface="Arial"/>
              </a:rPr>
              <a:t>of the product in early stages of product development</a:t>
            </a:r>
            <a:endParaRPr/>
          </a:p>
          <a:p>
            <a:pPr indent="-342900" lvl="0" marL="342900" rtl="0" algn="l">
              <a:lnSpc>
                <a:spcPct val="100000"/>
              </a:lnSpc>
              <a:spcBef>
                <a:spcPts val="640"/>
              </a:spcBef>
              <a:spcAft>
                <a:spcPts val="0"/>
              </a:spcAft>
              <a:buClr>
                <a:schemeClr val="lt2"/>
              </a:buClr>
              <a:buSzPts val="3200"/>
              <a:buFont typeface="Arial"/>
              <a:buChar char="•"/>
            </a:pPr>
            <a:r>
              <a:rPr b="0" i="0" lang="en-US" sz="3200" u="none">
                <a:solidFill>
                  <a:srgbClr val="FFFF00"/>
                </a:solidFill>
                <a:latin typeface="Arial"/>
                <a:ea typeface="Arial"/>
                <a:cs typeface="Arial"/>
                <a:sym typeface="Arial"/>
              </a:rPr>
              <a:t>Each deliverable must be testable</a:t>
            </a:r>
            <a:endParaRPr/>
          </a:p>
          <a:p>
            <a:pPr indent="-342900" lvl="0" marL="342900" rtl="0" algn="l">
              <a:lnSpc>
                <a:spcPct val="100000"/>
              </a:lnSpc>
              <a:spcBef>
                <a:spcPts val="640"/>
              </a:spcBef>
              <a:spcAft>
                <a:spcPts val="0"/>
              </a:spcAft>
              <a:buClr>
                <a:schemeClr val="lt2"/>
              </a:buClr>
              <a:buSzPts val="3200"/>
              <a:buFont typeface="Arial"/>
              <a:buChar char="•"/>
            </a:pPr>
            <a:r>
              <a:rPr b="0" i="0" lang="en-US" sz="3200" u="none">
                <a:solidFill>
                  <a:schemeClr val="lt1"/>
                </a:solidFill>
                <a:latin typeface="Arial"/>
                <a:ea typeface="Arial"/>
                <a:cs typeface="Arial"/>
                <a:sym typeface="Arial"/>
              </a:rPr>
              <a:t>Project management can </a:t>
            </a:r>
            <a:r>
              <a:rPr b="0" i="0" lang="en-US" sz="3200" u="none">
                <a:solidFill>
                  <a:srgbClr val="FFFF00"/>
                </a:solidFill>
                <a:latin typeface="Arial"/>
                <a:ea typeface="Arial"/>
                <a:cs typeface="Arial"/>
                <a:sym typeface="Arial"/>
              </a:rPr>
              <a:t>track progress by milestones</a:t>
            </a:r>
            <a:endParaRPr/>
          </a:p>
          <a:p>
            <a:pPr indent="-342900" lvl="0" marL="342900" rtl="0" algn="l">
              <a:lnSpc>
                <a:spcPct val="100000"/>
              </a:lnSpc>
              <a:spcBef>
                <a:spcPts val="640"/>
              </a:spcBef>
              <a:spcAft>
                <a:spcPts val="0"/>
              </a:spcAft>
              <a:buClr>
                <a:schemeClr val="lt2"/>
              </a:buClr>
              <a:buSzPts val="3200"/>
              <a:buFont typeface="Arial"/>
              <a:buChar char="•"/>
            </a:pPr>
            <a:r>
              <a:rPr b="0" i="0" lang="en-US" sz="3200" u="none">
                <a:solidFill>
                  <a:srgbClr val="FFFF00"/>
                </a:solidFill>
                <a:latin typeface="Arial"/>
                <a:ea typeface="Arial"/>
                <a:cs typeface="Arial"/>
                <a:sym typeface="Arial"/>
              </a:rPr>
              <a:t>Easy to use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0" name="Shape 270"/>
        <p:cNvGrpSpPr/>
        <p:nvPr/>
      </p:nvGrpSpPr>
      <p:grpSpPr>
        <a:xfrm>
          <a:off x="0" y="0"/>
          <a:ext cx="0" cy="0"/>
          <a:chOff x="0" y="0"/>
          <a:chExt cx="0" cy="0"/>
        </a:xfrm>
      </p:grpSpPr>
      <p:sp>
        <p:nvSpPr>
          <p:cNvPr id="271" name="Google Shape;271;p37"/>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0" i="0" lang="en-US" sz="4400" u="none">
                <a:solidFill>
                  <a:schemeClr val="lt2"/>
                </a:solidFill>
                <a:effectLst>
                  <a:outerShdw blurRad="38100" algn="tl" dir="2700000" dist="38100">
                    <a:srgbClr val="C0C0C0"/>
                  </a:outerShdw>
                </a:effectLst>
                <a:latin typeface="Arial"/>
                <a:ea typeface="Arial"/>
                <a:cs typeface="Arial"/>
                <a:sym typeface="Arial"/>
              </a:rPr>
              <a:t>V-Shaped Weaknesses</a:t>
            </a:r>
            <a:endParaRPr/>
          </a:p>
        </p:txBody>
      </p:sp>
      <p:sp>
        <p:nvSpPr>
          <p:cNvPr id="272" name="Google Shape;272;p37"/>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3200"/>
              <a:buFont typeface="Arial"/>
              <a:buChar char="•"/>
            </a:pPr>
            <a:r>
              <a:rPr b="0" i="0" lang="en-US" sz="3200" u="none">
                <a:solidFill>
                  <a:schemeClr val="lt1"/>
                </a:solidFill>
                <a:latin typeface="Arial"/>
                <a:ea typeface="Arial"/>
                <a:cs typeface="Arial"/>
                <a:sym typeface="Arial"/>
              </a:rPr>
              <a:t>Does not easily handle</a:t>
            </a:r>
            <a:r>
              <a:rPr b="0" i="0" lang="en-US" sz="3200" u="none">
                <a:solidFill>
                  <a:srgbClr val="FFFF00"/>
                </a:solidFill>
                <a:latin typeface="Arial"/>
                <a:ea typeface="Arial"/>
                <a:cs typeface="Arial"/>
                <a:sym typeface="Arial"/>
              </a:rPr>
              <a:t> concurrent events</a:t>
            </a:r>
            <a:endParaRPr/>
          </a:p>
          <a:p>
            <a:pPr indent="-342900" lvl="0" marL="342900" rtl="0" algn="l">
              <a:lnSpc>
                <a:spcPct val="100000"/>
              </a:lnSpc>
              <a:spcBef>
                <a:spcPts val="640"/>
              </a:spcBef>
              <a:spcAft>
                <a:spcPts val="0"/>
              </a:spcAft>
              <a:buClr>
                <a:schemeClr val="lt2"/>
              </a:buClr>
              <a:buSzPts val="3200"/>
              <a:buFont typeface="Arial"/>
              <a:buChar char="•"/>
            </a:pPr>
            <a:r>
              <a:rPr b="0" i="0" lang="en-US" sz="3200" u="none">
                <a:solidFill>
                  <a:schemeClr val="lt1"/>
                </a:solidFill>
                <a:latin typeface="Arial"/>
                <a:ea typeface="Arial"/>
                <a:cs typeface="Arial"/>
                <a:sym typeface="Arial"/>
              </a:rPr>
              <a:t>Does not handle </a:t>
            </a:r>
            <a:r>
              <a:rPr b="0" i="0" lang="en-US" sz="3200" u="none">
                <a:solidFill>
                  <a:srgbClr val="FFFF00"/>
                </a:solidFill>
                <a:latin typeface="Arial"/>
                <a:ea typeface="Arial"/>
                <a:cs typeface="Arial"/>
                <a:sym typeface="Arial"/>
              </a:rPr>
              <a:t>iterations </a:t>
            </a:r>
            <a:r>
              <a:rPr b="0" i="0" lang="en-US" sz="3200" u="none">
                <a:solidFill>
                  <a:schemeClr val="lt1"/>
                </a:solidFill>
                <a:latin typeface="Arial"/>
                <a:ea typeface="Arial"/>
                <a:cs typeface="Arial"/>
                <a:sym typeface="Arial"/>
              </a:rPr>
              <a:t>or phases</a:t>
            </a:r>
            <a:endParaRPr/>
          </a:p>
          <a:p>
            <a:pPr indent="-342900" lvl="0" marL="342900" rtl="0" algn="l">
              <a:lnSpc>
                <a:spcPct val="100000"/>
              </a:lnSpc>
              <a:spcBef>
                <a:spcPts val="640"/>
              </a:spcBef>
              <a:spcAft>
                <a:spcPts val="0"/>
              </a:spcAft>
              <a:buClr>
                <a:schemeClr val="lt2"/>
              </a:buClr>
              <a:buSzPts val="3200"/>
              <a:buFont typeface="Arial"/>
              <a:buChar char="•"/>
            </a:pPr>
            <a:r>
              <a:rPr b="0" i="0" lang="en-US" sz="3200" u="none">
                <a:solidFill>
                  <a:schemeClr val="lt1"/>
                </a:solidFill>
                <a:latin typeface="Arial"/>
                <a:ea typeface="Arial"/>
                <a:cs typeface="Arial"/>
                <a:sym typeface="Arial"/>
              </a:rPr>
              <a:t>Does not easily handle </a:t>
            </a:r>
            <a:r>
              <a:rPr b="0" i="0" lang="en-US" sz="3200" u="none">
                <a:solidFill>
                  <a:srgbClr val="FFFF00"/>
                </a:solidFill>
                <a:latin typeface="Arial"/>
                <a:ea typeface="Arial"/>
                <a:cs typeface="Arial"/>
                <a:sym typeface="Arial"/>
              </a:rPr>
              <a:t>dynamic changes in requirements</a:t>
            </a:r>
            <a:endParaRPr/>
          </a:p>
          <a:p>
            <a:pPr indent="-342900" lvl="0" marL="342900" rtl="0" algn="l">
              <a:lnSpc>
                <a:spcPct val="100000"/>
              </a:lnSpc>
              <a:spcBef>
                <a:spcPts val="640"/>
              </a:spcBef>
              <a:spcAft>
                <a:spcPts val="0"/>
              </a:spcAft>
              <a:buClr>
                <a:schemeClr val="lt2"/>
              </a:buClr>
              <a:buSzPts val="3200"/>
              <a:buFont typeface="Arial"/>
              <a:buChar char="•"/>
            </a:pPr>
            <a:r>
              <a:rPr b="0" i="0" lang="en-US" sz="3200" u="none">
                <a:solidFill>
                  <a:schemeClr val="lt1"/>
                </a:solidFill>
                <a:latin typeface="Arial"/>
                <a:ea typeface="Arial"/>
                <a:cs typeface="Arial"/>
                <a:sym typeface="Arial"/>
              </a:rPr>
              <a:t>Does not contain </a:t>
            </a:r>
            <a:r>
              <a:rPr b="0" i="0" lang="en-US" sz="3200" u="none">
                <a:solidFill>
                  <a:srgbClr val="FFFF00"/>
                </a:solidFill>
                <a:latin typeface="Arial"/>
                <a:ea typeface="Arial"/>
                <a:cs typeface="Arial"/>
                <a:sym typeface="Arial"/>
              </a:rPr>
              <a:t>risk analysis </a:t>
            </a:r>
            <a:r>
              <a:rPr b="0" i="0" lang="en-US" sz="3200" u="none">
                <a:solidFill>
                  <a:schemeClr val="lt1"/>
                </a:solidFill>
                <a:latin typeface="Arial"/>
                <a:ea typeface="Arial"/>
                <a:cs typeface="Arial"/>
                <a:sym typeface="Arial"/>
              </a:rPr>
              <a:t>activities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6" name="Shape 276"/>
        <p:cNvGrpSpPr/>
        <p:nvPr/>
      </p:nvGrpSpPr>
      <p:grpSpPr>
        <a:xfrm>
          <a:off x="0" y="0"/>
          <a:ext cx="0" cy="0"/>
          <a:chOff x="0" y="0"/>
          <a:chExt cx="0" cy="0"/>
        </a:xfrm>
      </p:grpSpPr>
      <p:sp>
        <p:nvSpPr>
          <p:cNvPr id="277" name="Google Shape;277;p38"/>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Arial"/>
              <a:buNone/>
            </a:pPr>
            <a:r>
              <a:rPr b="0" i="0" lang="en-US" sz="4000" u="none">
                <a:solidFill>
                  <a:schemeClr val="lt2"/>
                </a:solidFill>
                <a:effectLst>
                  <a:outerShdw blurRad="38100" algn="tl" dir="2700000" dist="38100">
                    <a:srgbClr val="C0C0C0"/>
                  </a:outerShdw>
                </a:effectLst>
                <a:latin typeface="Arial"/>
                <a:ea typeface="Arial"/>
                <a:cs typeface="Arial"/>
                <a:sym typeface="Arial"/>
              </a:rPr>
              <a:t>When to use the V-Shaped Model</a:t>
            </a:r>
            <a:endParaRPr/>
          </a:p>
        </p:txBody>
      </p:sp>
      <p:sp>
        <p:nvSpPr>
          <p:cNvPr id="278" name="Google Shape;278;p38"/>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lt2"/>
              </a:buClr>
              <a:buSzPts val="3200"/>
              <a:buFont typeface="Arial"/>
              <a:buChar char="•"/>
            </a:pPr>
            <a:r>
              <a:rPr b="0" i="0" lang="en-US" sz="3200" u="none">
                <a:solidFill>
                  <a:schemeClr val="lt1"/>
                </a:solidFill>
                <a:latin typeface="Arial"/>
                <a:ea typeface="Arial"/>
                <a:cs typeface="Arial"/>
                <a:sym typeface="Arial"/>
              </a:rPr>
              <a:t>Excellent choice for </a:t>
            </a:r>
            <a:r>
              <a:rPr b="0" i="0" lang="en-US" sz="3200" u="none">
                <a:solidFill>
                  <a:srgbClr val="FFFF00"/>
                </a:solidFill>
                <a:latin typeface="Arial"/>
                <a:ea typeface="Arial"/>
                <a:cs typeface="Arial"/>
                <a:sym typeface="Arial"/>
              </a:rPr>
              <a:t>systems requiring high reliability </a:t>
            </a:r>
            <a:r>
              <a:rPr b="0" i="0" lang="en-US" sz="3200" u="none">
                <a:solidFill>
                  <a:schemeClr val="lt1"/>
                </a:solidFill>
                <a:latin typeface="Arial"/>
                <a:ea typeface="Arial"/>
                <a:cs typeface="Arial"/>
                <a:sym typeface="Arial"/>
              </a:rPr>
              <a:t>– hospital patient control applications</a:t>
            </a:r>
            <a:endParaRPr/>
          </a:p>
          <a:p>
            <a:pPr indent="-342900" lvl="0" marL="342900" rtl="0" algn="l">
              <a:lnSpc>
                <a:spcPct val="90000"/>
              </a:lnSpc>
              <a:spcBef>
                <a:spcPts val="640"/>
              </a:spcBef>
              <a:spcAft>
                <a:spcPts val="0"/>
              </a:spcAft>
              <a:buClr>
                <a:schemeClr val="lt2"/>
              </a:buClr>
              <a:buSzPts val="3200"/>
              <a:buFont typeface="Arial"/>
              <a:buChar char="•"/>
            </a:pPr>
            <a:r>
              <a:rPr b="0" i="0" lang="en-US" sz="3200" u="none">
                <a:solidFill>
                  <a:srgbClr val="FFFF00"/>
                </a:solidFill>
                <a:latin typeface="Arial"/>
                <a:ea typeface="Arial"/>
                <a:cs typeface="Arial"/>
                <a:sym typeface="Arial"/>
              </a:rPr>
              <a:t>All requirements are known </a:t>
            </a:r>
            <a:r>
              <a:rPr b="0" i="0" lang="en-US" sz="3200" u="none">
                <a:solidFill>
                  <a:schemeClr val="lt1"/>
                </a:solidFill>
                <a:latin typeface="Arial"/>
                <a:ea typeface="Arial"/>
                <a:cs typeface="Arial"/>
                <a:sym typeface="Arial"/>
              </a:rPr>
              <a:t>up-front</a:t>
            </a:r>
            <a:endParaRPr/>
          </a:p>
          <a:p>
            <a:pPr indent="-342900" lvl="0" marL="342900" rtl="0" algn="l">
              <a:lnSpc>
                <a:spcPct val="90000"/>
              </a:lnSpc>
              <a:spcBef>
                <a:spcPts val="640"/>
              </a:spcBef>
              <a:spcAft>
                <a:spcPts val="0"/>
              </a:spcAft>
              <a:buClr>
                <a:schemeClr val="lt2"/>
              </a:buClr>
              <a:buSzPts val="3200"/>
              <a:buFont typeface="Arial"/>
              <a:buChar char="•"/>
            </a:pPr>
            <a:r>
              <a:rPr b="0" i="0" lang="en-US" sz="3200" u="none">
                <a:solidFill>
                  <a:schemeClr val="lt1"/>
                </a:solidFill>
                <a:latin typeface="Arial"/>
                <a:ea typeface="Arial"/>
                <a:cs typeface="Arial"/>
                <a:sym typeface="Arial"/>
              </a:rPr>
              <a:t>When it can be modified to </a:t>
            </a:r>
            <a:r>
              <a:rPr b="0" i="0" lang="en-US" sz="3200" u="none">
                <a:solidFill>
                  <a:srgbClr val="FFFF00"/>
                </a:solidFill>
                <a:latin typeface="Arial"/>
                <a:ea typeface="Arial"/>
                <a:cs typeface="Arial"/>
                <a:sym typeface="Arial"/>
              </a:rPr>
              <a:t>handle changing requirements beyond analysis phase </a:t>
            </a:r>
            <a:endParaRPr/>
          </a:p>
          <a:p>
            <a:pPr indent="-342900" lvl="0" marL="342900" rtl="0" algn="l">
              <a:lnSpc>
                <a:spcPct val="90000"/>
              </a:lnSpc>
              <a:spcBef>
                <a:spcPts val="640"/>
              </a:spcBef>
              <a:spcAft>
                <a:spcPts val="0"/>
              </a:spcAft>
              <a:buClr>
                <a:schemeClr val="lt2"/>
              </a:buClr>
              <a:buSzPts val="3200"/>
              <a:buFont typeface="Arial"/>
              <a:buChar char="•"/>
            </a:pPr>
            <a:r>
              <a:rPr b="0" i="0" lang="en-US" sz="3200" u="none">
                <a:solidFill>
                  <a:srgbClr val="FFFF00"/>
                </a:solidFill>
                <a:latin typeface="Arial"/>
                <a:ea typeface="Arial"/>
                <a:cs typeface="Arial"/>
                <a:sym typeface="Arial"/>
              </a:rPr>
              <a:t>Solution and technology are known</a:t>
            </a:r>
            <a:endParaRPr/>
          </a:p>
          <a:p>
            <a:pPr indent="-139700" lvl="0" marL="342900" rtl="0" algn="l">
              <a:spcBef>
                <a:spcPts val="640"/>
              </a:spcBef>
              <a:spcAft>
                <a:spcPts val="0"/>
              </a:spcAft>
              <a:buSzPts val="3200"/>
              <a:buFont typeface="Arial"/>
              <a:buNone/>
            </a:pPr>
            <a:r>
              <a:t/>
            </a:r>
            <a:endParaRPr b="0" i="0" sz="3200" u="none">
              <a:solidFill>
                <a:srgbClr val="FFFF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2" name="Shape 282"/>
        <p:cNvGrpSpPr/>
        <p:nvPr/>
      </p:nvGrpSpPr>
      <p:grpSpPr>
        <a:xfrm>
          <a:off x="0" y="0"/>
          <a:ext cx="0" cy="0"/>
          <a:chOff x="0" y="0"/>
          <a:chExt cx="0" cy="0"/>
        </a:xfrm>
      </p:grpSpPr>
      <p:sp>
        <p:nvSpPr>
          <p:cNvPr id="283" name="Google Shape;283;p39"/>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Arial"/>
              <a:buNone/>
            </a:pPr>
            <a:r>
              <a:rPr b="0" i="0" lang="en-US" sz="4000" u="none">
                <a:solidFill>
                  <a:schemeClr val="lt2"/>
                </a:solidFill>
                <a:effectLst>
                  <a:outerShdw blurRad="38100" algn="tl" dir="2700000" dist="38100">
                    <a:srgbClr val="C0C0C0"/>
                  </a:outerShdw>
                </a:effectLst>
                <a:latin typeface="Arial"/>
                <a:ea typeface="Arial"/>
                <a:cs typeface="Arial"/>
                <a:sym typeface="Arial"/>
              </a:rPr>
              <a:t>Structured Evolutionary Prototyping Model</a:t>
            </a:r>
            <a:endParaRPr/>
          </a:p>
        </p:txBody>
      </p:sp>
      <p:sp>
        <p:nvSpPr>
          <p:cNvPr id="284" name="Google Shape;284;p39"/>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3200"/>
              <a:buFont typeface="Arial"/>
              <a:buChar char="•"/>
            </a:pPr>
            <a:r>
              <a:rPr b="0" i="0" lang="en-US" sz="3200" u="none">
                <a:solidFill>
                  <a:srgbClr val="FFFF00"/>
                </a:solidFill>
                <a:latin typeface="Arial"/>
                <a:ea typeface="Arial"/>
                <a:cs typeface="Arial"/>
                <a:sym typeface="Arial"/>
              </a:rPr>
              <a:t>Developers build a prototype </a:t>
            </a:r>
            <a:r>
              <a:rPr b="0" i="0" lang="en-US" sz="3200" u="none">
                <a:solidFill>
                  <a:schemeClr val="lt1"/>
                </a:solidFill>
                <a:latin typeface="Arial"/>
                <a:ea typeface="Arial"/>
                <a:cs typeface="Arial"/>
                <a:sym typeface="Arial"/>
              </a:rPr>
              <a:t>during the requirements phase</a:t>
            </a:r>
            <a:endParaRPr/>
          </a:p>
          <a:p>
            <a:pPr indent="-342900" lvl="0" marL="342900" rtl="0" algn="l">
              <a:lnSpc>
                <a:spcPct val="100000"/>
              </a:lnSpc>
              <a:spcBef>
                <a:spcPts val="640"/>
              </a:spcBef>
              <a:spcAft>
                <a:spcPts val="0"/>
              </a:spcAft>
              <a:buClr>
                <a:schemeClr val="lt2"/>
              </a:buClr>
              <a:buSzPts val="3200"/>
              <a:buFont typeface="Arial"/>
              <a:buChar char="•"/>
            </a:pPr>
            <a:r>
              <a:rPr b="0" i="0" lang="en-US" sz="3200" u="none">
                <a:solidFill>
                  <a:schemeClr val="lt1"/>
                </a:solidFill>
                <a:latin typeface="Arial"/>
                <a:ea typeface="Arial"/>
                <a:cs typeface="Arial"/>
                <a:sym typeface="Arial"/>
              </a:rPr>
              <a:t>Prototype is </a:t>
            </a:r>
            <a:r>
              <a:rPr b="0" i="0" lang="en-US" sz="3200" u="none">
                <a:solidFill>
                  <a:srgbClr val="FFFF00"/>
                </a:solidFill>
                <a:latin typeface="Arial"/>
                <a:ea typeface="Arial"/>
                <a:cs typeface="Arial"/>
                <a:sym typeface="Arial"/>
              </a:rPr>
              <a:t>evaluated by end users</a:t>
            </a:r>
            <a:endParaRPr/>
          </a:p>
          <a:p>
            <a:pPr indent="-342900" lvl="0" marL="342900" rtl="0" algn="l">
              <a:lnSpc>
                <a:spcPct val="100000"/>
              </a:lnSpc>
              <a:spcBef>
                <a:spcPts val="640"/>
              </a:spcBef>
              <a:spcAft>
                <a:spcPts val="0"/>
              </a:spcAft>
              <a:buClr>
                <a:schemeClr val="lt2"/>
              </a:buClr>
              <a:buSzPts val="3200"/>
              <a:buFont typeface="Arial"/>
              <a:buChar char="•"/>
            </a:pPr>
            <a:r>
              <a:rPr b="0" i="0" lang="en-US" sz="3200" u="none">
                <a:solidFill>
                  <a:schemeClr val="lt1"/>
                </a:solidFill>
                <a:latin typeface="Arial"/>
                <a:ea typeface="Arial"/>
                <a:cs typeface="Arial"/>
                <a:sym typeface="Arial"/>
              </a:rPr>
              <a:t>Users give </a:t>
            </a:r>
            <a:r>
              <a:rPr b="0" i="0" lang="en-US" sz="3200" u="none">
                <a:solidFill>
                  <a:srgbClr val="FFFF00"/>
                </a:solidFill>
                <a:latin typeface="Arial"/>
                <a:ea typeface="Arial"/>
                <a:cs typeface="Arial"/>
                <a:sym typeface="Arial"/>
              </a:rPr>
              <a:t>corrective feedback </a:t>
            </a:r>
            <a:endParaRPr/>
          </a:p>
          <a:p>
            <a:pPr indent="-342900" lvl="0" marL="342900" rtl="0" algn="l">
              <a:lnSpc>
                <a:spcPct val="100000"/>
              </a:lnSpc>
              <a:spcBef>
                <a:spcPts val="640"/>
              </a:spcBef>
              <a:spcAft>
                <a:spcPts val="0"/>
              </a:spcAft>
              <a:buClr>
                <a:schemeClr val="lt2"/>
              </a:buClr>
              <a:buSzPts val="3200"/>
              <a:buFont typeface="Arial"/>
              <a:buChar char="•"/>
            </a:pPr>
            <a:r>
              <a:rPr b="0" i="0" lang="en-US" sz="3200" u="none">
                <a:solidFill>
                  <a:schemeClr val="lt1"/>
                </a:solidFill>
                <a:latin typeface="Arial"/>
                <a:ea typeface="Arial"/>
                <a:cs typeface="Arial"/>
                <a:sym typeface="Arial"/>
              </a:rPr>
              <a:t>Developers further </a:t>
            </a:r>
            <a:r>
              <a:rPr b="0" i="0" lang="en-US" sz="3200" u="none">
                <a:solidFill>
                  <a:srgbClr val="FFFF00"/>
                </a:solidFill>
                <a:latin typeface="Arial"/>
                <a:ea typeface="Arial"/>
                <a:cs typeface="Arial"/>
                <a:sym typeface="Arial"/>
              </a:rPr>
              <a:t>refine the prototype</a:t>
            </a:r>
            <a:endParaRPr/>
          </a:p>
          <a:p>
            <a:pPr indent="-342900" lvl="0" marL="342900" rtl="0" algn="l">
              <a:lnSpc>
                <a:spcPct val="100000"/>
              </a:lnSpc>
              <a:spcBef>
                <a:spcPts val="640"/>
              </a:spcBef>
              <a:spcAft>
                <a:spcPts val="0"/>
              </a:spcAft>
              <a:buClr>
                <a:schemeClr val="lt2"/>
              </a:buClr>
              <a:buSzPts val="3200"/>
              <a:buFont typeface="Arial"/>
              <a:buChar char="•"/>
            </a:pPr>
            <a:r>
              <a:rPr b="0" i="0" lang="en-US" sz="3200" u="none">
                <a:solidFill>
                  <a:schemeClr val="lt1"/>
                </a:solidFill>
                <a:latin typeface="Arial"/>
                <a:ea typeface="Arial"/>
                <a:cs typeface="Arial"/>
                <a:sym typeface="Arial"/>
              </a:rPr>
              <a:t>When the </a:t>
            </a:r>
            <a:r>
              <a:rPr b="0" i="0" lang="en-US" sz="3200" u="none">
                <a:solidFill>
                  <a:srgbClr val="FFFF00"/>
                </a:solidFill>
                <a:latin typeface="Arial"/>
                <a:ea typeface="Arial"/>
                <a:cs typeface="Arial"/>
                <a:sym typeface="Arial"/>
              </a:rPr>
              <a:t>user is satisfied</a:t>
            </a:r>
            <a:r>
              <a:rPr b="0" i="0" lang="en-US" sz="3200" u="none">
                <a:solidFill>
                  <a:schemeClr val="lt1"/>
                </a:solidFill>
                <a:latin typeface="Arial"/>
                <a:ea typeface="Arial"/>
                <a:cs typeface="Arial"/>
                <a:sym typeface="Arial"/>
              </a:rPr>
              <a:t>, the prototype code is brought up to the standards needed for a final product.</a:t>
            </a:r>
            <a:endParaRPr/>
          </a:p>
          <a:p>
            <a:pPr indent="-139700" lvl="0" marL="342900" rtl="0" algn="l">
              <a:spcBef>
                <a:spcPts val="640"/>
              </a:spcBef>
              <a:spcAft>
                <a:spcPts val="0"/>
              </a:spcAft>
              <a:buSzPts val="3200"/>
              <a:buFont typeface="Arial"/>
              <a:buNone/>
            </a:pPr>
            <a:r>
              <a:t/>
            </a:r>
            <a:endParaRPr b="0" i="0" sz="3200" u="non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8" name="Shape 288"/>
        <p:cNvGrpSpPr/>
        <p:nvPr/>
      </p:nvGrpSpPr>
      <p:grpSpPr>
        <a:xfrm>
          <a:off x="0" y="0"/>
          <a:ext cx="0" cy="0"/>
          <a:chOff x="0" y="0"/>
          <a:chExt cx="0" cy="0"/>
        </a:xfrm>
      </p:grpSpPr>
      <p:sp>
        <p:nvSpPr>
          <p:cNvPr id="289" name="Google Shape;289;p40"/>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Arial"/>
              <a:buNone/>
            </a:pPr>
            <a:r>
              <a:rPr b="0" i="0" lang="en-US" sz="4000" u="none">
                <a:solidFill>
                  <a:schemeClr val="lt2"/>
                </a:solidFill>
                <a:effectLst>
                  <a:outerShdw blurRad="38100" algn="tl" dir="2700000" dist="38100">
                    <a:srgbClr val="C0C0C0"/>
                  </a:outerShdw>
                </a:effectLst>
                <a:latin typeface="Arial"/>
                <a:ea typeface="Arial"/>
                <a:cs typeface="Arial"/>
                <a:sym typeface="Arial"/>
              </a:rPr>
              <a:t>Structured Evolutionary Prototyping Steps</a:t>
            </a:r>
            <a:endParaRPr/>
          </a:p>
        </p:txBody>
      </p:sp>
      <p:sp>
        <p:nvSpPr>
          <p:cNvPr id="290" name="Google Shape;290;p40"/>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lt2"/>
              </a:buClr>
              <a:buSzPts val="2400"/>
              <a:buFont typeface="Arial"/>
              <a:buChar char="•"/>
            </a:pPr>
            <a:r>
              <a:rPr b="0" i="0" lang="en-US" sz="2400" u="none">
                <a:solidFill>
                  <a:schemeClr val="lt1"/>
                </a:solidFill>
                <a:latin typeface="Arial"/>
                <a:ea typeface="Arial"/>
                <a:cs typeface="Arial"/>
                <a:sym typeface="Arial"/>
              </a:rPr>
              <a:t>A </a:t>
            </a:r>
            <a:r>
              <a:rPr b="0" i="0" lang="en-US" sz="2400" u="none">
                <a:solidFill>
                  <a:srgbClr val="FFFF00"/>
                </a:solidFill>
                <a:latin typeface="Arial"/>
                <a:ea typeface="Arial"/>
                <a:cs typeface="Arial"/>
                <a:sym typeface="Arial"/>
              </a:rPr>
              <a:t>preliminary project plan </a:t>
            </a:r>
            <a:r>
              <a:rPr b="0" i="0" lang="en-US" sz="2400" u="none">
                <a:solidFill>
                  <a:schemeClr val="lt1"/>
                </a:solidFill>
                <a:latin typeface="Arial"/>
                <a:ea typeface="Arial"/>
                <a:cs typeface="Arial"/>
                <a:sym typeface="Arial"/>
              </a:rPr>
              <a:t>is developed</a:t>
            </a:r>
            <a:endParaRPr/>
          </a:p>
          <a:p>
            <a:pPr indent="-342900" lvl="0" marL="342900" rtl="0" algn="l">
              <a:lnSpc>
                <a:spcPct val="80000"/>
              </a:lnSpc>
              <a:spcBef>
                <a:spcPts val="480"/>
              </a:spcBef>
              <a:spcAft>
                <a:spcPts val="0"/>
              </a:spcAft>
              <a:buClr>
                <a:schemeClr val="lt2"/>
              </a:buClr>
              <a:buSzPts val="2400"/>
              <a:buFont typeface="Arial"/>
              <a:buChar char="•"/>
            </a:pPr>
            <a:r>
              <a:rPr b="0" i="0" lang="en-US" sz="2400" u="none">
                <a:solidFill>
                  <a:schemeClr val="lt1"/>
                </a:solidFill>
                <a:latin typeface="Arial"/>
                <a:ea typeface="Arial"/>
                <a:cs typeface="Arial"/>
                <a:sym typeface="Arial"/>
              </a:rPr>
              <a:t>An </a:t>
            </a:r>
            <a:r>
              <a:rPr b="0" i="0" lang="en-US" sz="2400" u="none">
                <a:solidFill>
                  <a:srgbClr val="FFFF00"/>
                </a:solidFill>
                <a:latin typeface="Arial"/>
                <a:ea typeface="Arial"/>
                <a:cs typeface="Arial"/>
                <a:sym typeface="Arial"/>
              </a:rPr>
              <a:t>partial high-level paper model </a:t>
            </a:r>
            <a:r>
              <a:rPr b="0" i="0" lang="en-US" sz="2400" u="none">
                <a:solidFill>
                  <a:schemeClr val="lt1"/>
                </a:solidFill>
                <a:latin typeface="Arial"/>
                <a:ea typeface="Arial"/>
                <a:cs typeface="Arial"/>
                <a:sym typeface="Arial"/>
              </a:rPr>
              <a:t>is created</a:t>
            </a:r>
            <a:endParaRPr/>
          </a:p>
          <a:p>
            <a:pPr indent="-342900" lvl="0" marL="342900" rtl="0" algn="l">
              <a:lnSpc>
                <a:spcPct val="80000"/>
              </a:lnSpc>
              <a:spcBef>
                <a:spcPts val="480"/>
              </a:spcBef>
              <a:spcAft>
                <a:spcPts val="0"/>
              </a:spcAft>
              <a:buClr>
                <a:schemeClr val="lt2"/>
              </a:buClr>
              <a:buSzPts val="2400"/>
              <a:buFont typeface="Arial"/>
              <a:buChar char="•"/>
            </a:pPr>
            <a:r>
              <a:rPr b="0" i="0" lang="en-US" sz="2400" u="none">
                <a:solidFill>
                  <a:schemeClr val="lt1"/>
                </a:solidFill>
                <a:latin typeface="Arial"/>
                <a:ea typeface="Arial"/>
                <a:cs typeface="Arial"/>
                <a:sym typeface="Arial"/>
              </a:rPr>
              <a:t>The model is source for a </a:t>
            </a:r>
            <a:r>
              <a:rPr b="0" i="0" lang="en-US" sz="2400" u="none">
                <a:solidFill>
                  <a:srgbClr val="FFFF00"/>
                </a:solidFill>
                <a:latin typeface="Arial"/>
                <a:ea typeface="Arial"/>
                <a:cs typeface="Arial"/>
                <a:sym typeface="Arial"/>
              </a:rPr>
              <a:t>partial requirements specification</a:t>
            </a:r>
            <a:endParaRPr/>
          </a:p>
          <a:p>
            <a:pPr indent="-342900" lvl="0" marL="342900" rtl="0" algn="l">
              <a:lnSpc>
                <a:spcPct val="80000"/>
              </a:lnSpc>
              <a:spcBef>
                <a:spcPts val="480"/>
              </a:spcBef>
              <a:spcAft>
                <a:spcPts val="0"/>
              </a:spcAft>
              <a:buClr>
                <a:schemeClr val="lt2"/>
              </a:buClr>
              <a:buSzPts val="2400"/>
              <a:buFont typeface="Arial"/>
              <a:buChar char="•"/>
            </a:pPr>
            <a:r>
              <a:rPr b="0" i="0" lang="en-US" sz="2400" u="none">
                <a:solidFill>
                  <a:schemeClr val="lt1"/>
                </a:solidFill>
                <a:latin typeface="Arial"/>
                <a:ea typeface="Arial"/>
                <a:cs typeface="Arial"/>
                <a:sym typeface="Arial"/>
              </a:rPr>
              <a:t>A  prototype is built with </a:t>
            </a:r>
            <a:r>
              <a:rPr b="0" i="0" lang="en-US" sz="2400" u="none">
                <a:solidFill>
                  <a:srgbClr val="FFFF00"/>
                </a:solidFill>
                <a:latin typeface="Arial"/>
                <a:ea typeface="Arial"/>
                <a:cs typeface="Arial"/>
                <a:sym typeface="Arial"/>
              </a:rPr>
              <a:t>basic and critical attributes</a:t>
            </a:r>
            <a:endParaRPr/>
          </a:p>
          <a:p>
            <a:pPr indent="-342900" lvl="0" marL="342900" rtl="0" algn="l">
              <a:lnSpc>
                <a:spcPct val="80000"/>
              </a:lnSpc>
              <a:spcBef>
                <a:spcPts val="480"/>
              </a:spcBef>
              <a:spcAft>
                <a:spcPts val="0"/>
              </a:spcAft>
              <a:buClr>
                <a:schemeClr val="lt2"/>
              </a:buClr>
              <a:buSzPts val="2400"/>
              <a:buFont typeface="Arial"/>
              <a:buChar char="•"/>
            </a:pPr>
            <a:r>
              <a:rPr b="0" i="0" lang="en-US" sz="2400" u="none">
                <a:solidFill>
                  <a:schemeClr val="lt1"/>
                </a:solidFill>
                <a:latin typeface="Arial"/>
                <a:ea typeface="Arial"/>
                <a:cs typeface="Arial"/>
                <a:sym typeface="Arial"/>
              </a:rPr>
              <a:t>The </a:t>
            </a:r>
            <a:r>
              <a:rPr b="0" i="0" lang="en-US" sz="2400" u="none">
                <a:solidFill>
                  <a:srgbClr val="FFFF00"/>
                </a:solidFill>
                <a:latin typeface="Arial"/>
                <a:ea typeface="Arial"/>
                <a:cs typeface="Arial"/>
                <a:sym typeface="Arial"/>
              </a:rPr>
              <a:t>designer builds </a:t>
            </a:r>
            <a:endParaRPr/>
          </a:p>
          <a:p>
            <a:pPr indent="-285750" lvl="1" marL="742950" rtl="0" algn="l">
              <a:lnSpc>
                <a:spcPct val="80000"/>
              </a:lnSpc>
              <a:spcBef>
                <a:spcPts val="400"/>
              </a:spcBef>
              <a:spcAft>
                <a:spcPts val="0"/>
              </a:spcAft>
              <a:buClr>
                <a:schemeClr val="lt1"/>
              </a:buClr>
              <a:buSzPts val="2000"/>
              <a:buFont typeface="Arial"/>
              <a:buChar char="–"/>
            </a:pPr>
            <a:r>
              <a:rPr b="0" i="0" lang="en-US" sz="2000" u="none">
                <a:solidFill>
                  <a:schemeClr val="lt1"/>
                </a:solidFill>
                <a:latin typeface="Arial"/>
                <a:ea typeface="Arial"/>
                <a:cs typeface="Arial"/>
                <a:sym typeface="Arial"/>
              </a:rPr>
              <a:t>the database </a:t>
            </a:r>
            <a:endParaRPr/>
          </a:p>
          <a:p>
            <a:pPr indent="-285750" lvl="1" marL="742950" rtl="0" algn="l">
              <a:lnSpc>
                <a:spcPct val="80000"/>
              </a:lnSpc>
              <a:spcBef>
                <a:spcPts val="400"/>
              </a:spcBef>
              <a:spcAft>
                <a:spcPts val="0"/>
              </a:spcAft>
              <a:buClr>
                <a:schemeClr val="lt1"/>
              </a:buClr>
              <a:buSzPts val="2000"/>
              <a:buFont typeface="Arial"/>
              <a:buChar char="–"/>
            </a:pPr>
            <a:r>
              <a:rPr b="0" i="0" lang="en-US" sz="2000" u="none">
                <a:solidFill>
                  <a:schemeClr val="lt1"/>
                </a:solidFill>
                <a:latin typeface="Arial"/>
                <a:ea typeface="Arial"/>
                <a:cs typeface="Arial"/>
                <a:sym typeface="Arial"/>
              </a:rPr>
              <a:t>user interface </a:t>
            </a:r>
            <a:endParaRPr/>
          </a:p>
          <a:p>
            <a:pPr indent="-285750" lvl="1" marL="742950" rtl="0" algn="l">
              <a:lnSpc>
                <a:spcPct val="80000"/>
              </a:lnSpc>
              <a:spcBef>
                <a:spcPts val="400"/>
              </a:spcBef>
              <a:spcAft>
                <a:spcPts val="0"/>
              </a:spcAft>
              <a:buClr>
                <a:schemeClr val="lt1"/>
              </a:buClr>
              <a:buSzPts val="2000"/>
              <a:buFont typeface="Arial"/>
              <a:buChar char="–"/>
            </a:pPr>
            <a:r>
              <a:rPr b="0" i="0" lang="en-US" sz="2000" u="none">
                <a:solidFill>
                  <a:schemeClr val="lt1"/>
                </a:solidFill>
                <a:latin typeface="Arial"/>
                <a:ea typeface="Arial"/>
                <a:cs typeface="Arial"/>
                <a:sym typeface="Arial"/>
              </a:rPr>
              <a:t>algorithmic functions</a:t>
            </a:r>
            <a:endParaRPr/>
          </a:p>
          <a:p>
            <a:pPr indent="-342900" lvl="0" marL="342900" rtl="0" algn="l">
              <a:lnSpc>
                <a:spcPct val="80000"/>
              </a:lnSpc>
              <a:spcBef>
                <a:spcPts val="480"/>
              </a:spcBef>
              <a:spcAft>
                <a:spcPts val="0"/>
              </a:spcAft>
              <a:buClr>
                <a:schemeClr val="lt2"/>
              </a:buClr>
              <a:buSzPts val="2400"/>
              <a:buFont typeface="Arial"/>
              <a:buChar char="•"/>
            </a:pPr>
            <a:r>
              <a:rPr b="0" i="0" lang="en-US" sz="2400" u="none">
                <a:solidFill>
                  <a:schemeClr val="lt1"/>
                </a:solidFill>
                <a:latin typeface="Arial"/>
                <a:ea typeface="Arial"/>
                <a:cs typeface="Arial"/>
                <a:sym typeface="Arial"/>
              </a:rPr>
              <a:t>The designer </a:t>
            </a:r>
            <a:r>
              <a:rPr b="0" i="0" lang="en-US" sz="2400" u="none">
                <a:solidFill>
                  <a:srgbClr val="FFFF00"/>
                </a:solidFill>
                <a:latin typeface="Arial"/>
                <a:ea typeface="Arial"/>
                <a:cs typeface="Arial"/>
                <a:sym typeface="Arial"/>
              </a:rPr>
              <a:t>demonstrates the prototype</a:t>
            </a:r>
            <a:r>
              <a:rPr b="0" i="0" lang="en-US" sz="2400" u="none">
                <a:solidFill>
                  <a:schemeClr val="lt1"/>
                </a:solidFill>
                <a:latin typeface="Arial"/>
                <a:ea typeface="Arial"/>
                <a:cs typeface="Arial"/>
                <a:sym typeface="Arial"/>
              </a:rPr>
              <a:t>, the user evaluates for problems and suggests improvements.</a:t>
            </a:r>
            <a:endParaRPr/>
          </a:p>
          <a:p>
            <a:pPr indent="-342900" lvl="0" marL="342900" rtl="0" algn="l">
              <a:lnSpc>
                <a:spcPct val="80000"/>
              </a:lnSpc>
              <a:spcBef>
                <a:spcPts val="480"/>
              </a:spcBef>
              <a:spcAft>
                <a:spcPts val="0"/>
              </a:spcAft>
              <a:buClr>
                <a:schemeClr val="lt2"/>
              </a:buClr>
              <a:buSzPts val="2400"/>
              <a:buFont typeface="Arial"/>
              <a:buChar char="•"/>
            </a:pPr>
            <a:r>
              <a:rPr b="0" i="0" lang="en-US" sz="2400" u="none">
                <a:solidFill>
                  <a:schemeClr val="lt1"/>
                </a:solidFill>
                <a:latin typeface="Arial"/>
                <a:ea typeface="Arial"/>
                <a:cs typeface="Arial"/>
                <a:sym typeface="Arial"/>
              </a:rPr>
              <a:t>This loop continues </a:t>
            </a:r>
            <a:r>
              <a:rPr b="0" i="0" lang="en-US" sz="2400" u="none">
                <a:solidFill>
                  <a:srgbClr val="FFFF00"/>
                </a:solidFill>
                <a:latin typeface="Arial"/>
                <a:ea typeface="Arial"/>
                <a:cs typeface="Arial"/>
                <a:sym typeface="Arial"/>
              </a:rPr>
              <a:t>until the user is satisfied</a:t>
            </a:r>
            <a:endParaRPr b="0" i="0" sz="2400" u="none">
              <a:solidFill>
                <a:schemeClr val="lt1"/>
              </a:solidFill>
              <a:latin typeface="Arial"/>
              <a:ea typeface="Arial"/>
              <a:cs typeface="Arial"/>
              <a:sym typeface="Arial"/>
            </a:endParaRPr>
          </a:p>
          <a:p>
            <a:pPr indent="-190500" lvl="0" marL="342900" rtl="0" algn="l">
              <a:spcBef>
                <a:spcPts val="480"/>
              </a:spcBef>
              <a:spcAft>
                <a:spcPts val="0"/>
              </a:spcAft>
              <a:buSzPts val="2400"/>
              <a:buFont typeface="Arial"/>
              <a:buNone/>
            </a:pPr>
            <a:r>
              <a:t/>
            </a:r>
            <a:endParaRPr b="0" i="0" sz="2400" u="none">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4" name="Shape 294"/>
        <p:cNvGrpSpPr/>
        <p:nvPr/>
      </p:nvGrpSpPr>
      <p:grpSpPr>
        <a:xfrm>
          <a:off x="0" y="0"/>
          <a:ext cx="0" cy="0"/>
          <a:chOff x="0" y="0"/>
          <a:chExt cx="0" cy="0"/>
        </a:xfrm>
      </p:grpSpPr>
      <p:sp>
        <p:nvSpPr>
          <p:cNvPr id="295" name="Google Shape;295;p41"/>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Arial"/>
              <a:buNone/>
            </a:pPr>
            <a:r>
              <a:rPr b="0" i="0" lang="en-US" sz="4000" u="none">
                <a:solidFill>
                  <a:schemeClr val="lt2"/>
                </a:solidFill>
                <a:effectLst>
                  <a:outerShdw blurRad="38100" algn="tl" dir="2700000" dist="38100">
                    <a:srgbClr val="C0C0C0"/>
                  </a:outerShdw>
                </a:effectLst>
                <a:latin typeface="Arial"/>
                <a:ea typeface="Arial"/>
                <a:cs typeface="Arial"/>
                <a:sym typeface="Arial"/>
              </a:rPr>
              <a:t>Structured Evolutionary Prototyping Strengths</a:t>
            </a:r>
            <a:endParaRPr/>
          </a:p>
        </p:txBody>
      </p:sp>
      <p:sp>
        <p:nvSpPr>
          <p:cNvPr id="296" name="Google Shape;296;p41"/>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Customers can </a:t>
            </a:r>
            <a:r>
              <a:rPr b="0" i="0" lang="en-US" sz="2800" u="none">
                <a:solidFill>
                  <a:srgbClr val="FFFF00"/>
                </a:solidFill>
                <a:latin typeface="Arial"/>
                <a:ea typeface="Arial"/>
                <a:cs typeface="Arial"/>
                <a:sym typeface="Arial"/>
              </a:rPr>
              <a:t>“see” the system requirements </a:t>
            </a:r>
            <a:r>
              <a:rPr b="0" i="0" lang="en-US" sz="2800" u="none">
                <a:solidFill>
                  <a:schemeClr val="lt1"/>
                </a:solidFill>
                <a:latin typeface="Arial"/>
                <a:ea typeface="Arial"/>
                <a:cs typeface="Arial"/>
                <a:sym typeface="Arial"/>
              </a:rPr>
              <a:t>as they are being gathered</a:t>
            </a:r>
            <a:endParaRPr/>
          </a:p>
          <a:p>
            <a:pPr indent="-342900" lvl="0" marL="342900" rtl="0" algn="l">
              <a:lnSpc>
                <a:spcPct val="9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Developers </a:t>
            </a:r>
            <a:r>
              <a:rPr b="0" i="0" lang="en-US" sz="2800" u="none">
                <a:solidFill>
                  <a:srgbClr val="FFFF00"/>
                </a:solidFill>
                <a:latin typeface="Arial"/>
                <a:ea typeface="Arial"/>
                <a:cs typeface="Arial"/>
                <a:sym typeface="Arial"/>
              </a:rPr>
              <a:t>learn from customers </a:t>
            </a:r>
            <a:endParaRPr/>
          </a:p>
          <a:p>
            <a:pPr indent="-342900" lvl="0" marL="342900" rtl="0" algn="l">
              <a:lnSpc>
                <a:spcPct val="9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A more </a:t>
            </a:r>
            <a:r>
              <a:rPr b="0" i="0" lang="en-US" sz="2800" u="none">
                <a:solidFill>
                  <a:srgbClr val="FFFF00"/>
                </a:solidFill>
                <a:latin typeface="Arial"/>
                <a:ea typeface="Arial"/>
                <a:cs typeface="Arial"/>
                <a:sym typeface="Arial"/>
              </a:rPr>
              <a:t>accurate end product</a:t>
            </a:r>
            <a:endParaRPr/>
          </a:p>
          <a:p>
            <a:pPr indent="-342900" lvl="0" marL="342900" rtl="0" algn="l">
              <a:lnSpc>
                <a:spcPct val="90000"/>
              </a:lnSpc>
              <a:spcBef>
                <a:spcPts val="560"/>
              </a:spcBef>
              <a:spcAft>
                <a:spcPts val="0"/>
              </a:spcAft>
              <a:buClr>
                <a:schemeClr val="lt2"/>
              </a:buClr>
              <a:buSzPts val="2800"/>
              <a:buFont typeface="Arial"/>
              <a:buChar char="•"/>
            </a:pPr>
            <a:r>
              <a:rPr b="0" i="0" lang="en-US" sz="2800" u="none">
                <a:solidFill>
                  <a:srgbClr val="FFFF00"/>
                </a:solidFill>
                <a:latin typeface="Arial"/>
                <a:ea typeface="Arial"/>
                <a:cs typeface="Arial"/>
                <a:sym typeface="Arial"/>
              </a:rPr>
              <a:t>Unexpected </a:t>
            </a:r>
            <a:r>
              <a:rPr b="0" i="0" lang="en-US" sz="2800" u="none">
                <a:solidFill>
                  <a:schemeClr val="lt1"/>
                </a:solidFill>
                <a:latin typeface="Arial"/>
                <a:ea typeface="Arial"/>
                <a:cs typeface="Arial"/>
                <a:sym typeface="Arial"/>
              </a:rPr>
              <a:t>requirements accommodated</a:t>
            </a:r>
            <a:endParaRPr/>
          </a:p>
          <a:p>
            <a:pPr indent="-342900" lvl="0" marL="342900" rtl="0" algn="l">
              <a:lnSpc>
                <a:spcPct val="9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Allows for </a:t>
            </a:r>
            <a:r>
              <a:rPr b="0" i="0" lang="en-US" sz="2800" u="none">
                <a:solidFill>
                  <a:srgbClr val="FFFF00"/>
                </a:solidFill>
                <a:latin typeface="Arial"/>
                <a:ea typeface="Arial"/>
                <a:cs typeface="Arial"/>
                <a:sym typeface="Arial"/>
              </a:rPr>
              <a:t>flexible design </a:t>
            </a:r>
            <a:r>
              <a:rPr b="0" i="0" lang="en-US" sz="2800" u="none">
                <a:solidFill>
                  <a:schemeClr val="lt1"/>
                </a:solidFill>
                <a:latin typeface="Arial"/>
                <a:ea typeface="Arial"/>
                <a:cs typeface="Arial"/>
                <a:sym typeface="Arial"/>
              </a:rPr>
              <a:t>and development</a:t>
            </a:r>
            <a:endParaRPr/>
          </a:p>
          <a:p>
            <a:pPr indent="-342900" lvl="0" marL="342900" rtl="0" algn="l">
              <a:lnSpc>
                <a:spcPct val="9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Steady, </a:t>
            </a:r>
            <a:r>
              <a:rPr b="0" i="0" lang="en-US" sz="2800" u="none">
                <a:solidFill>
                  <a:srgbClr val="FFFF00"/>
                </a:solidFill>
                <a:latin typeface="Arial"/>
                <a:ea typeface="Arial"/>
                <a:cs typeface="Arial"/>
                <a:sym typeface="Arial"/>
              </a:rPr>
              <a:t>visible signs </a:t>
            </a:r>
            <a:r>
              <a:rPr b="0" i="0" lang="en-US" sz="2800" u="none">
                <a:solidFill>
                  <a:schemeClr val="lt1"/>
                </a:solidFill>
                <a:latin typeface="Arial"/>
                <a:ea typeface="Arial"/>
                <a:cs typeface="Arial"/>
                <a:sym typeface="Arial"/>
              </a:rPr>
              <a:t>of progress produced</a:t>
            </a:r>
            <a:endParaRPr/>
          </a:p>
          <a:p>
            <a:pPr indent="-342900" lvl="0" marL="342900" rtl="0" algn="l">
              <a:lnSpc>
                <a:spcPct val="9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Interaction with the prototype stimulates awareness of </a:t>
            </a:r>
            <a:r>
              <a:rPr b="0" i="0" lang="en-US" sz="2800" u="none">
                <a:solidFill>
                  <a:srgbClr val="FFFF00"/>
                </a:solidFill>
                <a:latin typeface="Arial"/>
                <a:ea typeface="Arial"/>
                <a:cs typeface="Arial"/>
                <a:sym typeface="Arial"/>
              </a:rPr>
              <a:t>additional needed functionality</a:t>
            </a:r>
            <a:r>
              <a:rPr b="0" i="0" lang="en-US" sz="2800" u="none">
                <a:solidFill>
                  <a:schemeClr val="lt1"/>
                </a:solidFill>
                <a:latin typeface="Arial"/>
                <a:ea typeface="Arial"/>
                <a:cs typeface="Arial"/>
                <a:sym typeface="Arial"/>
              </a:rPr>
              <a:t>	</a:t>
            </a:r>
            <a:endParaRPr/>
          </a:p>
          <a:p>
            <a:pPr indent="-165100" lvl="0" marL="342900" rtl="0" algn="l">
              <a:spcBef>
                <a:spcPts val="560"/>
              </a:spcBef>
              <a:spcAft>
                <a:spcPts val="0"/>
              </a:spcAft>
              <a:buSzPts val="2800"/>
              <a:buFont typeface="Arial"/>
              <a:buNone/>
            </a:pPr>
            <a:r>
              <a:t/>
            </a:r>
            <a:endParaRPr b="0" i="0" sz="2800" u="none">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0" name="Shape 300"/>
        <p:cNvGrpSpPr/>
        <p:nvPr/>
      </p:nvGrpSpPr>
      <p:grpSpPr>
        <a:xfrm>
          <a:off x="0" y="0"/>
          <a:ext cx="0" cy="0"/>
          <a:chOff x="0" y="0"/>
          <a:chExt cx="0" cy="0"/>
        </a:xfrm>
      </p:grpSpPr>
      <p:sp>
        <p:nvSpPr>
          <p:cNvPr id="301" name="Google Shape;301;p42"/>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Arial"/>
              <a:buNone/>
            </a:pPr>
            <a:r>
              <a:rPr b="0" i="0" lang="en-US" sz="4000" u="none">
                <a:solidFill>
                  <a:schemeClr val="lt2"/>
                </a:solidFill>
                <a:effectLst>
                  <a:outerShdw blurRad="38100" algn="tl" dir="2700000" dist="38100">
                    <a:srgbClr val="C0C0C0"/>
                  </a:outerShdw>
                </a:effectLst>
                <a:latin typeface="Arial"/>
                <a:ea typeface="Arial"/>
                <a:cs typeface="Arial"/>
                <a:sym typeface="Arial"/>
              </a:rPr>
              <a:t>Structured Evolutionary Prototyping Weaknesses</a:t>
            </a:r>
            <a:endParaRPr/>
          </a:p>
        </p:txBody>
      </p:sp>
      <p:sp>
        <p:nvSpPr>
          <p:cNvPr id="302" name="Google Shape;302;p42"/>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Tendency to abandon structured program development for </a:t>
            </a:r>
            <a:r>
              <a:rPr b="0" i="0" lang="en-US" sz="2800" u="none">
                <a:solidFill>
                  <a:srgbClr val="FFFF00"/>
                </a:solidFill>
                <a:latin typeface="Arial"/>
                <a:ea typeface="Arial"/>
                <a:cs typeface="Arial"/>
                <a:sym typeface="Arial"/>
              </a:rPr>
              <a:t>“code-and-fix” development</a:t>
            </a:r>
            <a:endParaRPr/>
          </a:p>
          <a:p>
            <a:pPr indent="-342900" lvl="0" marL="342900" rtl="0" algn="l">
              <a:lnSpc>
                <a:spcPct val="10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Bad reputation for “</a:t>
            </a:r>
            <a:r>
              <a:rPr b="0" i="0" lang="en-US" sz="2800" u="none">
                <a:solidFill>
                  <a:srgbClr val="FFFF00"/>
                </a:solidFill>
                <a:latin typeface="Arial"/>
                <a:ea typeface="Arial"/>
                <a:cs typeface="Arial"/>
                <a:sym typeface="Arial"/>
              </a:rPr>
              <a:t>quick-and-dirty</a:t>
            </a:r>
            <a:r>
              <a:rPr b="0" i="0" lang="en-US" sz="2800" u="none">
                <a:solidFill>
                  <a:schemeClr val="lt1"/>
                </a:solidFill>
                <a:latin typeface="Arial"/>
                <a:ea typeface="Arial"/>
                <a:cs typeface="Arial"/>
                <a:sym typeface="Arial"/>
              </a:rPr>
              <a:t>” methods</a:t>
            </a:r>
            <a:endParaRPr/>
          </a:p>
          <a:p>
            <a:pPr indent="-342900" lvl="0" marL="342900" rtl="0" algn="l">
              <a:lnSpc>
                <a:spcPct val="10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Overall </a:t>
            </a:r>
            <a:r>
              <a:rPr b="0" i="0" lang="en-US" sz="2800" u="none">
                <a:solidFill>
                  <a:srgbClr val="FFFF00"/>
                </a:solidFill>
                <a:latin typeface="Arial"/>
                <a:ea typeface="Arial"/>
                <a:cs typeface="Arial"/>
                <a:sym typeface="Arial"/>
              </a:rPr>
              <a:t>maintainability may be overlooked</a:t>
            </a:r>
            <a:endParaRPr/>
          </a:p>
          <a:p>
            <a:pPr indent="-342900" lvl="0" marL="342900" rtl="0" algn="l">
              <a:lnSpc>
                <a:spcPct val="10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The customer may </a:t>
            </a:r>
            <a:r>
              <a:rPr b="0" i="0" lang="en-US" sz="2800" u="none">
                <a:solidFill>
                  <a:srgbClr val="FFFF00"/>
                </a:solidFill>
                <a:latin typeface="Arial"/>
                <a:ea typeface="Arial"/>
                <a:cs typeface="Arial"/>
                <a:sym typeface="Arial"/>
              </a:rPr>
              <a:t>want the prototype delivered</a:t>
            </a:r>
            <a:r>
              <a:rPr b="0" i="0" lang="en-US" sz="2800" u="none">
                <a:solidFill>
                  <a:schemeClr val="lt1"/>
                </a:solidFill>
                <a:latin typeface="Arial"/>
                <a:ea typeface="Arial"/>
                <a:cs typeface="Arial"/>
                <a:sym typeface="Arial"/>
              </a:rPr>
              <a:t>.</a:t>
            </a:r>
            <a:endParaRPr/>
          </a:p>
          <a:p>
            <a:pPr indent="-342900" lvl="0" marL="342900" rtl="0" algn="l">
              <a:lnSpc>
                <a:spcPct val="10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Process may </a:t>
            </a:r>
            <a:r>
              <a:rPr b="0" i="0" lang="en-US" sz="2800" u="none">
                <a:solidFill>
                  <a:srgbClr val="FFFF00"/>
                </a:solidFill>
                <a:latin typeface="Arial"/>
                <a:ea typeface="Arial"/>
                <a:cs typeface="Arial"/>
                <a:sym typeface="Arial"/>
              </a:rPr>
              <a:t>continue forever </a:t>
            </a:r>
            <a:r>
              <a:rPr b="0" i="0" lang="en-US" sz="2800" u="none">
                <a:solidFill>
                  <a:schemeClr val="lt1"/>
                </a:solidFill>
                <a:latin typeface="Arial"/>
                <a:ea typeface="Arial"/>
                <a:cs typeface="Arial"/>
                <a:sym typeface="Arial"/>
              </a:rPr>
              <a:t>(scope creep)</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6" name="Shape 306"/>
        <p:cNvGrpSpPr/>
        <p:nvPr/>
      </p:nvGrpSpPr>
      <p:grpSpPr>
        <a:xfrm>
          <a:off x="0" y="0"/>
          <a:ext cx="0" cy="0"/>
          <a:chOff x="0" y="0"/>
          <a:chExt cx="0" cy="0"/>
        </a:xfrm>
      </p:grpSpPr>
      <p:sp>
        <p:nvSpPr>
          <p:cNvPr id="307" name="Google Shape;307;p43"/>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Arial"/>
              <a:buNone/>
            </a:pPr>
            <a:r>
              <a:rPr b="0" i="0" lang="en-US" sz="4000" u="none">
                <a:solidFill>
                  <a:schemeClr val="lt2"/>
                </a:solidFill>
                <a:effectLst>
                  <a:outerShdw blurRad="38100" algn="tl" dir="2700000" dist="38100">
                    <a:srgbClr val="C0C0C0"/>
                  </a:outerShdw>
                </a:effectLst>
                <a:latin typeface="Arial"/>
                <a:ea typeface="Arial"/>
                <a:cs typeface="Arial"/>
                <a:sym typeface="Arial"/>
              </a:rPr>
              <a:t>When to use</a:t>
            </a:r>
            <a:br>
              <a:rPr b="0" i="0" lang="en-US" sz="4000" u="none">
                <a:solidFill>
                  <a:schemeClr val="lt2"/>
                </a:solidFill>
                <a:effectLst>
                  <a:outerShdw blurRad="38100" algn="tl" dir="2700000" dist="38100">
                    <a:srgbClr val="C0C0C0"/>
                  </a:outerShdw>
                </a:effectLst>
                <a:latin typeface="Arial"/>
                <a:ea typeface="Arial"/>
                <a:cs typeface="Arial"/>
                <a:sym typeface="Arial"/>
              </a:rPr>
            </a:br>
            <a:r>
              <a:rPr b="0" i="0" lang="en-US" sz="4000" u="none">
                <a:solidFill>
                  <a:schemeClr val="lt2"/>
                </a:solidFill>
                <a:effectLst>
                  <a:outerShdw blurRad="38100" algn="tl" dir="2700000" dist="38100">
                    <a:srgbClr val="C0C0C0"/>
                  </a:outerShdw>
                </a:effectLst>
                <a:latin typeface="Arial"/>
                <a:ea typeface="Arial"/>
                <a:cs typeface="Arial"/>
                <a:sym typeface="Arial"/>
              </a:rPr>
              <a:t>Structured Evolutionary Prototyping</a:t>
            </a:r>
            <a:endParaRPr/>
          </a:p>
        </p:txBody>
      </p:sp>
      <p:sp>
        <p:nvSpPr>
          <p:cNvPr id="308" name="Google Shape;308;p43"/>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2800"/>
              <a:buFont typeface="Arial"/>
              <a:buChar char="•"/>
            </a:pPr>
            <a:r>
              <a:rPr b="0" i="0" lang="en-US" sz="2800" u="none">
                <a:solidFill>
                  <a:srgbClr val="FFFF00"/>
                </a:solidFill>
                <a:latin typeface="Arial"/>
                <a:ea typeface="Arial"/>
                <a:cs typeface="Arial"/>
                <a:sym typeface="Arial"/>
              </a:rPr>
              <a:t>Requirements are unstable </a:t>
            </a:r>
            <a:r>
              <a:rPr b="0" i="0" lang="en-US" sz="2800" u="none">
                <a:solidFill>
                  <a:schemeClr val="lt1"/>
                </a:solidFill>
                <a:latin typeface="Arial"/>
                <a:ea typeface="Arial"/>
                <a:cs typeface="Arial"/>
                <a:sym typeface="Arial"/>
              </a:rPr>
              <a:t>or have to be clarified </a:t>
            </a:r>
            <a:endParaRPr/>
          </a:p>
          <a:p>
            <a:pPr indent="-342900" lvl="0" marL="342900" rtl="0" algn="l">
              <a:lnSpc>
                <a:spcPct val="10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As the </a:t>
            </a:r>
            <a:r>
              <a:rPr b="0" i="0" lang="en-US" sz="2800" u="none">
                <a:solidFill>
                  <a:srgbClr val="FFFF00"/>
                </a:solidFill>
                <a:latin typeface="Arial"/>
                <a:ea typeface="Arial"/>
                <a:cs typeface="Arial"/>
                <a:sym typeface="Arial"/>
              </a:rPr>
              <a:t>requirements clarification stage </a:t>
            </a:r>
            <a:r>
              <a:rPr b="0" i="0" lang="en-US" sz="2800" u="none">
                <a:solidFill>
                  <a:schemeClr val="lt1"/>
                </a:solidFill>
                <a:latin typeface="Arial"/>
                <a:ea typeface="Arial"/>
                <a:cs typeface="Arial"/>
                <a:sym typeface="Arial"/>
              </a:rPr>
              <a:t>of a waterfall model</a:t>
            </a:r>
            <a:endParaRPr/>
          </a:p>
          <a:p>
            <a:pPr indent="-342900" lvl="0" marL="342900" rtl="0" algn="l">
              <a:lnSpc>
                <a:spcPct val="10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Develop </a:t>
            </a:r>
            <a:r>
              <a:rPr b="0" i="0" lang="en-US" sz="2800" u="none">
                <a:solidFill>
                  <a:srgbClr val="FFFF00"/>
                </a:solidFill>
                <a:latin typeface="Arial"/>
                <a:ea typeface="Arial"/>
                <a:cs typeface="Arial"/>
                <a:sym typeface="Arial"/>
              </a:rPr>
              <a:t>user interfaces</a:t>
            </a:r>
            <a:endParaRPr/>
          </a:p>
          <a:p>
            <a:pPr indent="-342900" lvl="0" marL="342900" rtl="0" algn="l">
              <a:lnSpc>
                <a:spcPct val="100000"/>
              </a:lnSpc>
              <a:spcBef>
                <a:spcPts val="560"/>
              </a:spcBef>
              <a:spcAft>
                <a:spcPts val="0"/>
              </a:spcAft>
              <a:buClr>
                <a:schemeClr val="lt2"/>
              </a:buClr>
              <a:buSzPts val="2800"/>
              <a:buFont typeface="Arial"/>
              <a:buChar char="•"/>
            </a:pPr>
            <a:r>
              <a:rPr b="0" i="0" lang="en-US" sz="2800" u="none">
                <a:solidFill>
                  <a:srgbClr val="FFFF00"/>
                </a:solidFill>
                <a:latin typeface="Arial"/>
                <a:ea typeface="Arial"/>
                <a:cs typeface="Arial"/>
                <a:sym typeface="Arial"/>
              </a:rPr>
              <a:t>Short-lived demonstrations </a:t>
            </a:r>
            <a:endParaRPr/>
          </a:p>
          <a:p>
            <a:pPr indent="-342900" lvl="0" marL="342900" rtl="0" algn="l">
              <a:lnSpc>
                <a:spcPct val="10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New, </a:t>
            </a:r>
            <a:r>
              <a:rPr b="0" i="0" lang="en-US" sz="2800" u="none">
                <a:solidFill>
                  <a:srgbClr val="FFFF00"/>
                </a:solidFill>
                <a:latin typeface="Arial"/>
                <a:ea typeface="Arial"/>
                <a:cs typeface="Arial"/>
                <a:sym typeface="Arial"/>
              </a:rPr>
              <a:t>original development</a:t>
            </a:r>
            <a:endParaRPr/>
          </a:p>
          <a:p>
            <a:pPr indent="-342900" lvl="0" marL="342900" rtl="0" algn="l">
              <a:lnSpc>
                <a:spcPct val="10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With the analysis and design portions of </a:t>
            </a:r>
            <a:r>
              <a:rPr b="0" i="0" lang="en-US" sz="2800" u="none">
                <a:solidFill>
                  <a:srgbClr val="FFFF00"/>
                </a:solidFill>
                <a:latin typeface="Arial"/>
                <a:ea typeface="Arial"/>
                <a:cs typeface="Arial"/>
                <a:sym typeface="Arial"/>
              </a:rPr>
              <a:t>object-oriented development</a:t>
            </a:r>
            <a:r>
              <a:rPr b="0" i="0" lang="en-US" sz="2800" u="none">
                <a:solidFill>
                  <a:schemeClr val="lt1"/>
                </a:solidFill>
                <a:latin typeface="Arial"/>
                <a:ea typeface="Arial"/>
                <a:cs typeface="Arial"/>
                <a:sym typeface="Arial"/>
              </a:rPr>
              <a:t>.</a:t>
            </a:r>
            <a:endParaRPr/>
          </a:p>
          <a:p>
            <a:pPr indent="-165100" lvl="0" marL="342900" rtl="0" algn="l">
              <a:lnSpc>
                <a:spcPct val="100000"/>
              </a:lnSpc>
              <a:spcBef>
                <a:spcPts val="560"/>
              </a:spcBef>
              <a:spcAft>
                <a:spcPts val="0"/>
              </a:spcAft>
              <a:buClr>
                <a:schemeClr val="lt2"/>
              </a:buClr>
              <a:buSzPts val="2800"/>
              <a:buFont typeface="Arial"/>
              <a:buNone/>
            </a:pPr>
            <a:r>
              <a:t/>
            </a:r>
            <a:endParaRPr b="0" i="0" sz="2800" u="none">
              <a:solidFill>
                <a:schemeClr val="lt1"/>
              </a:solidFill>
              <a:latin typeface="Arial"/>
              <a:ea typeface="Arial"/>
              <a:cs typeface="Arial"/>
              <a:sym typeface="Arial"/>
            </a:endParaRPr>
          </a:p>
          <a:p>
            <a:pPr indent="-165100" lvl="0" marL="342900" rtl="0" algn="l">
              <a:lnSpc>
                <a:spcPct val="100000"/>
              </a:lnSpc>
              <a:spcBef>
                <a:spcPts val="560"/>
              </a:spcBef>
              <a:spcAft>
                <a:spcPts val="0"/>
              </a:spcAft>
              <a:buClr>
                <a:schemeClr val="lt2"/>
              </a:buClr>
              <a:buSzPts val="2800"/>
              <a:buFont typeface="Arial"/>
              <a:buNone/>
            </a:pPr>
            <a:r>
              <a:t/>
            </a:r>
            <a:endParaRPr b="0" i="0" sz="2800" u="none">
              <a:solidFill>
                <a:schemeClr val="lt1"/>
              </a:solidFill>
              <a:latin typeface="Arial"/>
              <a:ea typeface="Arial"/>
              <a:cs typeface="Arial"/>
              <a:sym typeface="Arial"/>
            </a:endParaRPr>
          </a:p>
          <a:p>
            <a:pPr indent="-165100" lvl="0" marL="342900" rtl="0" algn="l">
              <a:spcBef>
                <a:spcPts val="560"/>
              </a:spcBef>
              <a:spcAft>
                <a:spcPts val="0"/>
              </a:spcAft>
              <a:buSzPts val="2800"/>
              <a:buFont typeface="Arial"/>
              <a:buNone/>
            </a:pPr>
            <a:r>
              <a:t/>
            </a:r>
            <a:endParaRPr b="0" i="0" sz="2800" u="none">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2" name="Shape 312"/>
        <p:cNvGrpSpPr/>
        <p:nvPr/>
      </p:nvGrpSpPr>
      <p:grpSpPr>
        <a:xfrm>
          <a:off x="0" y="0"/>
          <a:ext cx="0" cy="0"/>
          <a:chOff x="0" y="0"/>
          <a:chExt cx="0" cy="0"/>
        </a:xfrm>
      </p:grpSpPr>
      <p:sp>
        <p:nvSpPr>
          <p:cNvPr id="313" name="Google Shape;313;p44"/>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0" i="0" lang="en-US" sz="4400" u="none">
                <a:solidFill>
                  <a:schemeClr val="lt2"/>
                </a:solidFill>
                <a:effectLst>
                  <a:outerShdw blurRad="38100" algn="tl" dir="2700000" dist="38100">
                    <a:srgbClr val="C0C0C0"/>
                  </a:outerShdw>
                </a:effectLst>
                <a:latin typeface="Arial"/>
                <a:ea typeface="Arial"/>
                <a:cs typeface="Arial"/>
                <a:sym typeface="Arial"/>
              </a:rPr>
              <a:t>Rapid Application Model (RAD)</a:t>
            </a:r>
            <a:endParaRPr/>
          </a:p>
        </p:txBody>
      </p:sp>
      <p:sp>
        <p:nvSpPr>
          <p:cNvPr id="314" name="Google Shape;314;p44"/>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lt2"/>
              </a:buClr>
              <a:buSzPts val="2800"/>
              <a:buFont typeface="Arial"/>
              <a:buChar char="•"/>
            </a:pPr>
            <a:r>
              <a:rPr b="0" i="0" lang="en-US" sz="2800" u="none">
                <a:solidFill>
                  <a:srgbClr val="FFFF00"/>
                </a:solidFill>
                <a:latin typeface="Arial"/>
                <a:ea typeface="Arial"/>
                <a:cs typeface="Arial"/>
                <a:sym typeface="Arial"/>
              </a:rPr>
              <a:t>Requirements planning phase </a:t>
            </a:r>
            <a:r>
              <a:rPr b="0" i="0" lang="en-US" sz="2800" u="none">
                <a:solidFill>
                  <a:schemeClr val="lt1"/>
                </a:solidFill>
                <a:latin typeface="Arial"/>
                <a:ea typeface="Arial"/>
                <a:cs typeface="Arial"/>
                <a:sym typeface="Arial"/>
              </a:rPr>
              <a:t> (a workshop utilizing structured discussion of business problems)</a:t>
            </a:r>
            <a:endParaRPr/>
          </a:p>
          <a:p>
            <a:pPr indent="-342900" lvl="0" marL="342900" rtl="0" algn="l">
              <a:lnSpc>
                <a:spcPct val="90000"/>
              </a:lnSpc>
              <a:spcBef>
                <a:spcPts val="560"/>
              </a:spcBef>
              <a:spcAft>
                <a:spcPts val="0"/>
              </a:spcAft>
              <a:buClr>
                <a:schemeClr val="lt2"/>
              </a:buClr>
              <a:buSzPts val="2800"/>
              <a:buFont typeface="Arial"/>
              <a:buChar char="•"/>
            </a:pPr>
            <a:r>
              <a:rPr b="0" i="0" lang="en-US" sz="2800" u="none">
                <a:solidFill>
                  <a:srgbClr val="FFFF00"/>
                </a:solidFill>
                <a:latin typeface="Arial"/>
                <a:ea typeface="Arial"/>
                <a:cs typeface="Arial"/>
                <a:sym typeface="Arial"/>
              </a:rPr>
              <a:t>User description phase </a:t>
            </a:r>
            <a:r>
              <a:rPr b="0" i="0" lang="en-US" sz="2800" u="none">
                <a:solidFill>
                  <a:schemeClr val="lt1"/>
                </a:solidFill>
                <a:latin typeface="Arial"/>
                <a:ea typeface="Arial"/>
                <a:cs typeface="Arial"/>
                <a:sym typeface="Arial"/>
              </a:rPr>
              <a:t>– automated tools capture information from users</a:t>
            </a:r>
            <a:endParaRPr/>
          </a:p>
          <a:p>
            <a:pPr indent="-342900" lvl="0" marL="342900" rtl="0" algn="l">
              <a:lnSpc>
                <a:spcPct val="90000"/>
              </a:lnSpc>
              <a:spcBef>
                <a:spcPts val="560"/>
              </a:spcBef>
              <a:spcAft>
                <a:spcPts val="0"/>
              </a:spcAft>
              <a:buClr>
                <a:schemeClr val="lt2"/>
              </a:buClr>
              <a:buSzPts val="2800"/>
              <a:buFont typeface="Arial"/>
              <a:buChar char="•"/>
            </a:pPr>
            <a:r>
              <a:rPr b="0" i="0" lang="en-US" sz="2800" u="none">
                <a:solidFill>
                  <a:srgbClr val="FFFF00"/>
                </a:solidFill>
                <a:latin typeface="Arial"/>
                <a:ea typeface="Arial"/>
                <a:cs typeface="Arial"/>
                <a:sym typeface="Arial"/>
              </a:rPr>
              <a:t>Construction phase </a:t>
            </a:r>
            <a:r>
              <a:rPr b="0" i="0" lang="en-US" sz="2800" u="none">
                <a:solidFill>
                  <a:schemeClr val="lt1"/>
                </a:solidFill>
                <a:latin typeface="Arial"/>
                <a:ea typeface="Arial"/>
                <a:cs typeface="Arial"/>
                <a:sym typeface="Arial"/>
              </a:rPr>
              <a:t>– productivity tools, such as code generators, screen generators, etc. inside a time-box. (“Do until done”)</a:t>
            </a:r>
            <a:endParaRPr/>
          </a:p>
          <a:p>
            <a:pPr indent="-342900" lvl="0" marL="342900" rtl="0" algn="l">
              <a:lnSpc>
                <a:spcPct val="90000"/>
              </a:lnSpc>
              <a:spcBef>
                <a:spcPts val="560"/>
              </a:spcBef>
              <a:spcAft>
                <a:spcPts val="0"/>
              </a:spcAft>
              <a:buClr>
                <a:schemeClr val="lt2"/>
              </a:buClr>
              <a:buSzPts val="2800"/>
              <a:buFont typeface="Arial"/>
              <a:buChar char="•"/>
            </a:pPr>
            <a:r>
              <a:rPr b="0" i="0" lang="en-US" sz="2800" u="none">
                <a:solidFill>
                  <a:srgbClr val="FFFF00"/>
                </a:solidFill>
                <a:latin typeface="Arial"/>
                <a:ea typeface="Arial"/>
                <a:cs typeface="Arial"/>
                <a:sym typeface="Arial"/>
              </a:rPr>
              <a:t>Cutover phase  </a:t>
            </a:r>
            <a:r>
              <a:rPr b="0" i="0" lang="en-US" sz="2800" u="none">
                <a:solidFill>
                  <a:schemeClr val="lt1"/>
                </a:solidFill>
                <a:latin typeface="Arial"/>
                <a:ea typeface="Arial"/>
                <a:cs typeface="Arial"/>
                <a:sym typeface="Arial"/>
              </a:rPr>
              <a:t>-- installation of the system, user acceptance testing and user training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8" name="Shape 318"/>
        <p:cNvGrpSpPr/>
        <p:nvPr/>
      </p:nvGrpSpPr>
      <p:grpSpPr>
        <a:xfrm>
          <a:off x="0" y="0"/>
          <a:ext cx="0" cy="0"/>
          <a:chOff x="0" y="0"/>
          <a:chExt cx="0" cy="0"/>
        </a:xfrm>
      </p:grpSpPr>
      <p:sp>
        <p:nvSpPr>
          <p:cNvPr id="319" name="Google Shape;319;p45"/>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0" i="0" lang="en-US" sz="4400" u="none">
                <a:solidFill>
                  <a:schemeClr val="lt2"/>
                </a:solidFill>
                <a:effectLst>
                  <a:outerShdw blurRad="38100" algn="tl" dir="2700000" dist="38100">
                    <a:srgbClr val="C0C0C0"/>
                  </a:outerShdw>
                </a:effectLst>
                <a:latin typeface="Arial"/>
                <a:ea typeface="Arial"/>
                <a:cs typeface="Arial"/>
                <a:sym typeface="Arial"/>
              </a:rPr>
              <a:t>RAD Strengths</a:t>
            </a:r>
            <a:endParaRPr/>
          </a:p>
        </p:txBody>
      </p:sp>
      <p:sp>
        <p:nvSpPr>
          <p:cNvPr id="320" name="Google Shape;320;p45"/>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lt2"/>
              </a:buClr>
              <a:buSzPts val="2800"/>
              <a:buFont typeface="Arial"/>
              <a:buChar char="•"/>
            </a:pPr>
            <a:r>
              <a:rPr b="0" i="0" lang="en-US" sz="2800" u="none">
                <a:solidFill>
                  <a:srgbClr val="FFFF00"/>
                </a:solidFill>
                <a:latin typeface="Arial"/>
                <a:ea typeface="Arial"/>
                <a:cs typeface="Arial"/>
                <a:sym typeface="Arial"/>
              </a:rPr>
              <a:t>Reduced cycle time </a:t>
            </a:r>
            <a:r>
              <a:rPr b="0" i="0" lang="en-US" sz="2800" u="none">
                <a:solidFill>
                  <a:schemeClr val="lt1"/>
                </a:solidFill>
                <a:latin typeface="Arial"/>
                <a:ea typeface="Arial"/>
                <a:cs typeface="Arial"/>
                <a:sym typeface="Arial"/>
              </a:rPr>
              <a:t>and improved productivity with fewer people means lower costs</a:t>
            </a:r>
            <a:endParaRPr/>
          </a:p>
          <a:p>
            <a:pPr indent="-342900" lvl="0" marL="342900" rtl="0" algn="l">
              <a:lnSpc>
                <a:spcPct val="80000"/>
              </a:lnSpc>
              <a:spcBef>
                <a:spcPts val="560"/>
              </a:spcBef>
              <a:spcAft>
                <a:spcPts val="0"/>
              </a:spcAft>
              <a:buClr>
                <a:schemeClr val="lt2"/>
              </a:buClr>
              <a:buSzPts val="2800"/>
              <a:buFont typeface="Arial"/>
              <a:buChar char="•"/>
            </a:pPr>
            <a:r>
              <a:rPr b="0" i="0" lang="en-US" sz="2800" u="none">
                <a:solidFill>
                  <a:srgbClr val="FFFF00"/>
                </a:solidFill>
                <a:latin typeface="Arial"/>
                <a:ea typeface="Arial"/>
                <a:cs typeface="Arial"/>
                <a:sym typeface="Arial"/>
              </a:rPr>
              <a:t>Time-box </a:t>
            </a:r>
            <a:r>
              <a:rPr b="0" i="0" lang="en-US" sz="2800" u="none">
                <a:solidFill>
                  <a:schemeClr val="lt1"/>
                </a:solidFill>
                <a:latin typeface="Arial"/>
                <a:ea typeface="Arial"/>
                <a:cs typeface="Arial"/>
                <a:sym typeface="Arial"/>
              </a:rPr>
              <a:t>approach mitigates cost and schedule risk</a:t>
            </a:r>
            <a:endParaRPr/>
          </a:p>
          <a:p>
            <a:pPr indent="-342900" lvl="0" marL="342900" rtl="0" algn="l">
              <a:lnSpc>
                <a:spcPct val="80000"/>
              </a:lnSpc>
              <a:spcBef>
                <a:spcPts val="560"/>
              </a:spcBef>
              <a:spcAft>
                <a:spcPts val="0"/>
              </a:spcAft>
              <a:buClr>
                <a:schemeClr val="lt2"/>
              </a:buClr>
              <a:buSzPts val="2800"/>
              <a:buFont typeface="Arial"/>
              <a:buChar char="•"/>
            </a:pPr>
            <a:r>
              <a:rPr b="0" i="0" lang="en-US" sz="2800" u="none">
                <a:solidFill>
                  <a:srgbClr val="FFFF00"/>
                </a:solidFill>
                <a:latin typeface="Arial"/>
                <a:ea typeface="Arial"/>
                <a:cs typeface="Arial"/>
                <a:sym typeface="Arial"/>
              </a:rPr>
              <a:t>Customer involved throughout </a:t>
            </a:r>
            <a:r>
              <a:rPr b="0" i="0" lang="en-US" sz="2800" u="none">
                <a:solidFill>
                  <a:schemeClr val="lt1"/>
                </a:solidFill>
                <a:latin typeface="Arial"/>
                <a:ea typeface="Arial"/>
                <a:cs typeface="Arial"/>
                <a:sym typeface="Arial"/>
              </a:rPr>
              <a:t>the complete cycle minimizes risk of not achieving customer satisfaction and business needs</a:t>
            </a:r>
            <a:endParaRPr/>
          </a:p>
          <a:p>
            <a:pPr indent="-342900" lvl="0" marL="342900" rtl="0" algn="l">
              <a:lnSpc>
                <a:spcPct val="8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Focus moves from documentation to code (</a:t>
            </a:r>
            <a:r>
              <a:rPr b="0" i="0" lang="en-US" sz="2800" u="none">
                <a:solidFill>
                  <a:srgbClr val="FFFF00"/>
                </a:solidFill>
                <a:latin typeface="Arial"/>
                <a:ea typeface="Arial"/>
                <a:cs typeface="Arial"/>
                <a:sym typeface="Arial"/>
              </a:rPr>
              <a:t>WYSIWYG</a:t>
            </a:r>
            <a:r>
              <a:rPr b="0" i="0" lang="en-US" sz="2800" u="none">
                <a:solidFill>
                  <a:schemeClr val="lt1"/>
                </a:solidFill>
                <a:latin typeface="Arial"/>
                <a:ea typeface="Arial"/>
                <a:cs typeface="Arial"/>
                <a:sym typeface="Arial"/>
              </a:rPr>
              <a:t>).</a:t>
            </a:r>
            <a:endParaRPr/>
          </a:p>
          <a:p>
            <a:pPr indent="-342900" lvl="0" marL="342900" rtl="0" algn="l">
              <a:lnSpc>
                <a:spcPct val="80000"/>
              </a:lnSpc>
              <a:spcBef>
                <a:spcPts val="560"/>
              </a:spcBef>
              <a:spcAft>
                <a:spcPts val="0"/>
              </a:spcAft>
              <a:buClr>
                <a:schemeClr val="lt2"/>
              </a:buClr>
              <a:buSzPts val="2800"/>
              <a:buFont typeface="Arial"/>
              <a:buChar char="•"/>
            </a:pPr>
            <a:r>
              <a:rPr b="0" i="0" lang="en-US" sz="2800" u="none">
                <a:solidFill>
                  <a:srgbClr val="FFFF00"/>
                </a:solidFill>
                <a:latin typeface="Arial"/>
                <a:ea typeface="Arial"/>
                <a:cs typeface="Arial"/>
                <a:sym typeface="Arial"/>
              </a:rPr>
              <a:t>Uses modeling concepts </a:t>
            </a:r>
            <a:r>
              <a:rPr b="0" i="0" lang="en-US" sz="2800" u="none">
                <a:solidFill>
                  <a:schemeClr val="lt1"/>
                </a:solidFill>
                <a:latin typeface="Arial"/>
                <a:ea typeface="Arial"/>
                <a:cs typeface="Arial"/>
                <a:sym typeface="Arial"/>
              </a:rPr>
              <a:t>to capture information about business, data, and processes.</a:t>
            </a:r>
            <a:endParaRPr/>
          </a:p>
          <a:p>
            <a:pPr indent="-165100" lvl="0" marL="342900" rtl="0" algn="l">
              <a:spcBef>
                <a:spcPts val="560"/>
              </a:spcBef>
              <a:spcAft>
                <a:spcPts val="0"/>
              </a:spcAft>
              <a:buSzPts val="2800"/>
              <a:buFont typeface="Arial"/>
              <a:buNone/>
            </a:pPr>
            <a:r>
              <a:t/>
            </a:r>
            <a:endParaRPr b="0" i="0" sz="2800" u="non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3" name="Shape 213"/>
        <p:cNvGrpSpPr/>
        <p:nvPr/>
      </p:nvGrpSpPr>
      <p:grpSpPr>
        <a:xfrm>
          <a:off x="0" y="0"/>
          <a:ext cx="0" cy="0"/>
          <a:chOff x="0" y="0"/>
          <a:chExt cx="0" cy="0"/>
        </a:xfrm>
      </p:grpSpPr>
      <p:sp>
        <p:nvSpPr>
          <p:cNvPr id="214" name="Google Shape;214;p28"/>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3200"/>
              <a:buFont typeface="Arial"/>
              <a:buChar char="•"/>
            </a:pPr>
            <a:r>
              <a:rPr b="0" i="0" lang="en-US" sz="3200" u="none" cap="none" strike="noStrike">
                <a:solidFill>
                  <a:schemeClr val="lt1"/>
                </a:solidFill>
                <a:latin typeface="Arial"/>
                <a:ea typeface="Arial"/>
                <a:cs typeface="Arial"/>
                <a:sym typeface="Arial"/>
              </a:rPr>
              <a:t>Objectives</a:t>
            </a:r>
            <a:endParaRPr/>
          </a:p>
          <a:p>
            <a:pPr indent="-342900" lvl="0" marL="342900" marR="0" rtl="0" algn="l">
              <a:lnSpc>
                <a:spcPct val="100000"/>
              </a:lnSpc>
              <a:spcBef>
                <a:spcPts val="640"/>
              </a:spcBef>
              <a:spcAft>
                <a:spcPts val="0"/>
              </a:spcAft>
              <a:buClr>
                <a:schemeClr val="lt2"/>
              </a:buClr>
              <a:buSzPts val="3200"/>
              <a:buFont typeface="Arial"/>
              <a:buChar char="•"/>
            </a:pPr>
            <a:r>
              <a:rPr b="0" i="0" lang="en-US" sz="3200" u="none" cap="none" strike="noStrike">
                <a:solidFill>
                  <a:schemeClr val="lt1"/>
                </a:solidFill>
                <a:latin typeface="Arial"/>
                <a:ea typeface="Arial"/>
                <a:cs typeface="Arial"/>
                <a:sym typeface="Arial"/>
              </a:rPr>
              <a:t>To review some process models  in information systems development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4" name="Shape 324"/>
        <p:cNvGrpSpPr/>
        <p:nvPr/>
      </p:nvGrpSpPr>
      <p:grpSpPr>
        <a:xfrm>
          <a:off x="0" y="0"/>
          <a:ext cx="0" cy="0"/>
          <a:chOff x="0" y="0"/>
          <a:chExt cx="0" cy="0"/>
        </a:xfrm>
      </p:grpSpPr>
      <p:sp>
        <p:nvSpPr>
          <p:cNvPr id="325" name="Google Shape;325;p46"/>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0" i="0" lang="en-US" sz="4400" u="none">
                <a:solidFill>
                  <a:schemeClr val="lt2"/>
                </a:solidFill>
                <a:effectLst>
                  <a:outerShdw blurRad="38100" algn="tl" dir="2700000" dist="38100">
                    <a:srgbClr val="C0C0C0"/>
                  </a:outerShdw>
                </a:effectLst>
                <a:latin typeface="Arial"/>
                <a:ea typeface="Arial"/>
                <a:cs typeface="Arial"/>
                <a:sym typeface="Arial"/>
              </a:rPr>
              <a:t>RAD Weaknesses</a:t>
            </a:r>
            <a:endParaRPr/>
          </a:p>
        </p:txBody>
      </p:sp>
      <p:sp>
        <p:nvSpPr>
          <p:cNvPr id="326" name="Google Shape;326;p46"/>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Accelerated development process</a:t>
            </a:r>
            <a:r>
              <a:rPr b="0" i="0" lang="en-US" sz="2800" u="none">
                <a:solidFill>
                  <a:srgbClr val="FFFF00"/>
                </a:solidFill>
                <a:latin typeface="Arial"/>
                <a:ea typeface="Arial"/>
                <a:cs typeface="Arial"/>
                <a:sym typeface="Arial"/>
              </a:rPr>
              <a:t> must give quick responses </a:t>
            </a:r>
            <a:r>
              <a:rPr b="0" i="0" lang="en-US" sz="2800" u="none">
                <a:solidFill>
                  <a:schemeClr val="lt1"/>
                </a:solidFill>
                <a:latin typeface="Arial"/>
                <a:ea typeface="Arial"/>
                <a:cs typeface="Arial"/>
                <a:sym typeface="Arial"/>
              </a:rPr>
              <a:t>to the user</a:t>
            </a:r>
            <a:endParaRPr/>
          </a:p>
          <a:p>
            <a:pPr indent="-342900" lvl="0" marL="342900" rtl="0" algn="l">
              <a:lnSpc>
                <a:spcPct val="9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Risk of </a:t>
            </a:r>
            <a:r>
              <a:rPr b="0" i="0" lang="en-US" sz="2800" u="none">
                <a:solidFill>
                  <a:srgbClr val="FFFF00"/>
                </a:solidFill>
                <a:latin typeface="Arial"/>
                <a:ea typeface="Arial"/>
                <a:cs typeface="Arial"/>
                <a:sym typeface="Arial"/>
              </a:rPr>
              <a:t>never achieving closure </a:t>
            </a:r>
            <a:endParaRPr/>
          </a:p>
          <a:p>
            <a:pPr indent="-342900" lvl="0" marL="342900" rtl="0" algn="l">
              <a:lnSpc>
                <a:spcPct val="9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Hard to use with </a:t>
            </a:r>
            <a:r>
              <a:rPr b="0" i="0" lang="en-US" sz="2800" u="none">
                <a:solidFill>
                  <a:srgbClr val="FFFF00"/>
                </a:solidFill>
                <a:latin typeface="Arial"/>
                <a:ea typeface="Arial"/>
                <a:cs typeface="Arial"/>
                <a:sym typeface="Arial"/>
              </a:rPr>
              <a:t>legacy systems</a:t>
            </a:r>
            <a:endParaRPr/>
          </a:p>
          <a:p>
            <a:pPr indent="-342900" lvl="0" marL="342900" rtl="0" algn="l">
              <a:lnSpc>
                <a:spcPct val="9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Requires a system that can be </a:t>
            </a:r>
            <a:r>
              <a:rPr b="0" i="0" lang="en-US" sz="2800" u="none">
                <a:solidFill>
                  <a:srgbClr val="FFFF00"/>
                </a:solidFill>
                <a:latin typeface="Arial"/>
                <a:ea typeface="Arial"/>
                <a:cs typeface="Arial"/>
                <a:sym typeface="Arial"/>
              </a:rPr>
              <a:t>modularized</a:t>
            </a:r>
            <a:endParaRPr/>
          </a:p>
          <a:p>
            <a:pPr indent="-342900" lvl="0" marL="342900" rtl="0" algn="l">
              <a:lnSpc>
                <a:spcPct val="9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Developers and customers must be </a:t>
            </a:r>
            <a:r>
              <a:rPr b="0" i="0" lang="en-US" sz="2800" u="none">
                <a:solidFill>
                  <a:srgbClr val="FFFF00"/>
                </a:solidFill>
                <a:latin typeface="Arial"/>
                <a:ea typeface="Arial"/>
                <a:cs typeface="Arial"/>
                <a:sym typeface="Arial"/>
              </a:rPr>
              <a:t>committed to rapid-fire activities </a:t>
            </a:r>
            <a:r>
              <a:rPr b="0" i="0" lang="en-US" sz="2800" u="none">
                <a:solidFill>
                  <a:schemeClr val="lt1"/>
                </a:solidFill>
                <a:latin typeface="Arial"/>
                <a:ea typeface="Arial"/>
                <a:cs typeface="Arial"/>
                <a:sym typeface="Arial"/>
              </a:rPr>
              <a:t>in an abbreviated time frame. </a:t>
            </a:r>
            <a:endParaRPr/>
          </a:p>
          <a:p>
            <a:pPr indent="-165100" lvl="0" marL="342900" rtl="0" algn="l">
              <a:spcBef>
                <a:spcPts val="560"/>
              </a:spcBef>
              <a:spcAft>
                <a:spcPts val="0"/>
              </a:spcAft>
              <a:buSzPts val="2800"/>
              <a:buFont typeface="Arial"/>
              <a:buNone/>
            </a:pPr>
            <a:r>
              <a:t/>
            </a:r>
            <a:endParaRPr b="0" i="0" sz="2800" u="none">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0" name="Shape 330"/>
        <p:cNvGrpSpPr/>
        <p:nvPr/>
      </p:nvGrpSpPr>
      <p:grpSpPr>
        <a:xfrm>
          <a:off x="0" y="0"/>
          <a:ext cx="0" cy="0"/>
          <a:chOff x="0" y="0"/>
          <a:chExt cx="0" cy="0"/>
        </a:xfrm>
      </p:grpSpPr>
      <p:sp>
        <p:nvSpPr>
          <p:cNvPr id="331" name="Google Shape;331;p47"/>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0" i="0" lang="en-US" sz="4400" u="none">
                <a:solidFill>
                  <a:schemeClr val="lt2"/>
                </a:solidFill>
                <a:effectLst>
                  <a:outerShdw blurRad="38100" algn="tl" dir="2700000" dist="38100">
                    <a:srgbClr val="C0C0C0"/>
                  </a:outerShdw>
                </a:effectLst>
                <a:latin typeface="Arial"/>
                <a:ea typeface="Arial"/>
                <a:cs typeface="Arial"/>
                <a:sym typeface="Arial"/>
              </a:rPr>
              <a:t>When to use RAD</a:t>
            </a:r>
            <a:endParaRPr/>
          </a:p>
        </p:txBody>
      </p:sp>
      <p:sp>
        <p:nvSpPr>
          <p:cNvPr id="332" name="Google Shape;332;p47"/>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3200"/>
              <a:buFont typeface="Arial"/>
              <a:buChar char="•"/>
            </a:pPr>
            <a:r>
              <a:rPr b="0" i="0" lang="en-US" sz="3200" u="none">
                <a:solidFill>
                  <a:schemeClr val="lt1"/>
                </a:solidFill>
                <a:latin typeface="Arial"/>
                <a:ea typeface="Arial"/>
                <a:cs typeface="Arial"/>
                <a:sym typeface="Arial"/>
              </a:rPr>
              <a:t>Reasonably </a:t>
            </a:r>
            <a:r>
              <a:rPr b="0" i="0" lang="en-US" sz="3200" u="none">
                <a:solidFill>
                  <a:srgbClr val="FFFF00"/>
                </a:solidFill>
                <a:latin typeface="Arial"/>
                <a:ea typeface="Arial"/>
                <a:cs typeface="Arial"/>
                <a:sym typeface="Arial"/>
              </a:rPr>
              <a:t>well-known requirements</a:t>
            </a:r>
            <a:endParaRPr/>
          </a:p>
          <a:p>
            <a:pPr indent="-342900" lvl="0" marL="342900" rtl="0" algn="l">
              <a:lnSpc>
                <a:spcPct val="100000"/>
              </a:lnSpc>
              <a:spcBef>
                <a:spcPts val="640"/>
              </a:spcBef>
              <a:spcAft>
                <a:spcPts val="0"/>
              </a:spcAft>
              <a:buClr>
                <a:schemeClr val="lt2"/>
              </a:buClr>
              <a:buSzPts val="3200"/>
              <a:buFont typeface="Arial"/>
              <a:buChar char="•"/>
            </a:pPr>
            <a:r>
              <a:rPr b="0" i="0" lang="en-US" sz="3200" u="none">
                <a:solidFill>
                  <a:schemeClr val="lt1"/>
                </a:solidFill>
                <a:latin typeface="Arial"/>
                <a:ea typeface="Arial"/>
                <a:cs typeface="Arial"/>
                <a:sym typeface="Arial"/>
              </a:rPr>
              <a:t>User involved </a:t>
            </a:r>
            <a:r>
              <a:rPr b="0" i="0" lang="en-US" sz="3200" u="none">
                <a:solidFill>
                  <a:srgbClr val="FFFF00"/>
                </a:solidFill>
                <a:latin typeface="Arial"/>
                <a:ea typeface="Arial"/>
                <a:cs typeface="Arial"/>
                <a:sym typeface="Arial"/>
              </a:rPr>
              <a:t>throughout the life cycle</a:t>
            </a:r>
            <a:endParaRPr/>
          </a:p>
          <a:p>
            <a:pPr indent="-342900" lvl="0" marL="342900" rtl="0" algn="l">
              <a:lnSpc>
                <a:spcPct val="100000"/>
              </a:lnSpc>
              <a:spcBef>
                <a:spcPts val="640"/>
              </a:spcBef>
              <a:spcAft>
                <a:spcPts val="0"/>
              </a:spcAft>
              <a:buClr>
                <a:schemeClr val="lt2"/>
              </a:buClr>
              <a:buSzPts val="3200"/>
              <a:buFont typeface="Arial"/>
              <a:buChar char="•"/>
            </a:pPr>
            <a:r>
              <a:rPr b="0" i="0" lang="en-US" sz="3200" u="none">
                <a:solidFill>
                  <a:schemeClr val="lt1"/>
                </a:solidFill>
                <a:latin typeface="Arial"/>
                <a:ea typeface="Arial"/>
                <a:cs typeface="Arial"/>
                <a:sym typeface="Arial"/>
              </a:rPr>
              <a:t>Project can be </a:t>
            </a:r>
            <a:r>
              <a:rPr b="0" i="0" lang="en-US" sz="3200" u="none">
                <a:solidFill>
                  <a:srgbClr val="FFFF00"/>
                </a:solidFill>
                <a:latin typeface="Arial"/>
                <a:ea typeface="Arial"/>
                <a:cs typeface="Arial"/>
                <a:sym typeface="Arial"/>
              </a:rPr>
              <a:t>time-boxed </a:t>
            </a:r>
            <a:endParaRPr/>
          </a:p>
          <a:p>
            <a:pPr indent="-342900" lvl="0" marL="342900" rtl="0" algn="l">
              <a:lnSpc>
                <a:spcPct val="100000"/>
              </a:lnSpc>
              <a:spcBef>
                <a:spcPts val="640"/>
              </a:spcBef>
              <a:spcAft>
                <a:spcPts val="0"/>
              </a:spcAft>
              <a:buClr>
                <a:schemeClr val="lt2"/>
              </a:buClr>
              <a:buSzPts val="3200"/>
              <a:buFont typeface="Arial"/>
              <a:buChar char="•"/>
            </a:pPr>
            <a:r>
              <a:rPr b="0" i="0" lang="en-US" sz="3200" u="none">
                <a:solidFill>
                  <a:schemeClr val="lt1"/>
                </a:solidFill>
                <a:latin typeface="Arial"/>
                <a:ea typeface="Arial"/>
                <a:cs typeface="Arial"/>
                <a:sym typeface="Arial"/>
              </a:rPr>
              <a:t>Functionality delivered in </a:t>
            </a:r>
            <a:r>
              <a:rPr b="0" i="0" lang="en-US" sz="3200" u="none">
                <a:solidFill>
                  <a:srgbClr val="FFFF00"/>
                </a:solidFill>
                <a:latin typeface="Arial"/>
                <a:ea typeface="Arial"/>
                <a:cs typeface="Arial"/>
                <a:sym typeface="Arial"/>
              </a:rPr>
              <a:t>increments</a:t>
            </a:r>
            <a:endParaRPr/>
          </a:p>
          <a:p>
            <a:pPr indent="-342900" lvl="0" marL="342900" rtl="0" algn="l">
              <a:lnSpc>
                <a:spcPct val="100000"/>
              </a:lnSpc>
              <a:spcBef>
                <a:spcPts val="640"/>
              </a:spcBef>
              <a:spcAft>
                <a:spcPts val="0"/>
              </a:spcAft>
              <a:buClr>
                <a:schemeClr val="lt2"/>
              </a:buClr>
              <a:buSzPts val="3200"/>
              <a:buFont typeface="Arial"/>
              <a:buChar char="•"/>
            </a:pPr>
            <a:r>
              <a:rPr b="0" i="0" lang="en-US" sz="3200" u="none">
                <a:solidFill>
                  <a:srgbClr val="FFFF00"/>
                </a:solidFill>
                <a:latin typeface="Arial"/>
                <a:ea typeface="Arial"/>
                <a:cs typeface="Arial"/>
                <a:sym typeface="Arial"/>
              </a:rPr>
              <a:t>High performance not required</a:t>
            </a:r>
            <a:endParaRPr/>
          </a:p>
          <a:p>
            <a:pPr indent="-342900" lvl="0" marL="342900" rtl="0" algn="l">
              <a:lnSpc>
                <a:spcPct val="100000"/>
              </a:lnSpc>
              <a:spcBef>
                <a:spcPts val="640"/>
              </a:spcBef>
              <a:spcAft>
                <a:spcPts val="0"/>
              </a:spcAft>
              <a:buClr>
                <a:schemeClr val="lt2"/>
              </a:buClr>
              <a:buSzPts val="3200"/>
              <a:buFont typeface="Arial"/>
              <a:buChar char="•"/>
            </a:pPr>
            <a:r>
              <a:rPr b="0" i="0" lang="en-US" sz="3200" u="none">
                <a:solidFill>
                  <a:srgbClr val="FFFF00"/>
                </a:solidFill>
                <a:latin typeface="Arial"/>
                <a:ea typeface="Arial"/>
                <a:cs typeface="Arial"/>
                <a:sym typeface="Arial"/>
              </a:rPr>
              <a:t>Low technical risks </a:t>
            </a:r>
            <a:endParaRPr/>
          </a:p>
          <a:p>
            <a:pPr indent="-342900" lvl="0" marL="342900" rtl="0" algn="l">
              <a:lnSpc>
                <a:spcPct val="100000"/>
              </a:lnSpc>
              <a:spcBef>
                <a:spcPts val="640"/>
              </a:spcBef>
              <a:spcAft>
                <a:spcPts val="0"/>
              </a:spcAft>
              <a:buClr>
                <a:schemeClr val="lt2"/>
              </a:buClr>
              <a:buSzPts val="3200"/>
              <a:buFont typeface="Arial"/>
              <a:buChar char="•"/>
            </a:pPr>
            <a:r>
              <a:rPr b="0" i="0" lang="en-US" sz="3200" u="none">
                <a:solidFill>
                  <a:schemeClr val="lt1"/>
                </a:solidFill>
                <a:latin typeface="Arial"/>
                <a:ea typeface="Arial"/>
                <a:cs typeface="Arial"/>
                <a:sym typeface="Arial"/>
              </a:rPr>
              <a:t>System </a:t>
            </a:r>
            <a:r>
              <a:rPr b="0" i="0" lang="en-US" sz="3200" u="none">
                <a:solidFill>
                  <a:srgbClr val="FFFF00"/>
                </a:solidFill>
                <a:latin typeface="Arial"/>
                <a:ea typeface="Arial"/>
                <a:cs typeface="Arial"/>
                <a:sym typeface="Arial"/>
              </a:rPr>
              <a:t>can be modularized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6" name="Shape 336"/>
        <p:cNvGrpSpPr/>
        <p:nvPr/>
      </p:nvGrpSpPr>
      <p:grpSpPr>
        <a:xfrm>
          <a:off x="0" y="0"/>
          <a:ext cx="0" cy="0"/>
          <a:chOff x="0" y="0"/>
          <a:chExt cx="0" cy="0"/>
        </a:xfrm>
      </p:grpSpPr>
      <p:sp>
        <p:nvSpPr>
          <p:cNvPr id="337" name="Google Shape;337;p48"/>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0" i="0" lang="en-US" sz="4400" u="none">
                <a:solidFill>
                  <a:schemeClr val="lt2"/>
                </a:solidFill>
                <a:effectLst>
                  <a:outerShdw blurRad="38100" algn="tl" dir="2700000" dist="38100">
                    <a:srgbClr val="C0C0C0"/>
                  </a:outerShdw>
                </a:effectLst>
                <a:latin typeface="Arial"/>
                <a:ea typeface="Arial"/>
                <a:cs typeface="Arial"/>
                <a:sym typeface="Arial"/>
              </a:rPr>
              <a:t>Incremental SDLC Model</a:t>
            </a:r>
            <a:endParaRPr/>
          </a:p>
        </p:txBody>
      </p:sp>
      <p:pic>
        <p:nvPicPr>
          <p:cNvPr descr="Iterative SDLC" id="338" name="Google Shape;338;p48"/>
          <p:cNvPicPr preferRelativeResize="0"/>
          <p:nvPr>
            <p:ph idx="1" type="body"/>
          </p:nvPr>
        </p:nvPicPr>
        <p:blipFill rotWithShape="1">
          <a:blip r:embed="rId3">
            <a:alphaModFix/>
          </a:blip>
          <a:srcRect b="0" l="0" r="0" t="0"/>
          <a:stretch/>
        </p:blipFill>
        <p:spPr>
          <a:xfrm>
            <a:off x="0" y="1143000"/>
            <a:ext cx="4953000" cy="4648200"/>
          </a:xfrm>
          <a:prstGeom prst="rect">
            <a:avLst/>
          </a:prstGeom>
          <a:noFill/>
          <a:ln>
            <a:noFill/>
          </a:ln>
        </p:spPr>
      </p:pic>
      <p:sp>
        <p:nvSpPr>
          <p:cNvPr id="339" name="Google Shape;339;p48"/>
          <p:cNvSpPr txBox="1"/>
          <p:nvPr>
            <p:ph idx="1" type="body"/>
          </p:nvPr>
        </p:nvSpPr>
        <p:spPr>
          <a:xfrm>
            <a:off x="5105400" y="1295400"/>
            <a:ext cx="40386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lt2"/>
              </a:buClr>
              <a:buSzPts val="2000"/>
              <a:buFont typeface="Arial"/>
              <a:buChar char="•"/>
            </a:pPr>
            <a:r>
              <a:rPr b="0" i="0" lang="en-US" sz="2000" u="none">
                <a:solidFill>
                  <a:schemeClr val="lt1"/>
                </a:solidFill>
                <a:latin typeface="Arial"/>
                <a:ea typeface="Arial"/>
                <a:cs typeface="Arial"/>
                <a:sym typeface="Arial"/>
              </a:rPr>
              <a:t>Construct a partial implementation of a total system </a:t>
            </a:r>
            <a:endParaRPr/>
          </a:p>
          <a:p>
            <a:pPr indent="-342900" lvl="0" marL="342900" rtl="0" algn="l">
              <a:lnSpc>
                <a:spcPct val="90000"/>
              </a:lnSpc>
              <a:spcBef>
                <a:spcPts val="400"/>
              </a:spcBef>
              <a:spcAft>
                <a:spcPts val="0"/>
              </a:spcAft>
              <a:buClr>
                <a:schemeClr val="lt2"/>
              </a:buClr>
              <a:buSzPts val="2000"/>
              <a:buFont typeface="Arial"/>
              <a:buChar char="•"/>
            </a:pPr>
            <a:r>
              <a:rPr b="0" i="0" lang="en-US" sz="2000" u="none">
                <a:solidFill>
                  <a:schemeClr val="lt1"/>
                </a:solidFill>
                <a:latin typeface="Arial"/>
                <a:ea typeface="Arial"/>
                <a:cs typeface="Arial"/>
                <a:sym typeface="Arial"/>
              </a:rPr>
              <a:t>Then slowly add increased functionality</a:t>
            </a:r>
            <a:endParaRPr/>
          </a:p>
          <a:p>
            <a:pPr indent="-342900" lvl="0" marL="342900" rtl="0" algn="l">
              <a:lnSpc>
                <a:spcPct val="90000"/>
              </a:lnSpc>
              <a:spcBef>
                <a:spcPts val="400"/>
              </a:spcBef>
              <a:spcAft>
                <a:spcPts val="0"/>
              </a:spcAft>
              <a:buClr>
                <a:schemeClr val="lt2"/>
              </a:buClr>
              <a:buSzPts val="2000"/>
              <a:buFont typeface="Arial"/>
              <a:buChar char="•"/>
            </a:pPr>
            <a:r>
              <a:rPr b="0" i="0" lang="en-US" sz="2000" u="none">
                <a:solidFill>
                  <a:schemeClr val="lt1"/>
                </a:solidFill>
                <a:latin typeface="Arial"/>
                <a:ea typeface="Arial"/>
                <a:cs typeface="Arial"/>
                <a:sym typeface="Arial"/>
              </a:rPr>
              <a:t>The incremental model prioritizes requirements of the system and then implements them in groups.</a:t>
            </a:r>
            <a:endParaRPr/>
          </a:p>
          <a:p>
            <a:pPr indent="-342900" lvl="0" marL="342900" rtl="0" algn="l">
              <a:lnSpc>
                <a:spcPct val="90000"/>
              </a:lnSpc>
              <a:spcBef>
                <a:spcPts val="400"/>
              </a:spcBef>
              <a:spcAft>
                <a:spcPts val="0"/>
              </a:spcAft>
              <a:buClr>
                <a:schemeClr val="lt2"/>
              </a:buClr>
              <a:buSzPts val="2000"/>
              <a:buFont typeface="Arial"/>
              <a:buChar char="•"/>
            </a:pPr>
            <a:r>
              <a:rPr b="0" i="0" lang="en-US" sz="2000" u="none">
                <a:solidFill>
                  <a:schemeClr val="lt1"/>
                </a:solidFill>
                <a:latin typeface="Arial"/>
                <a:ea typeface="Arial"/>
                <a:cs typeface="Arial"/>
                <a:sym typeface="Arial"/>
              </a:rPr>
              <a:t>Each subsequent release of the system adds function to the previous release, until all designed functionality has been implemented.</a:t>
            </a:r>
            <a:endParaRPr/>
          </a:p>
          <a:p>
            <a:pPr indent="-171450" lvl="1" marL="742950" rtl="0" algn="l">
              <a:lnSpc>
                <a:spcPct val="90000"/>
              </a:lnSpc>
              <a:spcBef>
                <a:spcPts val="360"/>
              </a:spcBef>
              <a:spcAft>
                <a:spcPts val="0"/>
              </a:spcAft>
              <a:buClr>
                <a:schemeClr val="lt1"/>
              </a:buClr>
              <a:buSzPts val="1800"/>
              <a:buFont typeface="Arial"/>
              <a:buNone/>
            </a:pPr>
            <a:r>
              <a:t/>
            </a:r>
            <a:endParaRPr b="0" i="0" sz="1800" u="none">
              <a:solidFill>
                <a:schemeClr val="lt1"/>
              </a:solidFill>
              <a:latin typeface="Arial"/>
              <a:ea typeface="Arial"/>
              <a:cs typeface="Arial"/>
              <a:sym typeface="Arial"/>
            </a:endParaRPr>
          </a:p>
          <a:p>
            <a:pPr indent="-228600" lvl="0" marL="342900" rtl="0" algn="l">
              <a:spcBef>
                <a:spcPts val="360"/>
              </a:spcBef>
              <a:spcAft>
                <a:spcPts val="0"/>
              </a:spcAft>
              <a:buSzPts val="1800"/>
              <a:buFont typeface="Arial"/>
              <a:buNone/>
            </a:pPr>
            <a:r>
              <a:t/>
            </a:r>
            <a:endParaRPr b="0" i="0" sz="1800" u="none">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3" name="Shape 343"/>
        <p:cNvGrpSpPr/>
        <p:nvPr/>
      </p:nvGrpSpPr>
      <p:grpSpPr>
        <a:xfrm>
          <a:off x="0" y="0"/>
          <a:ext cx="0" cy="0"/>
          <a:chOff x="0" y="0"/>
          <a:chExt cx="0" cy="0"/>
        </a:xfrm>
      </p:grpSpPr>
      <p:sp>
        <p:nvSpPr>
          <p:cNvPr id="344" name="Google Shape;344;p49"/>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0" i="0" lang="en-US" sz="4400" u="none">
                <a:solidFill>
                  <a:schemeClr val="lt2"/>
                </a:solidFill>
                <a:effectLst>
                  <a:outerShdw blurRad="38100" algn="tl" dir="2700000" dist="38100">
                    <a:srgbClr val="C0C0C0"/>
                  </a:outerShdw>
                </a:effectLst>
                <a:latin typeface="Arial"/>
                <a:ea typeface="Arial"/>
                <a:cs typeface="Arial"/>
                <a:sym typeface="Arial"/>
              </a:rPr>
              <a:t>Incremental Model Strengths </a:t>
            </a:r>
            <a:endParaRPr/>
          </a:p>
        </p:txBody>
      </p:sp>
      <p:sp>
        <p:nvSpPr>
          <p:cNvPr id="345" name="Google Shape;345;p49"/>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Develop high-risk or </a:t>
            </a:r>
            <a:r>
              <a:rPr b="0" i="0" lang="en-US" sz="2800" u="none">
                <a:solidFill>
                  <a:srgbClr val="FFFF00"/>
                </a:solidFill>
                <a:latin typeface="Arial"/>
                <a:ea typeface="Arial"/>
                <a:cs typeface="Arial"/>
                <a:sym typeface="Arial"/>
              </a:rPr>
              <a:t>major functions first</a:t>
            </a:r>
            <a:endParaRPr/>
          </a:p>
          <a:p>
            <a:pPr indent="-342900" lvl="0" marL="342900" rtl="0" algn="l">
              <a:lnSpc>
                <a:spcPct val="10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Each release delivers an </a:t>
            </a:r>
            <a:r>
              <a:rPr b="0" i="0" lang="en-US" sz="2800" u="none">
                <a:solidFill>
                  <a:srgbClr val="FFFF00"/>
                </a:solidFill>
                <a:latin typeface="Arial"/>
                <a:ea typeface="Arial"/>
                <a:cs typeface="Arial"/>
                <a:sym typeface="Arial"/>
              </a:rPr>
              <a:t>operational product</a:t>
            </a:r>
            <a:r>
              <a:rPr b="0" i="0" lang="en-US" sz="2800" u="none">
                <a:solidFill>
                  <a:schemeClr val="lt1"/>
                </a:solidFill>
                <a:latin typeface="Arial"/>
                <a:ea typeface="Arial"/>
                <a:cs typeface="Arial"/>
                <a:sym typeface="Arial"/>
              </a:rPr>
              <a:t> </a:t>
            </a:r>
            <a:endParaRPr/>
          </a:p>
          <a:p>
            <a:pPr indent="-342900" lvl="0" marL="342900" rtl="0" algn="l">
              <a:lnSpc>
                <a:spcPct val="10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Customer can </a:t>
            </a:r>
            <a:r>
              <a:rPr b="0" i="0" lang="en-US" sz="2800" u="none">
                <a:solidFill>
                  <a:srgbClr val="FFFF00"/>
                </a:solidFill>
                <a:latin typeface="Arial"/>
                <a:ea typeface="Arial"/>
                <a:cs typeface="Arial"/>
                <a:sym typeface="Arial"/>
              </a:rPr>
              <a:t>respond to each build</a:t>
            </a:r>
            <a:endParaRPr/>
          </a:p>
          <a:p>
            <a:pPr indent="-342900" lvl="0" marL="342900" rtl="0" algn="l">
              <a:lnSpc>
                <a:spcPct val="10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Uses  “divide and conquer” </a:t>
            </a:r>
            <a:r>
              <a:rPr b="0" i="0" lang="en-US" sz="2800" u="none">
                <a:solidFill>
                  <a:srgbClr val="FFFF00"/>
                </a:solidFill>
                <a:latin typeface="Arial"/>
                <a:ea typeface="Arial"/>
                <a:cs typeface="Arial"/>
                <a:sym typeface="Arial"/>
              </a:rPr>
              <a:t>breakdown of tasks</a:t>
            </a:r>
            <a:endParaRPr/>
          </a:p>
          <a:p>
            <a:pPr indent="-342900" lvl="0" marL="342900" rtl="0" algn="l">
              <a:lnSpc>
                <a:spcPct val="10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Lowers </a:t>
            </a:r>
            <a:r>
              <a:rPr b="0" i="0" lang="en-US" sz="2800" u="none">
                <a:solidFill>
                  <a:srgbClr val="FFFF00"/>
                </a:solidFill>
                <a:latin typeface="Arial"/>
                <a:ea typeface="Arial"/>
                <a:cs typeface="Arial"/>
                <a:sym typeface="Arial"/>
              </a:rPr>
              <a:t>initial delivery cost</a:t>
            </a:r>
            <a:r>
              <a:rPr b="0" i="0" lang="en-US" sz="2800" u="none">
                <a:solidFill>
                  <a:schemeClr val="lt1"/>
                </a:solidFill>
                <a:latin typeface="Arial"/>
                <a:ea typeface="Arial"/>
                <a:cs typeface="Arial"/>
                <a:sym typeface="Arial"/>
              </a:rPr>
              <a:t> </a:t>
            </a:r>
            <a:endParaRPr/>
          </a:p>
          <a:p>
            <a:pPr indent="-342900" lvl="0" marL="342900" rtl="0" algn="l">
              <a:lnSpc>
                <a:spcPct val="10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Initial </a:t>
            </a:r>
            <a:r>
              <a:rPr b="0" i="0" lang="en-US" sz="2800" u="none">
                <a:solidFill>
                  <a:srgbClr val="FFFF00"/>
                </a:solidFill>
                <a:latin typeface="Arial"/>
                <a:ea typeface="Arial"/>
                <a:cs typeface="Arial"/>
                <a:sym typeface="Arial"/>
              </a:rPr>
              <a:t>product delivery is faster</a:t>
            </a:r>
            <a:endParaRPr/>
          </a:p>
          <a:p>
            <a:pPr indent="-342900" lvl="0" marL="342900" rtl="0" algn="l">
              <a:lnSpc>
                <a:spcPct val="10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Customers get </a:t>
            </a:r>
            <a:r>
              <a:rPr b="0" i="0" lang="en-US" sz="2800" u="none">
                <a:solidFill>
                  <a:srgbClr val="FFFF00"/>
                </a:solidFill>
                <a:latin typeface="Arial"/>
                <a:ea typeface="Arial"/>
                <a:cs typeface="Arial"/>
                <a:sym typeface="Arial"/>
              </a:rPr>
              <a:t>important functionality early</a:t>
            </a:r>
            <a:endParaRPr/>
          </a:p>
          <a:p>
            <a:pPr indent="-342900" lvl="0" marL="342900" rtl="0" algn="l">
              <a:lnSpc>
                <a:spcPct val="10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Risk of </a:t>
            </a:r>
            <a:r>
              <a:rPr b="0" i="0" lang="en-US" sz="2800" u="none">
                <a:solidFill>
                  <a:srgbClr val="FFFF00"/>
                </a:solidFill>
                <a:latin typeface="Arial"/>
                <a:ea typeface="Arial"/>
                <a:cs typeface="Arial"/>
                <a:sym typeface="Arial"/>
              </a:rPr>
              <a:t>changing requirements is reduced</a:t>
            </a:r>
            <a:endParaRPr/>
          </a:p>
          <a:p>
            <a:pPr indent="-165100" lvl="0" marL="342900" rtl="0" algn="l">
              <a:spcBef>
                <a:spcPts val="560"/>
              </a:spcBef>
              <a:spcAft>
                <a:spcPts val="0"/>
              </a:spcAft>
              <a:buSzPts val="2800"/>
              <a:buFont typeface="Arial"/>
              <a:buNone/>
            </a:pPr>
            <a:r>
              <a:t/>
            </a:r>
            <a:endParaRPr b="0" i="0" sz="2800" u="none">
              <a:solidFill>
                <a:srgbClr val="FFFF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9" name="Shape 349"/>
        <p:cNvGrpSpPr/>
        <p:nvPr/>
      </p:nvGrpSpPr>
      <p:grpSpPr>
        <a:xfrm>
          <a:off x="0" y="0"/>
          <a:ext cx="0" cy="0"/>
          <a:chOff x="0" y="0"/>
          <a:chExt cx="0" cy="0"/>
        </a:xfrm>
      </p:grpSpPr>
      <p:sp>
        <p:nvSpPr>
          <p:cNvPr id="350" name="Google Shape;350;p50"/>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0" i="0" lang="en-US" sz="4400" u="none">
                <a:solidFill>
                  <a:schemeClr val="lt2"/>
                </a:solidFill>
                <a:effectLst>
                  <a:outerShdw blurRad="38100" algn="tl" dir="2700000" dist="38100">
                    <a:srgbClr val="C0C0C0"/>
                  </a:outerShdw>
                </a:effectLst>
                <a:latin typeface="Arial"/>
                <a:ea typeface="Arial"/>
                <a:cs typeface="Arial"/>
                <a:sym typeface="Arial"/>
              </a:rPr>
              <a:t>Incremental Model Weaknesses </a:t>
            </a:r>
            <a:endParaRPr/>
          </a:p>
        </p:txBody>
      </p:sp>
      <p:sp>
        <p:nvSpPr>
          <p:cNvPr id="351" name="Google Shape;351;p50"/>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lt2"/>
              </a:buClr>
              <a:buSzPts val="3200"/>
              <a:buFont typeface="Arial"/>
              <a:buChar char="•"/>
            </a:pPr>
            <a:r>
              <a:rPr b="0" i="0" lang="en-US" sz="3200" u="none">
                <a:solidFill>
                  <a:schemeClr val="lt1"/>
                </a:solidFill>
                <a:latin typeface="Arial"/>
                <a:ea typeface="Arial"/>
                <a:cs typeface="Arial"/>
                <a:sym typeface="Arial"/>
              </a:rPr>
              <a:t>Requires </a:t>
            </a:r>
            <a:r>
              <a:rPr b="0" i="0" lang="en-US" sz="3200" u="none">
                <a:solidFill>
                  <a:srgbClr val="FFFF00"/>
                </a:solidFill>
                <a:latin typeface="Arial"/>
                <a:ea typeface="Arial"/>
                <a:cs typeface="Arial"/>
                <a:sym typeface="Arial"/>
              </a:rPr>
              <a:t>good planning and design</a:t>
            </a:r>
            <a:endParaRPr/>
          </a:p>
          <a:p>
            <a:pPr indent="-342900" lvl="0" marL="342900" rtl="0" algn="l">
              <a:lnSpc>
                <a:spcPct val="90000"/>
              </a:lnSpc>
              <a:spcBef>
                <a:spcPts val="640"/>
              </a:spcBef>
              <a:spcAft>
                <a:spcPts val="0"/>
              </a:spcAft>
              <a:buClr>
                <a:schemeClr val="lt2"/>
              </a:buClr>
              <a:buSzPts val="3200"/>
              <a:buFont typeface="Arial"/>
              <a:buChar char="•"/>
            </a:pPr>
            <a:r>
              <a:rPr b="0" i="0" lang="en-US" sz="3200" u="none">
                <a:solidFill>
                  <a:srgbClr val="FFFF00"/>
                </a:solidFill>
                <a:latin typeface="Arial"/>
                <a:ea typeface="Arial"/>
                <a:cs typeface="Arial"/>
                <a:sym typeface="Arial"/>
              </a:rPr>
              <a:t>Requires early definition of a complete and fully functional system </a:t>
            </a:r>
            <a:r>
              <a:rPr b="0" i="0" lang="en-US" sz="3200" u="none">
                <a:solidFill>
                  <a:schemeClr val="lt1"/>
                </a:solidFill>
                <a:latin typeface="Arial"/>
                <a:ea typeface="Arial"/>
                <a:cs typeface="Arial"/>
                <a:sym typeface="Arial"/>
              </a:rPr>
              <a:t>to allow for the definition of increments</a:t>
            </a:r>
            <a:endParaRPr/>
          </a:p>
          <a:p>
            <a:pPr indent="-342900" lvl="0" marL="342900" rtl="0" algn="l">
              <a:lnSpc>
                <a:spcPct val="90000"/>
              </a:lnSpc>
              <a:spcBef>
                <a:spcPts val="640"/>
              </a:spcBef>
              <a:spcAft>
                <a:spcPts val="0"/>
              </a:spcAft>
              <a:buClr>
                <a:schemeClr val="lt2"/>
              </a:buClr>
              <a:buSzPts val="3200"/>
              <a:buFont typeface="Arial"/>
              <a:buChar char="•"/>
            </a:pPr>
            <a:r>
              <a:rPr b="0" i="0" lang="en-US" sz="3200" u="none">
                <a:solidFill>
                  <a:srgbClr val="FFFF00"/>
                </a:solidFill>
                <a:latin typeface="Arial"/>
                <a:ea typeface="Arial"/>
                <a:cs typeface="Arial"/>
                <a:sym typeface="Arial"/>
              </a:rPr>
              <a:t>Well-defined module interfaces</a:t>
            </a:r>
            <a:r>
              <a:rPr b="0" i="0" lang="en-US" sz="3200" u="none">
                <a:solidFill>
                  <a:schemeClr val="lt1"/>
                </a:solidFill>
                <a:latin typeface="Arial"/>
                <a:ea typeface="Arial"/>
                <a:cs typeface="Arial"/>
                <a:sym typeface="Arial"/>
              </a:rPr>
              <a:t> are required (some will be developed long before others)</a:t>
            </a:r>
            <a:endParaRPr/>
          </a:p>
          <a:p>
            <a:pPr indent="-342900" lvl="0" marL="342900" rtl="0" algn="l">
              <a:lnSpc>
                <a:spcPct val="90000"/>
              </a:lnSpc>
              <a:spcBef>
                <a:spcPts val="640"/>
              </a:spcBef>
              <a:spcAft>
                <a:spcPts val="0"/>
              </a:spcAft>
              <a:buClr>
                <a:schemeClr val="lt2"/>
              </a:buClr>
              <a:buSzPts val="3200"/>
              <a:buFont typeface="Arial"/>
              <a:buChar char="•"/>
            </a:pPr>
            <a:r>
              <a:rPr b="0" i="0" lang="en-US" sz="3200" u="none">
                <a:solidFill>
                  <a:schemeClr val="lt1"/>
                </a:solidFill>
                <a:latin typeface="Arial"/>
                <a:ea typeface="Arial"/>
                <a:cs typeface="Arial"/>
                <a:sym typeface="Arial"/>
              </a:rPr>
              <a:t>Total cost of the complete system is </a:t>
            </a:r>
            <a:r>
              <a:rPr b="0" i="0" lang="en-US" sz="3200" u="none">
                <a:solidFill>
                  <a:srgbClr val="FFFF00"/>
                </a:solidFill>
                <a:latin typeface="Arial"/>
                <a:ea typeface="Arial"/>
                <a:cs typeface="Arial"/>
                <a:sym typeface="Arial"/>
              </a:rPr>
              <a:t>not lower</a:t>
            </a:r>
            <a:endParaRPr/>
          </a:p>
          <a:p>
            <a:pPr indent="-139700" lvl="0" marL="342900" rtl="0" algn="l">
              <a:spcBef>
                <a:spcPts val="640"/>
              </a:spcBef>
              <a:spcAft>
                <a:spcPts val="0"/>
              </a:spcAft>
              <a:buSzPts val="3200"/>
              <a:buFont typeface="Arial"/>
              <a:buNone/>
            </a:pPr>
            <a:r>
              <a:t/>
            </a:r>
            <a:endParaRPr b="0" i="0" sz="3200" u="none">
              <a:solidFill>
                <a:srgbClr val="FFFF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5" name="Shape 355"/>
        <p:cNvGrpSpPr/>
        <p:nvPr/>
      </p:nvGrpSpPr>
      <p:grpSpPr>
        <a:xfrm>
          <a:off x="0" y="0"/>
          <a:ext cx="0" cy="0"/>
          <a:chOff x="0" y="0"/>
          <a:chExt cx="0" cy="0"/>
        </a:xfrm>
      </p:grpSpPr>
      <p:sp>
        <p:nvSpPr>
          <p:cNvPr id="356" name="Google Shape;356;p51"/>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Arial"/>
              <a:buNone/>
            </a:pPr>
            <a:r>
              <a:rPr b="0" i="0" lang="en-US" sz="4000" u="none">
                <a:solidFill>
                  <a:schemeClr val="lt2"/>
                </a:solidFill>
                <a:effectLst>
                  <a:outerShdw blurRad="38100" algn="tl" dir="2700000" dist="38100">
                    <a:srgbClr val="C0C0C0"/>
                  </a:outerShdw>
                </a:effectLst>
                <a:latin typeface="Arial"/>
                <a:ea typeface="Arial"/>
                <a:cs typeface="Arial"/>
                <a:sym typeface="Arial"/>
              </a:rPr>
              <a:t>When to use the Incremental Model </a:t>
            </a:r>
            <a:endParaRPr/>
          </a:p>
        </p:txBody>
      </p:sp>
      <p:sp>
        <p:nvSpPr>
          <p:cNvPr id="357" name="Google Shape;357;p51"/>
          <p:cNvSpPr txBox="1"/>
          <p:nvPr>
            <p:ph idx="1" type="body"/>
          </p:nvPr>
        </p:nvSpPr>
        <p:spPr>
          <a:xfrm>
            <a:off x="457200" y="1447800"/>
            <a:ext cx="82296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Risk, funding, schedule, program complexity, or need for </a:t>
            </a:r>
            <a:r>
              <a:rPr b="0" i="0" lang="en-US" sz="2800" u="none">
                <a:solidFill>
                  <a:srgbClr val="FFFF00"/>
                </a:solidFill>
                <a:latin typeface="Arial"/>
                <a:ea typeface="Arial"/>
                <a:cs typeface="Arial"/>
                <a:sym typeface="Arial"/>
              </a:rPr>
              <a:t>early realization of benefits.</a:t>
            </a:r>
            <a:endParaRPr/>
          </a:p>
          <a:p>
            <a:pPr indent="-342900" lvl="0" marL="342900" rtl="0" algn="l">
              <a:lnSpc>
                <a:spcPct val="10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Most of the requirements are known up-front but are expected to </a:t>
            </a:r>
            <a:r>
              <a:rPr b="0" i="0" lang="en-US" sz="2800" u="none">
                <a:solidFill>
                  <a:srgbClr val="FFFF00"/>
                </a:solidFill>
                <a:latin typeface="Arial"/>
                <a:ea typeface="Arial"/>
                <a:cs typeface="Arial"/>
                <a:sym typeface="Arial"/>
              </a:rPr>
              <a:t>evolve over time</a:t>
            </a:r>
            <a:endParaRPr/>
          </a:p>
          <a:p>
            <a:pPr indent="-342900" lvl="0" marL="342900" rtl="0" algn="l">
              <a:lnSpc>
                <a:spcPct val="10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A need to </a:t>
            </a:r>
            <a:r>
              <a:rPr b="0" i="0" lang="en-US" sz="2800" u="none">
                <a:solidFill>
                  <a:srgbClr val="FFFF00"/>
                </a:solidFill>
                <a:latin typeface="Arial"/>
                <a:ea typeface="Arial"/>
                <a:cs typeface="Arial"/>
                <a:sym typeface="Arial"/>
              </a:rPr>
              <a:t>get basic functionality to the market early</a:t>
            </a:r>
            <a:endParaRPr/>
          </a:p>
          <a:p>
            <a:pPr indent="-342900" lvl="0" marL="342900" rtl="0" algn="l">
              <a:lnSpc>
                <a:spcPct val="10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On projects which have </a:t>
            </a:r>
            <a:r>
              <a:rPr b="0" i="0" lang="en-US" sz="2800" u="none">
                <a:solidFill>
                  <a:srgbClr val="FFFF00"/>
                </a:solidFill>
                <a:latin typeface="Arial"/>
                <a:ea typeface="Arial"/>
                <a:cs typeface="Arial"/>
                <a:sym typeface="Arial"/>
              </a:rPr>
              <a:t>lengthy development schedules</a:t>
            </a:r>
            <a:endParaRPr/>
          </a:p>
          <a:p>
            <a:pPr indent="-342900" lvl="0" marL="342900" rtl="0" algn="l">
              <a:lnSpc>
                <a:spcPct val="10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On a project with </a:t>
            </a:r>
            <a:r>
              <a:rPr b="0" i="0" lang="en-US" sz="2800" u="none">
                <a:solidFill>
                  <a:srgbClr val="FFFF00"/>
                </a:solidFill>
                <a:latin typeface="Arial"/>
                <a:ea typeface="Arial"/>
                <a:cs typeface="Arial"/>
                <a:sym typeface="Arial"/>
              </a:rPr>
              <a:t>new technology</a:t>
            </a:r>
            <a:endParaRPr/>
          </a:p>
          <a:p>
            <a:pPr indent="-165100" lvl="0" marL="342900" rtl="0" algn="l">
              <a:lnSpc>
                <a:spcPct val="100000"/>
              </a:lnSpc>
              <a:spcBef>
                <a:spcPts val="560"/>
              </a:spcBef>
              <a:spcAft>
                <a:spcPts val="0"/>
              </a:spcAft>
              <a:buClr>
                <a:schemeClr val="lt2"/>
              </a:buClr>
              <a:buSzPts val="2800"/>
              <a:buFont typeface="Arial"/>
              <a:buNone/>
            </a:pPr>
            <a:r>
              <a:t/>
            </a:r>
            <a:endParaRPr b="0" i="0" sz="2800" u="none">
              <a:solidFill>
                <a:srgbClr val="FFFF00"/>
              </a:solidFill>
              <a:latin typeface="Arial"/>
              <a:ea typeface="Arial"/>
              <a:cs typeface="Arial"/>
              <a:sym typeface="Arial"/>
            </a:endParaRPr>
          </a:p>
          <a:p>
            <a:pPr indent="-165100" lvl="0" marL="342900" rtl="0" algn="l">
              <a:spcBef>
                <a:spcPts val="560"/>
              </a:spcBef>
              <a:spcAft>
                <a:spcPts val="0"/>
              </a:spcAft>
              <a:buSzPts val="2800"/>
              <a:buFont typeface="Arial"/>
              <a:buNone/>
            </a:pPr>
            <a:r>
              <a:t/>
            </a:r>
            <a:endParaRPr b="0" i="0" sz="2800" u="none">
              <a:solidFill>
                <a:srgbClr val="FFFF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1" name="Shape 361"/>
        <p:cNvGrpSpPr/>
        <p:nvPr/>
      </p:nvGrpSpPr>
      <p:grpSpPr>
        <a:xfrm>
          <a:off x="0" y="0"/>
          <a:ext cx="0" cy="0"/>
          <a:chOff x="0" y="0"/>
          <a:chExt cx="0" cy="0"/>
        </a:xfrm>
      </p:grpSpPr>
      <p:sp>
        <p:nvSpPr>
          <p:cNvPr id="362" name="Google Shape;362;p52"/>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0" i="0" lang="en-US" sz="4400" u="none">
                <a:solidFill>
                  <a:schemeClr val="lt2"/>
                </a:solidFill>
                <a:effectLst>
                  <a:outerShdw blurRad="38100" algn="tl" dir="2700000" dist="38100">
                    <a:srgbClr val="C0C0C0"/>
                  </a:outerShdw>
                </a:effectLst>
                <a:latin typeface="Arial"/>
                <a:ea typeface="Arial"/>
                <a:cs typeface="Arial"/>
                <a:sym typeface="Arial"/>
              </a:rPr>
              <a:t>Spiral Process Model</a:t>
            </a:r>
            <a:endParaRPr/>
          </a:p>
        </p:txBody>
      </p:sp>
      <p:sp>
        <p:nvSpPr>
          <p:cNvPr id="363" name="Google Shape;363;p52"/>
          <p:cNvSpPr txBox="1"/>
          <p:nvPr>
            <p:ph idx="1" type="body"/>
          </p:nvPr>
        </p:nvSpPr>
        <p:spPr>
          <a:xfrm>
            <a:off x="4876800" y="1295400"/>
            <a:ext cx="40386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Adds risk analysis, and 4gl RAD prototyping to the waterfall model</a:t>
            </a:r>
            <a:endParaRPr/>
          </a:p>
          <a:p>
            <a:pPr indent="-342900" lvl="0" marL="342900" rtl="0" algn="l">
              <a:lnSpc>
                <a:spcPct val="10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Each cycle involves the same sequence of steps as the waterfall process model </a:t>
            </a:r>
            <a:endParaRPr/>
          </a:p>
        </p:txBody>
      </p:sp>
      <p:pic>
        <p:nvPicPr>
          <p:cNvPr descr="Spiral SDLC 2" id="364" name="Google Shape;364;p52"/>
          <p:cNvPicPr preferRelativeResize="0"/>
          <p:nvPr>
            <p:ph idx="1" type="body"/>
          </p:nvPr>
        </p:nvPicPr>
        <p:blipFill rotWithShape="1">
          <a:blip r:embed="rId3">
            <a:alphaModFix/>
          </a:blip>
          <a:srcRect b="0" l="0" r="0" t="0"/>
          <a:stretch/>
        </p:blipFill>
        <p:spPr>
          <a:xfrm>
            <a:off x="0" y="1524000"/>
            <a:ext cx="4953000" cy="3657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8" name="Shape 368"/>
        <p:cNvGrpSpPr/>
        <p:nvPr/>
      </p:nvGrpSpPr>
      <p:grpSpPr>
        <a:xfrm>
          <a:off x="0" y="0"/>
          <a:ext cx="0" cy="0"/>
          <a:chOff x="0" y="0"/>
          <a:chExt cx="0" cy="0"/>
        </a:xfrm>
      </p:grpSpPr>
      <p:sp>
        <p:nvSpPr>
          <p:cNvPr id="369" name="Google Shape;369;p53"/>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2800"/>
              <a:buFont typeface="Arial"/>
              <a:buNone/>
            </a:pPr>
            <a:r>
              <a:rPr b="0" i="0" lang="en-US" sz="2800" u="none">
                <a:solidFill>
                  <a:schemeClr val="lt2"/>
                </a:solidFill>
                <a:effectLst>
                  <a:outerShdw blurRad="38100" algn="tl" dir="2700000" dist="38100">
                    <a:srgbClr val="C0C0C0"/>
                  </a:outerShdw>
                </a:effectLst>
                <a:latin typeface="Arial"/>
                <a:ea typeface="Arial"/>
                <a:cs typeface="Arial"/>
                <a:sym typeface="Arial"/>
              </a:rPr>
              <a:t>Spiral Quadrant</a:t>
            </a:r>
            <a:br>
              <a:rPr b="0" i="0" lang="en-US" sz="2800" u="none">
                <a:solidFill>
                  <a:schemeClr val="lt2"/>
                </a:solidFill>
                <a:effectLst>
                  <a:outerShdw blurRad="38100" algn="tl" dir="2700000" dist="38100">
                    <a:srgbClr val="C0C0C0"/>
                  </a:outerShdw>
                </a:effectLst>
                <a:latin typeface="Arial"/>
                <a:ea typeface="Arial"/>
                <a:cs typeface="Arial"/>
                <a:sym typeface="Arial"/>
              </a:rPr>
            </a:br>
            <a:r>
              <a:rPr b="0" i="0" lang="en-US" sz="2800" u="none">
                <a:solidFill>
                  <a:srgbClr val="FFFF00"/>
                </a:solidFill>
                <a:effectLst>
                  <a:outerShdw blurRad="38100" algn="tl" dir="2700000" dist="38100">
                    <a:srgbClr val="C0C0C0"/>
                  </a:outerShdw>
                </a:effectLst>
                <a:latin typeface="Arial"/>
                <a:ea typeface="Arial"/>
                <a:cs typeface="Arial"/>
                <a:sym typeface="Arial"/>
              </a:rPr>
              <a:t>Determine objectives, alternatives and constraints</a:t>
            </a:r>
            <a:br>
              <a:rPr b="0" i="0" lang="en-US" sz="2800" u="none">
                <a:solidFill>
                  <a:srgbClr val="FFFF00"/>
                </a:solidFill>
                <a:effectLst>
                  <a:outerShdw blurRad="38100" algn="tl" dir="2700000" dist="38100">
                    <a:srgbClr val="C0C0C0"/>
                  </a:outerShdw>
                </a:effectLst>
                <a:latin typeface="Arial"/>
                <a:ea typeface="Arial"/>
                <a:cs typeface="Arial"/>
                <a:sym typeface="Arial"/>
              </a:rPr>
            </a:br>
            <a:endParaRPr/>
          </a:p>
        </p:txBody>
      </p:sp>
      <p:sp>
        <p:nvSpPr>
          <p:cNvPr id="370" name="Google Shape;370;p53"/>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2400"/>
              <a:buFont typeface="Arial"/>
              <a:buChar char="•"/>
            </a:pPr>
            <a:r>
              <a:rPr b="0" i="0" lang="en-US" sz="2400" u="none">
                <a:solidFill>
                  <a:srgbClr val="FFFF00"/>
                </a:solidFill>
                <a:latin typeface="Arial"/>
                <a:ea typeface="Arial"/>
                <a:cs typeface="Arial"/>
                <a:sym typeface="Arial"/>
              </a:rPr>
              <a:t>Objectives</a:t>
            </a:r>
            <a:r>
              <a:rPr b="0" i="0" lang="en-US" sz="2400" u="none">
                <a:solidFill>
                  <a:schemeClr val="lt1"/>
                </a:solidFill>
                <a:latin typeface="Arial"/>
                <a:ea typeface="Arial"/>
                <a:cs typeface="Arial"/>
                <a:sym typeface="Arial"/>
              </a:rPr>
              <a:t>:  functionality, performance, hardware/software interface, critical success factors, etc.</a:t>
            </a:r>
            <a:endParaRPr/>
          </a:p>
          <a:p>
            <a:pPr indent="-342900" lvl="0" marL="342900" rtl="0" algn="l">
              <a:lnSpc>
                <a:spcPct val="100000"/>
              </a:lnSpc>
              <a:spcBef>
                <a:spcPts val="480"/>
              </a:spcBef>
              <a:spcAft>
                <a:spcPts val="0"/>
              </a:spcAft>
              <a:buClr>
                <a:schemeClr val="lt2"/>
              </a:buClr>
              <a:buSzPts val="2400"/>
              <a:buFont typeface="Arial"/>
              <a:buChar char="•"/>
            </a:pPr>
            <a:r>
              <a:rPr b="0" i="0" lang="en-US" sz="2400" u="none">
                <a:solidFill>
                  <a:srgbClr val="FFFF00"/>
                </a:solidFill>
                <a:latin typeface="Arial"/>
                <a:ea typeface="Arial"/>
                <a:cs typeface="Arial"/>
                <a:sym typeface="Arial"/>
              </a:rPr>
              <a:t>Alternatives</a:t>
            </a:r>
            <a:r>
              <a:rPr b="0" i="0" lang="en-US" sz="2400" u="none">
                <a:solidFill>
                  <a:schemeClr val="lt1"/>
                </a:solidFill>
                <a:latin typeface="Arial"/>
                <a:ea typeface="Arial"/>
                <a:cs typeface="Arial"/>
                <a:sym typeface="Arial"/>
              </a:rPr>
              <a:t>: build, reuse, buy, sub-contract, etc.</a:t>
            </a:r>
            <a:endParaRPr/>
          </a:p>
          <a:p>
            <a:pPr indent="-342900" lvl="0" marL="342900" rtl="0" algn="l">
              <a:lnSpc>
                <a:spcPct val="100000"/>
              </a:lnSpc>
              <a:spcBef>
                <a:spcPts val="480"/>
              </a:spcBef>
              <a:spcAft>
                <a:spcPts val="0"/>
              </a:spcAft>
              <a:buClr>
                <a:schemeClr val="lt2"/>
              </a:buClr>
              <a:buSzPts val="2400"/>
              <a:buFont typeface="Arial"/>
              <a:buChar char="•"/>
            </a:pPr>
            <a:r>
              <a:rPr b="0" i="0" lang="en-US" sz="2400" u="none">
                <a:solidFill>
                  <a:srgbClr val="FFFF00"/>
                </a:solidFill>
                <a:latin typeface="Arial"/>
                <a:ea typeface="Arial"/>
                <a:cs typeface="Arial"/>
                <a:sym typeface="Arial"/>
              </a:rPr>
              <a:t>Constraints</a:t>
            </a:r>
            <a:r>
              <a:rPr b="0" i="0" lang="en-US" sz="2400" u="none">
                <a:solidFill>
                  <a:schemeClr val="lt1"/>
                </a:solidFill>
                <a:latin typeface="Arial"/>
                <a:ea typeface="Arial"/>
                <a:cs typeface="Arial"/>
                <a:sym typeface="Arial"/>
              </a:rPr>
              <a:t>:  cost, schedule, interface, etc.</a:t>
            </a:r>
            <a:endParaRPr/>
          </a:p>
          <a:p>
            <a:pPr indent="-190500" lvl="0" marL="342900" rtl="0" algn="l">
              <a:spcBef>
                <a:spcPts val="480"/>
              </a:spcBef>
              <a:spcAft>
                <a:spcPts val="0"/>
              </a:spcAft>
              <a:buSzPts val="2400"/>
              <a:buFont typeface="Arial"/>
              <a:buNone/>
            </a:pPr>
            <a:r>
              <a:t/>
            </a:r>
            <a:endParaRPr b="0" i="0" sz="2400" u="none">
              <a:solidFill>
                <a:schemeClr val="lt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4" name="Shape 374"/>
        <p:cNvGrpSpPr/>
        <p:nvPr/>
      </p:nvGrpSpPr>
      <p:grpSpPr>
        <a:xfrm>
          <a:off x="0" y="0"/>
          <a:ext cx="0" cy="0"/>
          <a:chOff x="0" y="0"/>
          <a:chExt cx="0" cy="0"/>
        </a:xfrm>
      </p:grpSpPr>
      <p:sp>
        <p:nvSpPr>
          <p:cNvPr id="375" name="Google Shape;375;p54"/>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2800"/>
              <a:buFont typeface="Arial"/>
              <a:buNone/>
            </a:pPr>
            <a:r>
              <a:rPr b="0" i="0" lang="en-US" sz="2800" u="none">
                <a:solidFill>
                  <a:schemeClr val="lt2"/>
                </a:solidFill>
                <a:effectLst>
                  <a:outerShdw blurRad="38100" algn="tl" dir="2700000" dist="38100">
                    <a:srgbClr val="C0C0C0"/>
                  </a:outerShdw>
                </a:effectLst>
                <a:latin typeface="Arial"/>
                <a:ea typeface="Arial"/>
                <a:cs typeface="Arial"/>
                <a:sym typeface="Arial"/>
              </a:rPr>
              <a:t>Spiral Quadrant</a:t>
            </a:r>
            <a:br>
              <a:rPr b="0" i="0" lang="en-US" sz="2800" u="none">
                <a:solidFill>
                  <a:schemeClr val="lt2"/>
                </a:solidFill>
                <a:effectLst>
                  <a:outerShdw blurRad="38100" algn="tl" dir="2700000" dist="38100">
                    <a:srgbClr val="C0C0C0"/>
                  </a:outerShdw>
                </a:effectLst>
                <a:latin typeface="Arial"/>
                <a:ea typeface="Arial"/>
                <a:cs typeface="Arial"/>
                <a:sym typeface="Arial"/>
              </a:rPr>
            </a:br>
            <a:r>
              <a:rPr b="0" i="0" lang="en-US" sz="2800" u="none">
                <a:solidFill>
                  <a:srgbClr val="FFFF00"/>
                </a:solidFill>
                <a:effectLst>
                  <a:outerShdw blurRad="38100" algn="tl" dir="2700000" dist="38100">
                    <a:srgbClr val="C0C0C0"/>
                  </a:outerShdw>
                </a:effectLst>
                <a:latin typeface="Arial"/>
                <a:ea typeface="Arial"/>
                <a:cs typeface="Arial"/>
                <a:sym typeface="Arial"/>
              </a:rPr>
              <a:t>Evaluate alternatives,  identify and resolve risks </a:t>
            </a:r>
            <a:endParaRPr/>
          </a:p>
        </p:txBody>
      </p:sp>
      <p:sp>
        <p:nvSpPr>
          <p:cNvPr id="376" name="Google Shape;376;p54"/>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2400"/>
              <a:buFont typeface="Arial"/>
              <a:buChar char="•"/>
            </a:pPr>
            <a:r>
              <a:rPr b="0" i="0" lang="en-US" sz="2400" u="none">
                <a:solidFill>
                  <a:srgbClr val="FFFF00"/>
                </a:solidFill>
                <a:latin typeface="Arial"/>
                <a:ea typeface="Arial"/>
                <a:cs typeface="Arial"/>
                <a:sym typeface="Arial"/>
              </a:rPr>
              <a:t>Study alternatives </a:t>
            </a:r>
            <a:r>
              <a:rPr b="0" i="0" lang="en-US" sz="2400" u="none">
                <a:solidFill>
                  <a:schemeClr val="lt1"/>
                </a:solidFill>
                <a:latin typeface="Arial"/>
                <a:ea typeface="Arial"/>
                <a:cs typeface="Arial"/>
                <a:sym typeface="Arial"/>
              </a:rPr>
              <a:t>relative to objectives and constraints</a:t>
            </a:r>
            <a:endParaRPr/>
          </a:p>
          <a:p>
            <a:pPr indent="-342900" lvl="0" marL="342900" rtl="0" algn="l">
              <a:lnSpc>
                <a:spcPct val="100000"/>
              </a:lnSpc>
              <a:spcBef>
                <a:spcPts val="480"/>
              </a:spcBef>
              <a:spcAft>
                <a:spcPts val="0"/>
              </a:spcAft>
              <a:buClr>
                <a:schemeClr val="lt2"/>
              </a:buClr>
              <a:buSzPts val="2400"/>
              <a:buFont typeface="Arial"/>
              <a:buChar char="•"/>
            </a:pPr>
            <a:r>
              <a:rPr b="0" i="0" lang="en-US" sz="2400" u="none">
                <a:solidFill>
                  <a:srgbClr val="FFFF00"/>
                </a:solidFill>
                <a:latin typeface="Arial"/>
                <a:ea typeface="Arial"/>
                <a:cs typeface="Arial"/>
                <a:sym typeface="Arial"/>
              </a:rPr>
              <a:t>Identify risks </a:t>
            </a:r>
            <a:r>
              <a:rPr b="0" i="0" lang="en-US" sz="2400" u="none">
                <a:solidFill>
                  <a:schemeClr val="lt1"/>
                </a:solidFill>
                <a:latin typeface="Arial"/>
                <a:ea typeface="Arial"/>
                <a:cs typeface="Arial"/>
                <a:sym typeface="Arial"/>
              </a:rPr>
              <a:t>(lack of experience, new technology, tight schedules, poor process, etc.</a:t>
            </a:r>
            <a:endParaRPr/>
          </a:p>
          <a:p>
            <a:pPr indent="-342900" lvl="0" marL="342900" rtl="0" algn="l">
              <a:lnSpc>
                <a:spcPct val="100000"/>
              </a:lnSpc>
              <a:spcBef>
                <a:spcPts val="480"/>
              </a:spcBef>
              <a:spcAft>
                <a:spcPts val="0"/>
              </a:spcAft>
              <a:buClr>
                <a:schemeClr val="lt2"/>
              </a:buClr>
              <a:buSzPts val="2400"/>
              <a:buFont typeface="Arial"/>
              <a:buChar char="•"/>
            </a:pPr>
            <a:r>
              <a:rPr b="0" i="0" lang="en-US" sz="2400" u="none">
                <a:solidFill>
                  <a:srgbClr val="FFFF00"/>
                </a:solidFill>
                <a:latin typeface="Arial"/>
                <a:ea typeface="Arial"/>
                <a:cs typeface="Arial"/>
                <a:sym typeface="Arial"/>
              </a:rPr>
              <a:t>Resolve risks</a:t>
            </a:r>
            <a:r>
              <a:rPr b="0" i="0" lang="en-US" sz="2400" u="none">
                <a:solidFill>
                  <a:schemeClr val="lt1"/>
                </a:solidFill>
                <a:latin typeface="Arial"/>
                <a:ea typeface="Arial"/>
                <a:cs typeface="Arial"/>
                <a:sym typeface="Arial"/>
              </a:rPr>
              <a:t> (evaluate if money could be lost by continuing system development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0" name="Shape 380"/>
        <p:cNvGrpSpPr/>
        <p:nvPr/>
      </p:nvGrpSpPr>
      <p:grpSpPr>
        <a:xfrm>
          <a:off x="0" y="0"/>
          <a:ext cx="0" cy="0"/>
          <a:chOff x="0" y="0"/>
          <a:chExt cx="0" cy="0"/>
        </a:xfrm>
      </p:grpSpPr>
      <p:sp>
        <p:nvSpPr>
          <p:cNvPr id="381" name="Google Shape;381;p55"/>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3200"/>
              <a:buFont typeface="Arial"/>
              <a:buNone/>
            </a:pPr>
            <a:r>
              <a:rPr b="0" i="0" lang="en-US" sz="3200" u="none">
                <a:solidFill>
                  <a:schemeClr val="lt2"/>
                </a:solidFill>
                <a:effectLst>
                  <a:outerShdw blurRad="38100" algn="tl" dir="2700000" dist="38100">
                    <a:srgbClr val="C0C0C0"/>
                  </a:outerShdw>
                </a:effectLst>
                <a:latin typeface="Arial"/>
                <a:ea typeface="Arial"/>
                <a:cs typeface="Arial"/>
                <a:sym typeface="Arial"/>
              </a:rPr>
              <a:t>Spiral Quadrant</a:t>
            </a:r>
            <a:br>
              <a:rPr b="0" i="0" lang="en-US" sz="3200" u="none">
                <a:solidFill>
                  <a:schemeClr val="lt2"/>
                </a:solidFill>
                <a:effectLst>
                  <a:outerShdw blurRad="38100" algn="tl" dir="2700000" dist="38100">
                    <a:srgbClr val="C0C0C0"/>
                  </a:outerShdw>
                </a:effectLst>
                <a:latin typeface="Arial"/>
                <a:ea typeface="Arial"/>
                <a:cs typeface="Arial"/>
                <a:sym typeface="Arial"/>
              </a:rPr>
            </a:br>
            <a:r>
              <a:rPr b="0" i="0" lang="en-US" sz="3200" u="none">
                <a:solidFill>
                  <a:srgbClr val="FFFF00"/>
                </a:solidFill>
                <a:effectLst>
                  <a:outerShdw blurRad="38100" algn="tl" dir="2700000" dist="38100">
                    <a:srgbClr val="C0C0C0"/>
                  </a:outerShdw>
                </a:effectLst>
                <a:latin typeface="Arial"/>
                <a:ea typeface="Arial"/>
                <a:cs typeface="Arial"/>
                <a:sym typeface="Arial"/>
              </a:rPr>
              <a:t>Develop next-level product</a:t>
            </a:r>
            <a:endParaRPr/>
          </a:p>
        </p:txBody>
      </p:sp>
      <p:sp>
        <p:nvSpPr>
          <p:cNvPr id="382" name="Google Shape;382;p55"/>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2400"/>
              <a:buFont typeface="Arial"/>
              <a:buChar char="•"/>
            </a:pPr>
            <a:r>
              <a:rPr b="0" i="0" lang="en-US" sz="2400" u="none">
                <a:solidFill>
                  <a:schemeClr val="lt1"/>
                </a:solidFill>
                <a:latin typeface="Arial"/>
                <a:ea typeface="Arial"/>
                <a:cs typeface="Arial"/>
                <a:sym typeface="Arial"/>
              </a:rPr>
              <a:t>Typical activites:</a:t>
            </a:r>
            <a:endParaRPr/>
          </a:p>
          <a:p>
            <a:pPr indent="-285750" lvl="1" marL="742950" rtl="0" algn="l">
              <a:lnSpc>
                <a:spcPct val="100000"/>
              </a:lnSpc>
              <a:spcBef>
                <a:spcPts val="480"/>
              </a:spcBef>
              <a:spcAft>
                <a:spcPts val="0"/>
              </a:spcAft>
              <a:buClr>
                <a:schemeClr val="lt1"/>
              </a:buClr>
              <a:buSzPts val="2400"/>
              <a:buFont typeface="Arial"/>
              <a:buChar char="–"/>
            </a:pPr>
            <a:r>
              <a:rPr b="0" i="0" lang="en-US" sz="2400" u="none">
                <a:solidFill>
                  <a:schemeClr val="lt1"/>
                </a:solidFill>
                <a:latin typeface="Arial"/>
                <a:ea typeface="Arial"/>
                <a:cs typeface="Arial"/>
                <a:sym typeface="Arial"/>
              </a:rPr>
              <a:t>Create a design</a:t>
            </a:r>
            <a:endParaRPr/>
          </a:p>
          <a:p>
            <a:pPr indent="-285750" lvl="1" marL="742950" rtl="0" algn="l">
              <a:lnSpc>
                <a:spcPct val="100000"/>
              </a:lnSpc>
              <a:spcBef>
                <a:spcPts val="480"/>
              </a:spcBef>
              <a:spcAft>
                <a:spcPts val="0"/>
              </a:spcAft>
              <a:buClr>
                <a:schemeClr val="lt1"/>
              </a:buClr>
              <a:buSzPts val="2400"/>
              <a:buFont typeface="Arial"/>
              <a:buChar char="–"/>
            </a:pPr>
            <a:r>
              <a:rPr b="0" i="0" lang="en-US" sz="2400" u="none">
                <a:solidFill>
                  <a:schemeClr val="lt1"/>
                </a:solidFill>
                <a:latin typeface="Arial"/>
                <a:ea typeface="Arial"/>
                <a:cs typeface="Arial"/>
                <a:sym typeface="Arial"/>
              </a:rPr>
              <a:t>Review design</a:t>
            </a:r>
            <a:endParaRPr/>
          </a:p>
          <a:p>
            <a:pPr indent="-285750" lvl="1" marL="742950" rtl="0" algn="l">
              <a:lnSpc>
                <a:spcPct val="100000"/>
              </a:lnSpc>
              <a:spcBef>
                <a:spcPts val="480"/>
              </a:spcBef>
              <a:spcAft>
                <a:spcPts val="0"/>
              </a:spcAft>
              <a:buClr>
                <a:schemeClr val="lt1"/>
              </a:buClr>
              <a:buSzPts val="2400"/>
              <a:buFont typeface="Arial"/>
              <a:buChar char="–"/>
            </a:pPr>
            <a:r>
              <a:rPr b="0" i="0" lang="en-US" sz="2400" u="none">
                <a:solidFill>
                  <a:schemeClr val="lt1"/>
                </a:solidFill>
                <a:latin typeface="Arial"/>
                <a:ea typeface="Arial"/>
                <a:cs typeface="Arial"/>
                <a:sym typeface="Arial"/>
              </a:rPr>
              <a:t>Develop code</a:t>
            </a:r>
            <a:endParaRPr/>
          </a:p>
          <a:p>
            <a:pPr indent="-285750" lvl="1" marL="742950" rtl="0" algn="l">
              <a:lnSpc>
                <a:spcPct val="100000"/>
              </a:lnSpc>
              <a:spcBef>
                <a:spcPts val="480"/>
              </a:spcBef>
              <a:spcAft>
                <a:spcPts val="0"/>
              </a:spcAft>
              <a:buClr>
                <a:schemeClr val="lt1"/>
              </a:buClr>
              <a:buSzPts val="2400"/>
              <a:buFont typeface="Arial"/>
              <a:buChar char="–"/>
            </a:pPr>
            <a:r>
              <a:rPr b="0" i="0" lang="en-US" sz="2400" u="none">
                <a:solidFill>
                  <a:schemeClr val="lt1"/>
                </a:solidFill>
                <a:latin typeface="Arial"/>
                <a:ea typeface="Arial"/>
                <a:cs typeface="Arial"/>
                <a:sym typeface="Arial"/>
              </a:rPr>
              <a:t>Inspect code</a:t>
            </a:r>
            <a:endParaRPr/>
          </a:p>
          <a:p>
            <a:pPr indent="-285750" lvl="1" marL="742950" rtl="0" algn="l">
              <a:lnSpc>
                <a:spcPct val="100000"/>
              </a:lnSpc>
              <a:spcBef>
                <a:spcPts val="480"/>
              </a:spcBef>
              <a:spcAft>
                <a:spcPts val="0"/>
              </a:spcAft>
              <a:buClr>
                <a:schemeClr val="lt1"/>
              </a:buClr>
              <a:buSzPts val="2400"/>
              <a:buFont typeface="Arial"/>
              <a:buChar char="–"/>
            </a:pPr>
            <a:r>
              <a:rPr b="0" i="0" lang="en-US" sz="2400" u="none">
                <a:solidFill>
                  <a:schemeClr val="lt1"/>
                </a:solidFill>
                <a:latin typeface="Arial"/>
                <a:ea typeface="Arial"/>
                <a:cs typeface="Arial"/>
                <a:sym typeface="Arial"/>
              </a:rPr>
              <a:t>Test product</a:t>
            </a:r>
            <a:endParaRPr/>
          </a:p>
          <a:p>
            <a:pPr indent="-190500" lvl="0" marL="342900" rtl="0" algn="l">
              <a:spcBef>
                <a:spcPts val="480"/>
              </a:spcBef>
              <a:spcAft>
                <a:spcPts val="0"/>
              </a:spcAft>
              <a:buSzPts val="2400"/>
              <a:buFont typeface="Arial"/>
              <a:buNone/>
            </a:pPr>
            <a:r>
              <a:t/>
            </a:r>
            <a:endParaRPr b="0" i="0" sz="2400" u="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8" name="Shape 218"/>
        <p:cNvGrpSpPr/>
        <p:nvPr/>
      </p:nvGrpSpPr>
      <p:grpSpPr>
        <a:xfrm>
          <a:off x="0" y="0"/>
          <a:ext cx="0" cy="0"/>
          <a:chOff x="0" y="0"/>
          <a:chExt cx="0" cy="0"/>
        </a:xfrm>
      </p:grpSpPr>
      <p:sp>
        <p:nvSpPr>
          <p:cNvPr id="219" name="Google Shape;219;p29"/>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0" i="0" lang="en-US" sz="4400" u="none">
                <a:solidFill>
                  <a:schemeClr val="lt2"/>
                </a:solidFill>
                <a:effectLst>
                  <a:outerShdw blurRad="38100" algn="tl" dir="2700000" dist="38100">
                    <a:srgbClr val="C0C0C0"/>
                  </a:outerShdw>
                </a:effectLst>
                <a:latin typeface="Arial"/>
                <a:ea typeface="Arial"/>
                <a:cs typeface="Arial"/>
                <a:sym typeface="Arial"/>
              </a:rPr>
              <a:t>Review of Process Models</a:t>
            </a:r>
            <a:endParaRPr/>
          </a:p>
        </p:txBody>
      </p:sp>
      <p:sp>
        <p:nvSpPr>
          <p:cNvPr id="220" name="Google Shape;220;p29"/>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3200"/>
              <a:buFont typeface="Arial"/>
              <a:buNone/>
            </a:pPr>
            <a:r>
              <a:rPr b="0" i="0" lang="en-US" sz="3200" u="none">
                <a:solidFill>
                  <a:schemeClr val="lt1"/>
                </a:solidFill>
                <a:latin typeface="Arial"/>
                <a:ea typeface="Arial"/>
                <a:cs typeface="Arial"/>
                <a:sym typeface="Arial"/>
              </a:rPr>
              <a:t>   What are/is process model(s)</a:t>
            </a:r>
            <a:endParaRPr/>
          </a:p>
          <a:p>
            <a:pPr indent="-342900" lvl="0" marL="342900" rtl="0" algn="l">
              <a:lnSpc>
                <a:spcPct val="100000"/>
              </a:lnSpc>
              <a:spcBef>
                <a:spcPts val="640"/>
              </a:spcBef>
              <a:spcAft>
                <a:spcPts val="0"/>
              </a:spcAft>
              <a:buSzPts val="3200"/>
              <a:buFont typeface="Arial"/>
              <a:buNone/>
            </a:pPr>
            <a:r>
              <a:rPr b="0" i="0" lang="en-US" sz="3200" u="none">
                <a:solidFill>
                  <a:schemeClr val="lt1"/>
                </a:solidFill>
                <a:latin typeface="Arial"/>
                <a:ea typeface="Arial"/>
                <a:cs typeface="Arial"/>
                <a:sym typeface="Arial"/>
              </a:rPr>
              <a:t>	Framework that describes the activities performed at each stage of a software development project.  </a:t>
            </a:r>
            <a:endParaRPr/>
          </a:p>
          <a:p>
            <a:pPr indent="-139700" lvl="0" marL="342900" rtl="0" algn="l">
              <a:spcBef>
                <a:spcPts val="640"/>
              </a:spcBef>
              <a:spcAft>
                <a:spcPts val="0"/>
              </a:spcAft>
              <a:buSzPts val="3200"/>
              <a:buFont typeface="Arial"/>
              <a:buNone/>
            </a:pPr>
            <a:r>
              <a:t/>
            </a:r>
            <a:endParaRPr b="0" i="0" sz="3200" u="none">
              <a:solidFill>
                <a:schemeClr val="lt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6" name="Shape 386"/>
        <p:cNvGrpSpPr/>
        <p:nvPr/>
      </p:nvGrpSpPr>
      <p:grpSpPr>
        <a:xfrm>
          <a:off x="0" y="0"/>
          <a:ext cx="0" cy="0"/>
          <a:chOff x="0" y="0"/>
          <a:chExt cx="0" cy="0"/>
        </a:xfrm>
      </p:grpSpPr>
      <p:sp>
        <p:nvSpPr>
          <p:cNvPr id="387" name="Google Shape;387;p56"/>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3200"/>
              <a:buFont typeface="Arial"/>
              <a:buNone/>
            </a:pPr>
            <a:r>
              <a:rPr b="0" i="0" lang="en-US" sz="3200" u="none">
                <a:solidFill>
                  <a:schemeClr val="lt2"/>
                </a:solidFill>
                <a:effectLst>
                  <a:outerShdw blurRad="38100" algn="tl" dir="2700000" dist="38100">
                    <a:srgbClr val="C0C0C0"/>
                  </a:outerShdw>
                </a:effectLst>
                <a:latin typeface="Arial"/>
                <a:ea typeface="Arial"/>
                <a:cs typeface="Arial"/>
                <a:sym typeface="Arial"/>
              </a:rPr>
              <a:t>Spiral Quadrant</a:t>
            </a:r>
            <a:br>
              <a:rPr b="0" i="0" lang="en-US" sz="3200" u="none">
                <a:solidFill>
                  <a:schemeClr val="lt2"/>
                </a:solidFill>
                <a:effectLst>
                  <a:outerShdw blurRad="38100" algn="tl" dir="2700000" dist="38100">
                    <a:srgbClr val="C0C0C0"/>
                  </a:outerShdw>
                </a:effectLst>
                <a:latin typeface="Arial"/>
                <a:ea typeface="Arial"/>
                <a:cs typeface="Arial"/>
                <a:sym typeface="Arial"/>
              </a:rPr>
            </a:br>
            <a:r>
              <a:rPr b="0" i="0" lang="en-US" sz="3200" u="none">
                <a:solidFill>
                  <a:srgbClr val="FFFF00"/>
                </a:solidFill>
                <a:effectLst>
                  <a:outerShdw blurRad="38100" algn="tl" dir="2700000" dist="38100">
                    <a:srgbClr val="C0C0C0"/>
                  </a:outerShdw>
                </a:effectLst>
                <a:latin typeface="Arial"/>
                <a:ea typeface="Arial"/>
                <a:cs typeface="Arial"/>
                <a:sym typeface="Arial"/>
              </a:rPr>
              <a:t>Plan next phase</a:t>
            </a:r>
            <a:endParaRPr/>
          </a:p>
        </p:txBody>
      </p:sp>
      <p:sp>
        <p:nvSpPr>
          <p:cNvPr id="388" name="Google Shape;388;p56"/>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2400"/>
              <a:buFont typeface="Arial"/>
              <a:buChar char="•"/>
            </a:pPr>
            <a:r>
              <a:rPr b="0" i="0" lang="en-US" sz="2400" u="none">
                <a:solidFill>
                  <a:srgbClr val="FFFF00"/>
                </a:solidFill>
                <a:latin typeface="Arial"/>
                <a:ea typeface="Arial"/>
                <a:cs typeface="Arial"/>
                <a:sym typeface="Arial"/>
              </a:rPr>
              <a:t>Typical activities</a:t>
            </a:r>
            <a:endParaRPr/>
          </a:p>
          <a:p>
            <a:pPr indent="-285750" lvl="1" marL="742950" rtl="0" algn="l">
              <a:lnSpc>
                <a:spcPct val="100000"/>
              </a:lnSpc>
              <a:spcBef>
                <a:spcPts val="480"/>
              </a:spcBef>
              <a:spcAft>
                <a:spcPts val="0"/>
              </a:spcAft>
              <a:buClr>
                <a:schemeClr val="lt1"/>
              </a:buClr>
              <a:buSzPts val="2400"/>
              <a:buFont typeface="Arial"/>
              <a:buChar char="–"/>
            </a:pPr>
            <a:r>
              <a:rPr b="0" i="0" lang="en-US" sz="2400" u="none">
                <a:solidFill>
                  <a:schemeClr val="lt1"/>
                </a:solidFill>
                <a:latin typeface="Arial"/>
                <a:ea typeface="Arial"/>
                <a:cs typeface="Arial"/>
                <a:sym typeface="Arial"/>
              </a:rPr>
              <a:t>Develop project plan</a:t>
            </a:r>
            <a:endParaRPr/>
          </a:p>
          <a:p>
            <a:pPr indent="-285750" lvl="1" marL="742950" rtl="0" algn="l">
              <a:lnSpc>
                <a:spcPct val="100000"/>
              </a:lnSpc>
              <a:spcBef>
                <a:spcPts val="480"/>
              </a:spcBef>
              <a:spcAft>
                <a:spcPts val="0"/>
              </a:spcAft>
              <a:buClr>
                <a:schemeClr val="lt1"/>
              </a:buClr>
              <a:buSzPts val="2400"/>
              <a:buFont typeface="Arial"/>
              <a:buChar char="–"/>
            </a:pPr>
            <a:r>
              <a:rPr b="0" i="0" lang="en-US" sz="2400" u="none">
                <a:solidFill>
                  <a:schemeClr val="lt1"/>
                </a:solidFill>
                <a:latin typeface="Arial"/>
                <a:ea typeface="Arial"/>
                <a:cs typeface="Arial"/>
                <a:sym typeface="Arial"/>
              </a:rPr>
              <a:t>Develop configuration management plan</a:t>
            </a:r>
            <a:endParaRPr/>
          </a:p>
          <a:p>
            <a:pPr indent="-285750" lvl="1" marL="742950" rtl="0" algn="l">
              <a:lnSpc>
                <a:spcPct val="100000"/>
              </a:lnSpc>
              <a:spcBef>
                <a:spcPts val="480"/>
              </a:spcBef>
              <a:spcAft>
                <a:spcPts val="0"/>
              </a:spcAft>
              <a:buClr>
                <a:schemeClr val="lt1"/>
              </a:buClr>
              <a:buSzPts val="2400"/>
              <a:buFont typeface="Arial"/>
              <a:buChar char="–"/>
            </a:pPr>
            <a:r>
              <a:rPr b="0" i="0" lang="en-US" sz="2400" u="none">
                <a:solidFill>
                  <a:schemeClr val="lt1"/>
                </a:solidFill>
                <a:latin typeface="Arial"/>
                <a:ea typeface="Arial"/>
                <a:cs typeface="Arial"/>
                <a:sym typeface="Arial"/>
              </a:rPr>
              <a:t>Develop a test plan</a:t>
            </a:r>
            <a:endParaRPr/>
          </a:p>
          <a:p>
            <a:pPr indent="-285750" lvl="1" marL="742950" rtl="0" algn="l">
              <a:lnSpc>
                <a:spcPct val="100000"/>
              </a:lnSpc>
              <a:spcBef>
                <a:spcPts val="480"/>
              </a:spcBef>
              <a:spcAft>
                <a:spcPts val="0"/>
              </a:spcAft>
              <a:buClr>
                <a:schemeClr val="lt1"/>
              </a:buClr>
              <a:buSzPts val="2400"/>
              <a:buFont typeface="Arial"/>
              <a:buChar char="–"/>
            </a:pPr>
            <a:r>
              <a:rPr b="0" i="0" lang="en-US" sz="2400" u="none">
                <a:solidFill>
                  <a:schemeClr val="lt1"/>
                </a:solidFill>
                <a:latin typeface="Arial"/>
                <a:ea typeface="Arial"/>
                <a:cs typeface="Arial"/>
                <a:sym typeface="Arial"/>
              </a:rPr>
              <a:t>Develop an installation plan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2" name="Shape 392"/>
        <p:cNvGrpSpPr/>
        <p:nvPr/>
      </p:nvGrpSpPr>
      <p:grpSpPr>
        <a:xfrm>
          <a:off x="0" y="0"/>
          <a:ext cx="0" cy="0"/>
          <a:chOff x="0" y="0"/>
          <a:chExt cx="0" cy="0"/>
        </a:xfrm>
      </p:grpSpPr>
      <p:sp>
        <p:nvSpPr>
          <p:cNvPr id="393" name="Google Shape;393;p57"/>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0" i="0" lang="en-US" sz="4400" u="none">
                <a:solidFill>
                  <a:schemeClr val="lt2"/>
                </a:solidFill>
                <a:effectLst>
                  <a:outerShdw blurRad="38100" algn="tl" dir="2700000" dist="38100">
                    <a:srgbClr val="C0C0C0"/>
                  </a:outerShdw>
                </a:effectLst>
                <a:latin typeface="Arial"/>
                <a:ea typeface="Arial"/>
                <a:cs typeface="Arial"/>
                <a:sym typeface="Arial"/>
              </a:rPr>
              <a:t>Spiral Model Strengths</a:t>
            </a:r>
            <a:endParaRPr/>
          </a:p>
        </p:txBody>
      </p:sp>
      <p:sp>
        <p:nvSpPr>
          <p:cNvPr id="394" name="Google Shape;394;p57"/>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Provides early indication of insurmountable risks, without much cost</a:t>
            </a:r>
            <a:endParaRPr/>
          </a:p>
          <a:p>
            <a:pPr indent="-342900" lvl="0" marL="342900" rtl="0" algn="l">
              <a:lnSpc>
                <a:spcPct val="10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Users see the system early because of rapid prototyping tools</a:t>
            </a:r>
            <a:endParaRPr/>
          </a:p>
          <a:p>
            <a:pPr indent="-342900" lvl="0" marL="342900" rtl="0" algn="l">
              <a:lnSpc>
                <a:spcPct val="10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Critical high-risk functions are developed first</a:t>
            </a:r>
            <a:endParaRPr/>
          </a:p>
          <a:p>
            <a:pPr indent="-342900" lvl="0" marL="342900" rtl="0" algn="l">
              <a:lnSpc>
                <a:spcPct val="10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The design does not have to be perfect </a:t>
            </a:r>
            <a:endParaRPr/>
          </a:p>
          <a:p>
            <a:pPr indent="-342900" lvl="0" marL="342900" rtl="0" algn="l">
              <a:lnSpc>
                <a:spcPct val="10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Users can be closely tied to all lifecycle steps</a:t>
            </a:r>
            <a:endParaRPr/>
          </a:p>
          <a:p>
            <a:pPr indent="-342900" lvl="0" marL="342900" rtl="0" algn="l">
              <a:lnSpc>
                <a:spcPct val="10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Early and frequent feedback from users</a:t>
            </a:r>
            <a:endParaRPr/>
          </a:p>
          <a:p>
            <a:pPr indent="-342900" lvl="0" marL="342900" rtl="0" algn="l">
              <a:lnSpc>
                <a:spcPct val="10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Cumulative costs assessed frequently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8" name="Shape 398"/>
        <p:cNvGrpSpPr/>
        <p:nvPr/>
      </p:nvGrpSpPr>
      <p:grpSpPr>
        <a:xfrm>
          <a:off x="0" y="0"/>
          <a:ext cx="0" cy="0"/>
          <a:chOff x="0" y="0"/>
          <a:chExt cx="0" cy="0"/>
        </a:xfrm>
      </p:grpSpPr>
      <p:sp>
        <p:nvSpPr>
          <p:cNvPr id="399" name="Google Shape;399;p58"/>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0" i="0" lang="en-US" sz="4400" u="none">
                <a:solidFill>
                  <a:schemeClr val="lt2"/>
                </a:solidFill>
                <a:effectLst>
                  <a:outerShdw blurRad="38100" algn="tl" dir="2700000" dist="38100">
                    <a:srgbClr val="C0C0C0"/>
                  </a:outerShdw>
                </a:effectLst>
                <a:latin typeface="Arial"/>
                <a:ea typeface="Arial"/>
                <a:cs typeface="Arial"/>
                <a:sym typeface="Arial"/>
              </a:rPr>
              <a:t>Spiral Model Weaknesses</a:t>
            </a:r>
            <a:endParaRPr/>
          </a:p>
        </p:txBody>
      </p:sp>
      <p:sp>
        <p:nvSpPr>
          <p:cNvPr id="400" name="Google Shape;400;p58"/>
          <p:cNvSpPr txBox="1"/>
          <p:nvPr>
            <p:ph idx="1" type="body"/>
          </p:nvPr>
        </p:nvSpPr>
        <p:spPr>
          <a:xfrm>
            <a:off x="457200" y="1371600"/>
            <a:ext cx="82296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lt2"/>
              </a:buClr>
              <a:buSzPts val="2400"/>
              <a:buFont typeface="Arial"/>
              <a:buChar char="•"/>
            </a:pPr>
            <a:r>
              <a:rPr b="0" i="0" lang="en-US" sz="2400" u="none">
                <a:solidFill>
                  <a:schemeClr val="lt1"/>
                </a:solidFill>
                <a:latin typeface="Arial"/>
                <a:ea typeface="Arial"/>
                <a:cs typeface="Arial"/>
                <a:sym typeface="Arial"/>
              </a:rPr>
              <a:t>Time spent for evaluating risks too large for small or low-risk projects</a:t>
            </a:r>
            <a:endParaRPr/>
          </a:p>
          <a:p>
            <a:pPr indent="-342900" lvl="0" marL="342900" rtl="0" algn="l">
              <a:lnSpc>
                <a:spcPct val="90000"/>
              </a:lnSpc>
              <a:spcBef>
                <a:spcPts val="480"/>
              </a:spcBef>
              <a:spcAft>
                <a:spcPts val="0"/>
              </a:spcAft>
              <a:buClr>
                <a:schemeClr val="lt2"/>
              </a:buClr>
              <a:buSzPts val="2400"/>
              <a:buFont typeface="Arial"/>
              <a:buChar char="•"/>
            </a:pPr>
            <a:r>
              <a:rPr b="0" i="0" lang="en-US" sz="2400" u="none">
                <a:solidFill>
                  <a:schemeClr val="lt1"/>
                </a:solidFill>
                <a:latin typeface="Arial"/>
                <a:ea typeface="Arial"/>
                <a:cs typeface="Arial"/>
                <a:sym typeface="Arial"/>
              </a:rPr>
              <a:t>Time spent planning, resetting objectives, doing risk analysis and prototyping may  be excessive</a:t>
            </a:r>
            <a:endParaRPr/>
          </a:p>
          <a:p>
            <a:pPr indent="-342900" lvl="0" marL="342900" rtl="0" algn="l">
              <a:lnSpc>
                <a:spcPct val="90000"/>
              </a:lnSpc>
              <a:spcBef>
                <a:spcPts val="480"/>
              </a:spcBef>
              <a:spcAft>
                <a:spcPts val="0"/>
              </a:spcAft>
              <a:buClr>
                <a:schemeClr val="lt2"/>
              </a:buClr>
              <a:buSzPts val="2400"/>
              <a:buFont typeface="Arial"/>
              <a:buChar char="•"/>
            </a:pPr>
            <a:r>
              <a:rPr b="0" i="0" lang="en-US" sz="2400" u="none">
                <a:solidFill>
                  <a:schemeClr val="lt1"/>
                </a:solidFill>
                <a:latin typeface="Arial"/>
                <a:ea typeface="Arial"/>
                <a:cs typeface="Arial"/>
                <a:sym typeface="Arial"/>
              </a:rPr>
              <a:t>The model is complex </a:t>
            </a:r>
            <a:endParaRPr/>
          </a:p>
          <a:p>
            <a:pPr indent="-342900" lvl="0" marL="342900" rtl="0" algn="l">
              <a:lnSpc>
                <a:spcPct val="90000"/>
              </a:lnSpc>
              <a:spcBef>
                <a:spcPts val="480"/>
              </a:spcBef>
              <a:spcAft>
                <a:spcPts val="0"/>
              </a:spcAft>
              <a:buClr>
                <a:schemeClr val="lt2"/>
              </a:buClr>
              <a:buSzPts val="2400"/>
              <a:buFont typeface="Arial"/>
              <a:buChar char="•"/>
            </a:pPr>
            <a:r>
              <a:rPr b="0" i="0" lang="en-US" sz="2400" u="none">
                <a:solidFill>
                  <a:schemeClr val="lt1"/>
                </a:solidFill>
                <a:latin typeface="Arial"/>
                <a:ea typeface="Arial"/>
                <a:cs typeface="Arial"/>
                <a:sym typeface="Arial"/>
              </a:rPr>
              <a:t>Risk assessment expertise is required</a:t>
            </a:r>
            <a:endParaRPr/>
          </a:p>
          <a:p>
            <a:pPr indent="-342900" lvl="0" marL="342900" rtl="0" algn="l">
              <a:lnSpc>
                <a:spcPct val="90000"/>
              </a:lnSpc>
              <a:spcBef>
                <a:spcPts val="480"/>
              </a:spcBef>
              <a:spcAft>
                <a:spcPts val="0"/>
              </a:spcAft>
              <a:buClr>
                <a:schemeClr val="lt2"/>
              </a:buClr>
              <a:buSzPts val="2400"/>
              <a:buFont typeface="Arial"/>
              <a:buChar char="•"/>
            </a:pPr>
            <a:r>
              <a:rPr b="0" i="0" lang="en-US" sz="2400" u="none">
                <a:solidFill>
                  <a:schemeClr val="lt1"/>
                </a:solidFill>
                <a:latin typeface="Arial"/>
                <a:ea typeface="Arial"/>
                <a:cs typeface="Arial"/>
                <a:sym typeface="Arial"/>
              </a:rPr>
              <a:t>Spiral may continue indefinitely</a:t>
            </a:r>
            <a:endParaRPr/>
          </a:p>
          <a:p>
            <a:pPr indent="-342900" lvl="0" marL="342900" rtl="0" algn="l">
              <a:lnSpc>
                <a:spcPct val="90000"/>
              </a:lnSpc>
              <a:spcBef>
                <a:spcPts val="480"/>
              </a:spcBef>
              <a:spcAft>
                <a:spcPts val="0"/>
              </a:spcAft>
              <a:buClr>
                <a:schemeClr val="lt2"/>
              </a:buClr>
              <a:buSzPts val="2400"/>
              <a:buFont typeface="Arial"/>
              <a:buChar char="•"/>
            </a:pPr>
            <a:r>
              <a:rPr b="0" i="0" lang="en-US" sz="2400" u="none">
                <a:solidFill>
                  <a:schemeClr val="lt1"/>
                </a:solidFill>
                <a:latin typeface="Arial"/>
                <a:ea typeface="Arial"/>
                <a:cs typeface="Arial"/>
                <a:sym typeface="Arial"/>
              </a:rPr>
              <a:t>Developers must be reassigned during non-development phase activities</a:t>
            </a:r>
            <a:endParaRPr/>
          </a:p>
          <a:p>
            <a:pPr indent="-342900" lvl="0" marL="342900" rtl="0" algn="l">
              <a:lnSpc>
                <a:spcPct val="90000"/>
              </a:lnSpc>
              <a:spcBef>
                <a:spcPts val="480"/>
              </a:spcBef>
              <a:spcAft>
                <a:spcPts val="0"/>
              </a:spcAft>
              <a:buClr>
                <a:schemeClr val="lt2"/>
              </a:buClr>
              <a:buSzPts val="2400"/>
              <a:buFont typeface="Arial"/>
              <a:buChar char="•"/>
            </a:pPr>
            <a:r>
              <a:rPr b="0" i="0" lang="en-US" sz="2400" u="none">
                <a:solidFill>
                  <a:schemeClr val="lt1"/>
                </a:solidFill>
                <a:latin typeface="Arial"/>
                <a:ea typeface="Arial"/>
                <a:cs typeface="Arial"/>
                <a:sym typeface="Arial"/>
              </a:rPr>
              <a:t>May be hard to define objective, verifiable milestones that indicate readiness to proceed through the next iteration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4" name="Shape 404"/>
        <p:cNvGrpSpPr/>
        <p:nvPr/>
      </p:nvGrpSpPr>
      <p:grpSpPr>
        <a:xfrm>
          <a:off x="0" y="0"/>
          <a:ext cx="0" cy="0"/>
          <a:chOff x="0" y="0"/>
          <a:chExt cx="0" cy="0"/>
        </a:xfrm>
      </p:grpSpPr>
      <p:sp>
        <p:nvSpPr>
          <p:cNvPr id="405" name="Google Shape;405;p59"/>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0" i="0" lang="en-US" sz="4400" u="none">
                <a:solidFill>
                  <a:schemeClr val="lt2"/>
                </a:solidFill>
                <a:effectLst>
                  <a:outerShdw blurRad="38100" algn="tl" dir="2700000" dist="38100">
                    <a:srgbClr val="C0C0C0"/>
                  </a:outerShdw>
                </a:effectLst>
                <a:latin typeface="Arial"/>
                <a:ea typeface="Arial"/>
                <a:cs typeface="Arial"/>
                <a:sym typeface="Arial"/>
              </a:rPr>
              <a:t>When to use Spiral Model</a:t>
            </a:r>
            <a:endParaRPr/>
          </a:p>
        </p:txBody>
      </p:sp>
      <p:sp>
        <p:nvSpPr>
          <p:cNvPr id="406" name="Google Shape;406;p59"/>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When creation of a prototype is appropriate</a:t>
            </a:r>
            <a:endParaRPr/>
          </a:p>
          <a:p>
            <a:pPr indent="-342900" lvl="0" marL="342900" rtl="0" algn="l">
              <a:lnSpc>
                <a:spcPct val="8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When costs and risk evaluation is important</a:t>
            </a:r>
            <a:endParaRPr/>
          </a:p>
          <a:p>
            <a:pPr indent="-342900" lvl="0" marL="342900" rtl="0" algn="l">
              <a:lnSpc>
                <a:spcPct val="8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For medium to high-risk projects</a:t>
            </a:r>
            <a:endParaRPr/>
          </a:p>
          <a:p>
            <a:pPr indent="-342900" lvl="0" marL="342900" rtl="0" algn="l">
              <a:lnSpc>
                <a:spcPct val="8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Long-term project commitment unwise because of potential changes to economic priorities</a:t>
            </a:r>
            <a:endParaRPr/>
          </a:p>
          <a:p>
            <a:pPr indent="-342900" lvl="0" marL="342900" rtl="0" algn="l">
              <a:lnSpc>
                <a:spcPct val="8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Users are unsure of their needs</a:t>
            </a:r>
            <a:endParaRPr/>
          </a:p>
          <a:p>
            <a:pPr indent="-342900" lvl="0" marL="342900" rtl="0" algn="l">
              <a:lnSpc>
                <a:spcPct val="8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Requirements are complex</a:t>
            </a:r>
            <a:endParaRPr/>
          </a:p>
          <a:p>
            <a:pPr indent="-342900" lvl="0" marL="342900" rtl="0" algn="l">
              <a:lnSpc>
                <a:spcPct val="8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New product line </a:t>
            </a:r>
            <a:endParaRPr/>
          </a:p>
          <a:p>
            <a:pPr indent="-342900" lvl="0" marL="342900" rtl="0" algn="l">
              <a:lnSpc>
                <a:spcPct val="8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Significant changes are expected (research and exploration)</a:t>
            </a:r>
            <a:endParaRPr/>
          </a:p>
          <a:p>
            <a:pPr indent="-165100" lvl="0" marL="342900" rtl="0" algn="l">
              <a:spcBef>
                <a:spcPts val="560"/>
              </a:spcBef>
              <a:spcAft>
                <a:spcPts val="0"/>
              </a:spcAft>
              <a:buSzPts val="2800"/>
              <a:buFont typeface="Arial"/>
              <a:buNone/>
            </a:pPr>
            <a:r>
              <a:t/>
            </a:r>
            <a:endParaRPr b="0" i="0" sz="2800" u="none">
              <a:solidFill>
                <a:schemeClr val="lt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0" name="Shape 410"/>
        <p:cNvGrpSpPr/>
        <p:nvPr/>
      </p:nvGrpSpPr>
      <p:grpSpPr>
        <a:xfrm>
          <a:off x="0" y="0"/>
          <a:ext cx="0" cy="0"/>
          <a:chOff x="0" y="0"/>
          <a:chExt cx="0" cy="0"/>
        </a:xfrm>
      </p:grpSpPr>
      <p:sp>
        <p:nvSpPr>
          <p:cNvPr id="411" name="Google Shape;411;p60"/>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0" i="0" lang="en-US" sz="4400" u="none">
                <a:solidFill>
                  <a:schemeClr val="lt2"/>
                </a:solidFill>
                <a:effectLst>
                  <a:outerShdw blurRad="38100" algn="tl" dir="2700000" dist="38100">
                    <a:srgbClr val="C0C0C0"/>
                  </a:outerShdw>
                </a:effectLst>
                <a:latin typeface="Arial"/>
                <a:ea typeface="Arial"/>
                <a:cs typeface="Arial"/>
                <a:sym typeface="Arial"/>
              </a:rPr>
              <a:t>Agile Models’s</a:t>
            </a:r>
            <a:endParaRPr/>
          </a:p>
        </p:txBody>
      </p:sp>
      <p:sp>
        <p:nvSpPr>
          <p:cNvPr id="412" name="Google Shape;412;p60"/>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3200"/>
              <a:buFont typeface="Arial"/>
              <a:buChar char="•"/>
            </a:pPr>
            <a:r>
              <a:rPr b="0" i="0" lang="en-US" sz="3200" u="none">
                <a:solidFill>
                  <a:schemeClr val="lt1"/>
                </a:solidFill>
                <a:latin typeface="Arial"/>
                <a:ea typeface="Arial"/>
                <a:cs typeface="Arial"/>
                <a:sym typeface="Arial"/>
              </a:rPr>
              <a:t>Speed up or bypass one or more life cycle phases </a:t>
            </a:r>
            <a:endParaRPr/>
          </a:p>
          <a:p>
            <a:pPr indent="-342900" lvl="0" marL="342900" rtl="0" algn="l">
              <a:lnSpc>
                <a:spcPct val="100000"/>
              </a:lnSpc>
              <a:spcBef>
                <a:spcPts val="640"/>
              </a:spcBef>
              <a:spcAft>
                <a:spcPts val="0"/>
              </a:spcAft>
              <a:buClr>
                <a:schemeClr val="lt2"/>
              </a:buClr>
              <a:buSzPts val="3200"/>
              <a:buFont typeface="Arial"/>
              <a:buChar char="•"/>
            </a:pPr>
            <a:r>
              <a:rPr b="0" i="0" lang="en-US" sz="3200" u="none">
                <a:solidFill>
                  <a:schemeClr val="lt1"/>
                </a:solidFill>
                <a:latin typeface="Arial"/>
                <a:ea typeface="Arial"/>
                <a:cs typeface="Arial"/>
                <a:sym typeface="Arial"/>
              </a:rPr>
              <a:t>Usually less formal and reduced scope</a:t>
            </a:r>
            <a:endParaRPr/>
          </a:p>
          <a:p>
            <a:pPr indent="-342900" lvl="0" marL="342900" rtl="0" algn="l">
              <a:lnSpc>
                <a:spcPct val="100000"/>
              </a:lnSpc>
              <a:spcBef>
                <a:spcPts val="640"/>
              </a:spcBef>
              <a:spcAft>
                <a:spcPts val="0"/>
              </a:spcAft>
              <a:buClr>
                <a:schemeClr val="lt2"/>
              </a:buClr>
              <a:buSzPts val="3200"/>
              <a:buFont typeface="Arial"/>
              <a:buChar char="•"/>
            </a:pPr>
            <a:r>
              <a:rPr b="0" i="0" lang="en-US" sz="3200" u="none">
                <a:solidFill>
                  <a:schemeClr val="lt1"/>
                </a:solidFill>
                <a:latin typeface="Arial"/>
                <a:ea typeface="Arial"/>
                <a:cs typeface="Arial"/>
                <a:sym typeface="Arial"/>
              </a:rPr>
              <a:t>Used for time-critical applications</a:t>
            </a:r>
            <a:endParaRPr/>
          </a:p>
          <a:p>
            <a:pPr indent="-342900" lvl="0" marL="342900" rtl="0" algn="l">
              <a:lnSpc>
                <a:spcPct val="100000"/>
              </a:lnSpc>
              <a:spcBef>
                <a:spcPts val="640"/>
              </a:spcBef>
              <a:spcAft>
                <a:spcPts val="0"/>
              </a:spcAft>
              <a:buClr>
                <a:schemeClr val="lt2"/>
              </a:buClr>
              <a:buSzPts val="3200"/>
              <a:buFont typeface="Arial"/>
              <a:buChar char="•"/>
            </a:pPr>
            <a:r>
              <a:rPr b="0" i="0" lang="en-US" sz="3200" u="none">
                <a:solidFill>
                  <a:schemeClr val="lt1"/>
                </a:solidFill>
                <a:latin typeface="Arial"/>
                <a:ea typeface="Arial"/>
                <a:cs typeface="Arial"/>
                <a:sym typeface="Arial"/>
              </a:rPr>
              <a:t>Used in organizations that employ disciplined methods</a:t>
            </a:r>
            <a:endParaRPr/>
          </a:p>
          <a:p>
            <a:pPr indent="-139700" lvl="0" marL="342900" rtl="0" algn="l">
              <a:spcBef>
                <a:spcPts val="640"/>
              </a:spcBef>
              <a:spcAft>
                <a:spcPts val="0"/>
              </a:spcAft>
              <a:buSzPts val="3200"/>
              <a:buFont typeface="Arial"/>
              <a:buNone/>
            </a:pPr>
            <a:r>
              <a:t/>
            </a:r>
            <a:endParaRPr b="0" i="0" sz="3200" u="none">
              <a:solidFill>
                <a:schemeClr val="lt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6" name="Shape 416"/>
        <p:cNvGrpSpPr/>
        <p:nvPr/>
      </p:nvGrpSpPr>
      <p:grpSpPr>
        <a:xfrm>
          <a:off x="0" y="0"/>
          <a:ext cx="0" cy="0"/>
          <a:chOff x="0" y="0"/>
          <a:chExt cx="0" cy="0"/>
        </a:xfrm>
      </p:grpSpPr>
      <p:sp>
        <p:nvSpPr>
          <p:cNvPr id="417" name="Google Shape;417;p61"/>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0" i="0" lang="en-US" sz="4400" u="none">
                <a:solidFill>
                  <a:schemeClr val="lt2"/>
                </a:solidFill>
                <a:effectLst>
                  <a:outerShdw blurRad="38100" algn="tl" dir="2700000" dist="38100">
                    <a:srgbClr val="C0C0C0"/>
                  </a:outerShdw>
                </a:effectLst>
                <a:latin typeface="Arial"/>
                <a:ea typeface="Arial"/>
                <a:cs typeface="Arial"/>
                <a:sym typeface="Arial"/>
              </a:rPr>
              <a:t>Some Agile Methods</a:t>
            </a:r>
            <a:endParaRPr/>
          </a:p>
        </p:txBody>
      </p:sp>
      <p:sp>
        <p:nvSpPr>
          <p:cNvPr id="418" name="Google Shape;418;p61"/>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Adaptive Software Development (ASD) </a:t>
            </a:r>
            <a:endParaRPr/>
          </a:p>
          <a:p>
            <a:pPr indent="-342900" lvl="0" marL="342900" rtl="0" algn="l">
              <a:lnSpc>
                <a:spcPct val="9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Feature Driven Development (FDD) </a:t>
            </a:r>
            <a:endParaRPr/>
          </a:p>
          <a:p>
            <a:pPr indent="-342900" lvl="0" marL="342900" rtl="0" algn="l">
              <a:lnSpc>
                <a:spcPct val="9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Crystal Clear </a:t>
            </a:r>
            <a:endParaRPr/>
          </a:p>
          <a:p>
            <a:pPr indent="-342900" lvl="0" marL="342900" rtl="0" algn="l">
              <a:lnSpc>
                <a:spcPct val="9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Dynamic Software Development Method (DSDM) </a:t>
            </a:r>
            <a:endParaRPr/>
          </a:p>
          <a:p>
            <a:pPr indent="-342900" lvl="0" marL="342900" rtl="0" algn="l">
              <a:lnSpc>
                <a:spcPct val="9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Rapid Application Development (RAD)</a:t>
            </a:r>
            <a:endParaRPr/>
          </a:p>
          <a:p>
            <a:pPr indent="-342900" lvl="0" marL="342900" rtl="0" algn="l">
              <a:lnSpc>
                <a:spcPct val="9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Scrum </a:t>
            </a:r>
            <a:endParaRPr/>
          </a:p>
          <a:p>
            <a:pPr indent="-342900" lvl="0" marL="342900" rtl="0" algn="l">
              <a:lnSpc>
                <a:spcPct val="9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Extreme Programming (XP) </a:t>
            </a:r>
            <a:endParaRPr/>
          </a:p>
          <a:p>
            <a:pPr indent="-342900" lvl="0" marL="342900" rtl="0" algn="l">
              <a:lnSpc>
                <a:spcPct val="9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Rational Unify Process (RUP)</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2" name="Shape 422"/>
        <p:cNvGrpSpPr/>
        <p:nvPr/>
      </p:nvGrpSpPr>
      <p:grpSpPr>
        <a:xfrm>
          <a:off x="0" y="0"/>
          <a:ext cx="0" cy="0"/>
          <a:chOff x="0" y="0"/>
          <a:chExt cx="0" cy="0"/>
        </a:xfrm>
      </p:grpSpPr>
      <p:sp>
        <p:nvSpPr>
          <p:cNvPr id="423" name="Google Shape;423;p62"/>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0" i="0" lang="en-US" sz="4400" u="none">
                <a:solidFill>
                  <a:schemeClr val="lt2"/>
                </a:solidFill>
                <a:effectLst>
                  <a:outerShdw blurRad="38100" algn="tl" dir="2700000" dist="38100">
                    <a:srgbClr val="C0C0C0"/>
                  </a:outerShdw>
                </a:effectLst>
                <a:latin typeface="Arial"/>
                <a:ea typeface="Arial"/>
                <a:cs typeface="Arial"/>
                <a:sym typeface="Arial"/>
              </a:rPr>
              <a:t>Extreme Programming - XP</a:t>
            </a:r>
            <a:endParaRPr/>
          </a:p>
        </p:txBody>
      </p:sp>
      <p:sp>
        <p:nvSpPr>
          <p:cNvPr id="424" name="Google Shape;424;p62"/>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3200"/>
              <a:buFont typeface="Arial"/>
              <a:buNone/>
            </a:pPr>
            <a:r>
              <a:rPr b="0" i="0" lang="en-US" sz="3200" u="none">
                <a:solidFill>
                  <a:schemeClr val="lt1"/>
                </a:solidFill>
                <a:latin typeface="Arial"/>
                <a:ea typeface="Arial"/>
                <a:cs typeface="Arial"/>
                <a:sym typeface="Arial"/>
              </a:rPr>
              <a:t>For small-to-medium-sized teams developing software with vague or rapidly changing requirements</a:t>
            </a:r>
            <a:endParaRPr/>
          </a:p>
          <a:p>
            <a:pPr indent="-342900" lvl="0" marL="342900" rtl="0" algn="l">
              <a:lnSpc>
                <a:spcPct val="90000"/>
              </a:lnSpc>
              <a:spcBef>
                <a:spcPts val="640"/>
              </a:spcBef>
              <a:spcAft>
                <a:spcPts val="0"/>
              </a:spcAft>
              <a:buSzPts val="3200"/>
              <a:buFont typeface="Arial"/>
              <a:buNone/>
            </a:pPr>
            <a:r>
              <a:rPr b="0" i="0" lang="en-US" sz="3200" u="none">
                <a:solidFill>
                  <a:schemeClr val="lt1"/>
                </a:solidFill>
                <a:latin typeface="Arial"/>
                <a:ea typeface="Arial"/>
                <a:cs typeface="Arial"/>
                <a:sym typeface="Arial"/>
              </a:rPr>
              <a:t>Coding is the key activity throughout a software project</a:t>
            </a:r>
            <a:endParaRPr/>
          </a:p>
          <a:p>
            <a:pPr indent="-342900" lvl="0" marL="342900" rtl="0" algn="l">
              <a:lnSpc>
                <a:spcPct val="90000"/>
              </a:lnSpc>
              <a:spcBef>
                <a:spcPts val="640"/>
              </a:spcBef>
              <a:spcAft>
                <a:spcPts val="0"/>
              </a:spcAft>
              <a:buClr>
                <a:schemeClr val="lt2"/>
              </a:buClr>
              <a:buSzPts val="3200"/>
              <a:buFont typeface="Arial"/>
              <a:buChar char="•"/>
            </a:pPr>
            <a:r>
              <a:rPr b="0" i="0" lang="en-US" sz="3200" u="none">
                <a:solidFill>
                  <a:schemeClr val="lt1"/>
                </a:solidFill>
                <a:latin typeface="Arial"/>
                <a:ea typeface="Arial"/>
                <a:cs typeface="Arial"/>
                <a:sym typeface="Arial"/>
              </a:rPr>
              <a:t>Communication among teammates is done with code</a:t>
            </a:r>
            <a:endParaRPr/>
          </a:p>
          <a:p>
            <a:pPr indent="-342900" lvl="0" marL="342900" rtl="0" algn="l">
              <a:lnSpc>
                <a:spcPct val="90000"/>
              </a:lnSpc>
              <a:spcBef>
                <a:spcPts val="640"/>
              </a:spcBef>
              <a:spcAft>
                <a:spcPts val="0"/>
              </a:spcAft>
              <a:buClr>
                <a:schemeClr val="lt2"/>
              </a:buClr>
              <a:buSzPts val="3200"/>
              <a:buFont typeface="Arial"/>
              <a:buChar char="•"/>
            </a:pPr>
            <a:r>
              <a:rPr b="0" i="0" lang="en-US" sz="3200" u="none">
                <a:solidFill>
                  <a:schemeClr val="lt1"/>
                </a:solidFill>
                <a:latin typeface="Arial"/>
                <a:ea typeface="Arial"/>
                <a:cs typeface="Arial"/>
                <a:sym typeface="Arial"/>
              </a:rPr>
              <a:t>Life cycle and behavior of complex objects defined in test cases – again in code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8" name="Shape 428"/>
        <p:cNvGrpSpPr/>
        <p:nvPr/>
      </p:nvGrpSpPr>
      <p:grpSpPr>
        <a:xfrm>
          <a:off x="0" y="0"/>
          <a:ext cx="0" cy="0"/>
          <a:chOff x="0" y="0"/>
          <a:chExt cx="0" cy="0"/>
        </a:xfrm>
      </p:grpSpPr>
      <p:sp>
        <p:nvSpPr>
          <p:cNvPr id="429" name="Google Shape;429;p63"/>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0" i="0" lang="en-US" sz="4400" u="none">
                <a:solidFill>
                  <a:schemeClr val="lt2"/>
                </a:solidFill>
                <a:effectLst>
                  <a:outerShdw blurRad="38100" algn="tl" dir="2700000" dist="38100">
                    <a:srgbClr val="C0C0C0"/>
                  </a:outerShdw>
                </a:effectLst>
                <a:latin typeface="Arial"/>
                <a:ea typeface="Arial"/>
                <a:cs typeface="Arial"/>
                <a:sym typeface="Arial"/>
              </a:rPr>
              <a:t>XP Practices (1-6)</a:t>
            </a:r>
            <a:endParaRPr/>
          </a:p>
        </p:txBody>
      </p:sp>
      <p:sp>
        <p:nvSpPr>
          <p:cNvPr id="430" name="Google Shape;430;p63"/>
          <p:cNvSpPr txBox="1"/>
          <p:nvPr>
            <p:ph idx="1" type="body"/>
          </p:nvPr>
        </p:nvSpPr>
        <p:spPr>
          <a:xfrm>
            <a:off x="533400" y="1371600"/>
            <a:ext cx="8229600" cy="4495800"/>
          </a:xfrm>
          <a:prstGeom prst="rect">
            <a:avLst/>
          </a:prstGeom>
          <a:noFill/>
          <a:ln>
            <a:noFill/>
          </a:ln>
        </p:spPr>
        <p:txBody>
          <a:bodyPr anchorCtr="0" anchor="t" bIns="45700" lIns="91425" spcFirstLastPara="1" rIns="91425" wrap="square" tIns="45700">
            <a:noAutofit/>
          </a:bodyPr>
          <a:lstStyle/>
          <a:p>
            <a:pPr indent="-533400" lvl="0" marL="533400" rtl="0" algn="l">
              <a:lnSpc>
                <a:spcPct val="80000"/>
              </a:lnSpc>
              <a:spcBef>
                <a:spcPts val="0"/>
              </a:spcBef>
              <a:spcAft>
                <a:spcPts val="0"/>
              </a:spcAft>
              <a:buClr>
                <a:schemeClr val="lt2"/>
              </a:buClr>
              <a:buSzPts val="2400"/>
              <a:buFont typeface="Arial"/>
              <a:buAutoNum type="arabicPeriod"/>
            </a:pPr>
            <a:r>
              <a:rPr b="0" i="0" lang="en-US" sz="2400" u="none">
                <a:solidFill>
                  <a:srgbClr val="FFFF00"/>
                </a:solidFill>
                <a:latin typeface="Arial"/>
                <a:ea typeface="Arial"/>
                <a:cs typeface="Arial"/>
                <a:sym typeface="Arial"/>
              </a:rPr>
              <a:t>Planning game </a:t>
            </a:r>
            <a:r>
              <a:rPr b="0" i="0" lang="en-US" sz="2400" u="none">
                <a:solidFill>
                  <a:schemeClr val="lt1"/>
                </a:solidFill>
                <a:latin typeface="Arial"/>
                <a:ea typeface="Arial"/>
                <a:cs typeface="Arial"/>
                <a:sym typeface="Arial"/>
              </a:rPr>
              <a:t>– determine scope of the next release by combining business priorities and technical estimates</a:t>
            </a:r>
            <a:endParaRPr/>
          </a:p>
          <a:p>
            <a:pPr indent="-533400" lvl="0" marL="533400" rtl="0" algn="l">
              <a:lnSpc>
                <a:spcPct val="80000"/>
              </a:lnSpc>
              <a:spcBef>
                <a:spcPts val="480"/>
              </a:spcBef>
              <a:spcAft>
                <a:spcPts val="0"/>
              </a:spcAft>
              <a:buClr>
                <a:schemeClr val="lt2"/>
              </a:buClr>
              <a:buSzPts val="2400"/>
              <a:buFont typeface="Arial"/>
              <a:buAutoNum type="arabicPeriod"/>
            </a:pPr>
            <a:r>
              <a:rPr b="0" i="0" lang="en-US" sz="2400" u="none">
                <a:solidFill>
                  <a:srgbClr val="FFFF00"/>
                </a:solidFill>
                <a:latin typeface="Arial"/>
                <a:ea typeface="Arial"/>
                <a:cs typeface="Arial"/>
                <a:sym typeface="Arial"/>
              </a:rPr>
              <a:t>Small releases </a:t>
            </a:r>
            <a:r>
              <a:rPr b="0" i="0" lang="en-US" sz="2400" u="none">
                <a:solidFill>
                  <a:schemeClr val="lt1"/>
                </a:solidFill>
                <a:latin typeface="Arial"/>
                <a:ea typeface="Arial"/>
                <a:cs typeface="Arial"/>
                <a:sym typeface="Arial"/>
              </a:rPr>
              <a:t>– put a simple system into production, then release new versions in very short cycle</a:t>
            </a:r>
            <a:endParaRPr/>
          </a:p>
          <a:p>
            <a:pPr indent="-533400" lvl="0" marL="533400" rtl="0" algn="l">
              <a:lnSpc>
                <a:spcPct val="80000"/>
              </a:lnSpc>
              <a:spcBef>
                <a:spcPts val="480"/>
              </a:spcBef>
              <a:spcAft>
                <a:spcPts val="0"/>
              </a:spcAft>
              <a:buClr>
                <a:schemeClr val="lt2"/>
              </a:buClr>
              <a:buSzPts val="2400"/>
              <a:buFont typeface="Arial"/>
              <a:buAutoNum type="arabicPeriod"/>
            </a:pPr>
            <a:r>
              <a:rPr b="0" i="0" lang="en-US" sz="2400" u="none">
                <a:solidFill>
                  <a:srgbClr val="FFFF00"/>
                </a:solidFill>
                <a:latin typeface="Arial"/>
                <a:ea typeface="Arial"/>
                <a:cs typeface="Arial"/>
                <a:sym typeface="Arial"/>
              </a:rPr>
              <a:t>Metaphor </a:t>
            </a:r>
            <a:r>
              <a:rPr b="0" i="0" lang="en-US" sz="2400" u="none">
                <a:solidFill>
                  <a:schemeClr val="lt1"/>
                </a:solidFill>
                <a:latin typeface="Arial"/>
                <a:ea typeface="Arial"/>
                <a:cs typeface="Arial"/>
                <a:sym typeface="Arial"/>
              </a:rPr>
              <a:t>– all development is guided by a simple shared story of how the whole system works</a:t>
            </a:r>
            <a:endParaRPr/>
          </a:p>
          <a:p>
            <a:pPr indent="-533400" lvl="0" marL="533400" rtl="0" algn="l">
              <a:lnSpc>
                <a:spcPct val="80000"/>
              </a:lnSpc>
              <a:spcBef>
                <a:spcPts val="480"/>
              </a:spcBef>
              <a:spcAft>
                <a:spcPts val="0"/>
              </a:spcAft>
              <a:buClr>
                <a:schemeClr val="lt2"/>
              </a:buClr>
              <a:buSzPts val="2400"/>
              <a:buFont typeface="Arial"/>
              <a:buAutoNum type="arabicPeriod"/>
            </a:pPr>
            <a:r>
              <a:rPr b="0" i="0" lang="en-US" sz="2400" u="none">
                <a:solidFill>
                  <a:srgbClr val="FFFF00"/>
                </a:solidFill>
                <a:latin typeface="Arial"/>
                <a:ea typeface="Arial"/>
                <a:cs typeface="Arial"/>
                <a:sym typeface="Arial"/>
              </a:rPr>
              <a:t>Simple design </a:t>
            </a:r>
            <a:r>
              <a:rPr b="0" i="0" lang="en-US" sz="2400" u="none">
                <a:solidFill>
                  <a:schemeClr val="lt1"/>
                </a:solidFill>
                <a:latin typeface="Arial"/>
                <a:ea typeface="Arial"/>
                <a:cs typeface="Arial"/>
                <a:sym typeface="Arial"/>
              </a:rPr>
              <a:t>– system is designed as simply as possible (extra complexity removed as soon as found)</a:t>
            </a:r>
            <a:endParaRPr/>
          </a:p>
          <a:p>
            <a:pPr indent="-533400" lvl="0" marL="533400" rtl="0" algn="l">
              <a:lnSpc>
                <a:spcPct val="80000"/>
              </a:lnSpc>
              <a:spcBef>
                <a:spcPts val="480"/>
              </a:spcBef>
              <a:spcAft>
                <a:spcPts val="0"/>
              </a:spcAft>
              <a:buClr>
                <a:schemeClr val="lt2"/>
              </a:buClr>
              <a:buSzPts val="2400"/>
              <a:buFont typeface="Arial"/>
              <a:buAutoNum type="arabicPeriod"/>
            </a:pPr>
            <a:r>
              <a:rPr b="0" i="0" lang="en-US" sz="2400" u="none">
                <a:solidFill>
                  <a:srgbClr val="FFFF00"/>
                </a:solidFill>
                <a:latin typeface="Arial"/>
                <a:ea typeface="Arial"/>
                <a:cs typeface="Arial"/>
                <a:sym typeface="Arial"/>
              </a:rPr>
              <a:t>Testing </a:t>
            </a:r>
            <a:r>
              <a:rPr b="0" i="0" lang="en-US" sz="2400" u="none">
                <a:solidFill>
                  <a:schemeClr val="lt1"/>
                </a:solidFill>
                <a:latin typeface="Arial"/>
                <a:ea typeface="Arial"/>
                <a:cs typeface="Arial"/>
                <a:sym typeface="Arial"/>
              </a:rPr>
              <a:t>– programmers continuously write unit tests; customers write tests for features</a:t>
            </a:r>
            <a:endParaRPr/>
          </a:p>
          <a:p>
            <a:pPr indent="-533400" lvl="0" marL="533400" rtl="0" algn="l">
              <a:lnSpc>
                <a:spcPct val="80000"/>
              </a:lnSpc>
              <a:spcBef>
                <a:spcPts val="480"/>
              </a:spcBef>
              <a:spcAft>
                <a:spcPts val="0"/>
              </a:spcAft>
              <a:buClr>
                <a:schemeClr val="lt2"/>
              </a:buClr>
              <a:buSzPts val="2400"/>
              <a:buFont typeface="Arial"/>
              <a:buAutoNum type="arabicPeriod"/>
            </a:pPr>
            <a:r>
              <a:rPr b="0" i="0" lang="en-US" sz="2400" u="none">
                <a:solidFill>
                  <a:srgbClr val="FFFF00"/>
                </a:solidFill>
                <a:latin typeface="Arial"/>
                <a:ea typeface="Arial"/>
                <a:cs typeface="Arial"/>
                <a:sym typeface="Arial"/>
              </a:rPr>
              <a:t>Refactoring </a:t>
            </a:r>
            <a:r>
              <a:rPr b="0" i="0" lang="en-US" sz="2400" u="none">
                <a:solidFill>
                  <a:schemeClr val="lt1"/>
                </a:solidFill>
                <a:latin typeface="Arial"/>
                <a:ea typeface="Arial"/>
                <a:cs typeface="Arial"/>
                <a:sym typeface="Arial"/>
              </a:rPr>
              <a:t>– programmers continuously restructure the system without changing its behavior to remove duplication and simplify</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4" name="Shape 434"/>
        <p:cNvGrpSpPr/>
        <p:nvPr/>
      </p:nvGrpSpPr>
      <p:grpSpPr>
        <a:xfrm>
          <a:off x="0" y="0"/>
          <a:ext cx="0" cy="0"/>
          <a:chOff x="0" y="0"/>
          <a:chExt cx="0" cy="0"/>
        </a:xfrm>
      </p:grpSpPr>
      <p:sp>
        <p:nvSpPr>
          <p:cNvPr id="435" name="Google Shape;435;p64"/>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0" i="0" lang="en-US" sz="4400" u="none">
                <a:solidFill>
                  <a:schemeClr val="lt2"/>
                </a:solidFill>
                <a:effectLst>
                  <a:outerShdw blurRad="38100" algn="tl" dir="2700000" dist="38100">
                    <a:srgbClr val="C0C0C0"/>
                  </a:outerShdw>
                </a:effectLst>
                <a:latin typeface="Arial"/>
                <a:ea typeface="Arial"/>
                <a:cs typeface="Arial"/>
                <a:sym typeface="Arial"/>
              </a:rPr>
              <a:t>XP Practices (7 – 12)</a:t>
            </a:r>
            <a:endParaRPr/>
          </a:p>
        </p:txBody>
      </p:sp>
      <p:sp>
        <p:nvSpPr>
          <p:cNvPr id="436" name="Google Shape;436;p64"/>
          <p:cNvSpPr txBox="1"/>
          <p:nvPr>
            <p:ph idx="1" type="body"/>
          </p:nvPr>
        </p:nvSpPr>
        <p:spPr>
          <a:xfrm>
            <a:off x="457200" y="1295400"/>
            <a:ext cx="8229600" cy="4495800"/>
          </a:xfrm>
          <a:prstGeom prst="rect">
            <a:avLst/>
          </a:prstGeom>
          <a:noFill/>
          <a:ln>
            <a:noFill/>
          </a:ln>
        </p:spPr>
        <p:txBody>
          <a:bodyPr anchorCtr="0" anchor="t" bIns="45700" lIns="91425" spcFirstLastPara="1" rIns="91425" wrap="square" tIns="45700">
            <a:noAutofit/>
          </a:bodyPr>
          <a:lstStyle/>
          <a:p>
            <a:pPr indent="-609600" lvl="0" marL="609600" rtl="0" algn="l">
              <a:lnSpc>
                <a:spcPct val="80000"/>
              </a:lnSpc>
              <a:spcBef>
                <a:spcPts val="0"/>
              </a:spcBef>
              <a:spcAft>
                <a:spcPts val="0"/>
              </a:spcAft>
              <a:buClr>
                <a:schemeClr val="lt2"/>
              </a:buClr>
              <a:buSzPts val="2400"/>
              <a:buFont typeface="Arial"/>
              <a:buAutoNum type="arabicPeriod" startAt="7"/>
            </a:pPr>
            <a:r>
              <a:rPr b="0" i="0" lang="en-US" sz="2400" u="none">
                <a:solidFill>
                  <a:srgbClr val="FFFF00"/>
                </a:solidFill>
                <a:latin typeface="Arial"/>
                <a:ea typeface="Arial"/>
                <a:cs typeface="Arial"/>
                <a:sym typeface="Arial"/>
              </a:rPr>
              <a:t>Pair-programming </a:t>
            </a:r>
            <a:r>
              <a:rPr b="0" i="0" lang="en-US" sz="2400" u="none">
                <a:solidFill>
                  <a:schemeClr val="lt1"/>
                </a:solidFill>
                <a:latin typeface="Arial"/>
                <a:ea typeface="Arial"/>
                <a:cs typeface="Arial"/>
                <a:sym typeface="Arial"/>
              </a:rPr>
              <a:t>--  all production code is written with two programmers at one machine</a:t>
            </a:r>
            <a:endParaRPr/>
          </a:p>
          <a:p>
            <a:pPr indent="-609600" lvl="0" marL="609600" rtl="0" algn="l">
              <a:lnSpc>
                <a:spcPct val="80000"/>
              </a:lnSpc>
              <a:spcBef>
                <a:spcPts val="480"/>
              </a:spcBef>
              <a:spcAft>
                <a:spcPts val="0"/>
              </a:spcAft>
              <a:buClr>
                <a:schemeClr val="lt2"/>
              </a:buClr>
              <a:buSzPts val="2400"/>
              <a:buFont typeface="Arial"/>
              <a:buAutoNum type="arabicPeriod" startAt="7"/>
            </a:pPr>
            <a:r>
              <a:rPr b="0" i="0" lang="en-US" sz="2400" u="none">
                <a:solidFill>
                  <a:srgbClr val="FFFF00"/>
                </a:solidFill>
                <a:latin typeface="Arial"/>
                <a:ea typeface="Arial"/>
                <a:cs typeface="Arial"/>
                <a:sym typeface="Arial"/>
              </a:rPr>
              <a:t>Collective ownership </a:t>
            </a:r>
            <a:r>
              <a:rPr b="0" i="0" lang="en-US" sz="2400" u="none">
                <a:solidFill>
                  <a:schemeClr val="lt1"/>
                </a:solidFill>
                <a:latin typeface="Arial"/>
                <a:ea typeface="Arial"/>
                <a:cs typeface="Arial"/>
                <a:sym typeface="Arial"/>
              </a:rPr>
              <a:t>– anyone can change any code anywhere in the system at any time.</a:t>
            </a:r>
            <a:endParaRPr/>
          </a:p>
          <a:p>
            <a:pPr indent="-609600" lvl="0" marL="609600" rtl="0" algn="l">
              <a:lnSpc>
                <a:spcPct val="80000"/>
              </a:lnSpc>
              <a:spcBef>
                <a:spcPts val="480"/>
              </a:spcBef>
              <a:spcAft>
                <a:spcPts val="0"/>
              </a:spcAft>
              <a:buClr>
                <a:schemeClr val="lt2"/>
              </a:buClr>
              <a:buSzPts val="2400"/>
              <a:buFont typeface="Arial"/>
              <a:buAutoNum type="arabicPeriod" startAt="7"/>
            </a:pPr>
            <a:r>
              <a:rPr b="0" i="0" lang="en-US" sz="2400" u="none">
                <a:solidFill>
                  <a:srgbClr val="FFFF00"/>
                </a:solidFill>
                <a:latin typeface="Arial"/>
                <a:ea typeface="Arial"/>
                <a:cs typeface="Arial"/>
                <a:sym typeface="Arial"/>
              </a:rPr>
              <a:t>Continuous integration </a:t>
            </a:r>
            <a:r>
              <a:rPr b="0" i="0" lang="en-US" sz="2400" u="none">
                <a:solidFill>
                  <a:schemeClr val="lt1"/>
                </a:solidFill>
                <a:latin typeface="Arial"/>
                <a:ea typeface="Arial"/>
                <a:cs typeface="Arial"/>
                <a:sym typeface="Arial"/>
              </a:rPr>
              <a:t>– integrate and build the system many times a day – every time a task is completed.</a:t>
            </a:r>
            <a:endParaRPr/>
          </a:p>
          <a:p>
            <a:pPr indent="-609600" lvl="0" marL="609600" rtl="0" algn="l">
              <a:lnSpc>
                <a:spcPct val="80000"/>
              </a:lnSpc>
              <a:spcBef>
                <a:spcPts val="480"/>
              </a:spcBef>
              <a:spcAft>
                <a:spcPts val="0"/>
              </a:spcAft>
              <a:buClr>
                <a:schemeClr val="lt2"/>
              </a:buClr>
              <a:buSzPts val="2400"/>
              <a:buFont typeface="Arial"/>
              <a:buAutoNum type="arabicPeriod" startAt="7"/>
            </a:pPr>
            <a:r>
              <a:rPr b="0" i="0" lang="en-US" sz="2400" u="none">
                <a:solidFill>
                  <a:srgbClr val="FFFF00"/>
                </a:solidFill>
                <a:latin typeface="Arial"/>
                <a:ea typeface="Arial"/>
                <a:cs typeface="Arial"/>
                <a:sym typeface="Arial"/>
              </a:rPr>
              <a:t>40-hour week </a:t>
            </a:r>
            <a:r>
              <a:rPr b="0" i="0" lang="en-US" sz="2400" u="none">
                <a:solidFill>
                  <a:schemeClr val="lt1"/>
                </a:solidFill>
                <a:latin typeface="Arial"/>
                <a:ea typeface="Arial"/>
                <a:cs typeface="Arial"/>
                <a:sym typeface="Arial"/>
              </a:rPr>
              <a:t>– work no more than 40 hours a week as a rule</a:t>
            </a:r>
            <a:endParaRPr/>
          </a:p>
          <a:p>
            <a:pPr indent="-609600" lvl="0" marL="609600" rtl="0" algn="l">
              <a:lnSpc>
                <a:spcPct val="80000"/>
              </a:lnSpc>
              <a:spcBef>
                <a:spcPts val="480"/>
              </a:spcBef>
              <a:spcAft>
                <a:spcPts val="0"/>
              </a:spcAft>
              <a:buClr>
                <a:schemeClr val="lt2"/>
              </a:buClr>
              <a:buSzPts val="2400"/>
              <a:buFont typeface="Arial"/>
              <a:buAutoNum type="arabicPeriod" startAt="7"/>
            </a:pPr>
            <a:r>
              <a:rPr b="0" i="0" lang="en-US" sz="2400" u="none">
                <a:solidFill>
                  <a:srgbClr val="FFFF00"/>
                </a:solidFill>
                <a:latin typeface="Arial"/>
                <a:ea typeface="Arial"/>
                <a:cs typeface="Arial"/>
                <a:sym typeface="Arial"/>
              </a:rPr>
              <a:t>On-site customer </a:t>
            </a:r>
            <a:r>
              <a:rPr b="0" i="0" lang="en-US" sz="2400" u="none">
                <a:solidFill>
                  <a:schemeClr val="lt1"/>
                </a:solidFill>
                <a:latin typeface="Arial"/>
                <a:ea typeface="Arial"/>
                <a:cs typeface="Arial"/>
                <a:sym typeface="Arial"/>
              </a:rPr>
              <a:t>– a user is on the team and available full-time to answer questions</a:t>
            </a:r>
            <a:endParaRPr/>
          </a:p>
          <a:p>
            <a:pPr indent="-609600" lvl="0" marL="609600" rtl="0" algn="l">
              <a:lnSpc>
                <a:spcPct val="80000"/>
              </a:lnSpc>
              <a:spcBef>
                <a:spcPts val="480"/>
              </a:spcBef>
              <a:spcAft>
                <a:spcPts val="0"/>
              </a:spcAft>
              <a:buClr>
                <a:schemeClr val="lt2"/>
              </a:buClr>
              <a:buSzPts val="2400"/>
              <a:buFont typeface="Arial"/>
              <a:buAutoNum type="arabicPeriod" startAt="7"/>
            </a:pPr>
            <a:r>
              <a:rPr b="0" i="0" lang="en-US" sz="2400" u="none">
                <a:solidFill>
                  <a:srgbClr val="FFFF00"/>
                </a:solidFill>
                <a:latin typeface="Arial"/>
                <a:ea typeface="Arial"/>
                <a:cs typeface="Arial"/>
                <a:sym typeface="Arial"/>
              </a:rPr>
              <a:t>Coding standards</a:t>
            </a:r>
            <a:r>
              <a:rPr b="0" i="0" lang="en-US" sz="2400" u="none">
                <a:solidFill>
                  <a:schemeClr val="lt1"/>
                </a:solidFill>
                <a:latin typeface="Arial"/>
                <a:ea typeface="Arial"/>
                <a:cs typeface="Arial"/>
                <a:sym typeface="Arial"/>
              </a:rPr>
              <a:t> – programmers write all code in accordance with rules emphasizing communication through the code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0" name="Shape 440"/>
        <p:cNvGrpSpPr/>
        <p:nvPr/>
      </p:nvGrpSpPr>
      <p:grpSpPr>
        <a:xfrm>
          <a:off x="0" y="0"/>
          <a:ext cx="0" cy="0"/>
          <a:chOff x="0" y="0"/>
          <a:chExt cx="0" cy="0"/>
        </a:xfrm>
      </p:grpSpPr>
      <p:sp>
        <p:nvSpPr>
          <p:cNvPr id="441" name="Google Shape;441;p65"/>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0" i="0" lang="en-US" sz="4400" u="none">
                <a:solidFill>
                  <a:schemeClr val="lt2"/>
                </a:solidFill>
                <a:effectLst>
                  <a:outerShdw blurRad="38100" algn="tl" dir="2700000" dist="38100">
                    <a:srgbClr val="C0C0C0"/>
                  </a:outerShdw>
                </a:effectLst>
                <a:latin typeface="Arial"/>
                <a:ea typeface="Arial"/>
                <a:cs typeface="Arial"/>
                <a:sym typeface="Arial"/>
              </a:rPr>
              <a:t>XP is “extreme” because</a:t>
            </a:r>
            <a:endParaRPr/>
          </a:p>
        </p:txBody>
      </p:sp>
      <p:sp>
        <p:nvSpPr>
          <p:cNvPr id="442" name="Google Shape;442;p65"/>
          <p:cNvSpPr txBox="1"/>
          <p:nvPr>
            <p:ph idx="1" type="body"/>
          </p:nvPr>
        </p:nvSpPr>
        <p:spPr>
          <a:xfrm>
            <a:off x="457200" y="1371600"/>
            <a:ext cx="82296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2800"/>
              <a:buFont typeface="Arial"/>
              <a:buNone/>
            </a:pPr>
            <a:r>
              <a:rPr b="0" i="0" lang="en-US" sz="2800" u="none">
                <a:solidFill>
                  <a:schemeClr val="lt1"/>
                </a:solidFill>
                <a:latin typeface="Arial"/>
                <a:ea typeface="Arial"/>
                <a:cs typeface="Arial"/>
                <a:sym typeface="Arial"/>
              </a:rPr>
              <a:t>Commonsense practices taken to extreme levels</a:t>
            </a:r>
            <a:endParaRPr/>
          </a:p>
          <a:p>
            <a:pPr indent="-342900" lvl="0" marL="342900" rtl="0" algn="l">
              <a:lnSpc>
                <a:spcPct val="80000"/>
              </a:lnSpc>
              <a:spcBef>
                <a:spcPts val="560"/>
              </a:spcBef>
              <a:spcAft>
                <a:spcPts val="0"/>
              </a:spcAft>
              <a:buSzPts val="2800"/>
              <a:buFont typeface="Arial"/>
              <a:buNone/>
            </a:pPr>
            <a:r>
              <a:t/>
            </a:r>
            <a:endParaRPr b="0" i="0" sz="2800" u="none">
              <a:solidFill>
                <a:schemeClr val="lt1"/>
              </a:solidFill>
              <a:latin typeface="Arial"/>
              <a:ea typeface="Arial"/>
              <a:cs typeface="Arial"/>
              <a:sym typeface="Arial"/>
            </a:endParaRPr>
          </a:p>
          <a:p>
            <a:pPr indent="-342900" lvl="0" marL="342900" rtl="0" algn="l">
              <a:lnSpc>
                <a:spcPct val="80000"/>
              </a:lnSpc>
              <a:spcBef>
                <a:spcPts val="400"/>
              </a:spcBef>
              <a:spcAft>
                <a:spcPts val="0"/>
              </a:spcAft>
              <a:buClr>
                <a:schemeClr val="lt2"/>
              </a:buClr>
              <a:buSzPts val="2000"/>
              <a:buFont typeface="Arial"/>
              <a:buChar char="•"/>
            </a:pPr>
            <a:r>
              <a:rPr b="0" i="0" lang="en-US" sz="2000" u="none">
                <a:solidFill>
                  <a:schemeClr val="lt1"/>
                </a:solidFill>
                <a:latin typeface="Arial"/>
                <a:ea typeface="Arial"/>
                <a:cs typeface="Arial"/>
                <a:sym typeface="Arial"/>
              </a:rPr>
              <a:t>If code reviews are good, </a:t>
            </a:r>
            <a:r>
              <a:rPr b="0" i="0" lang="en-US" sz="2000" u="none">
                <a:solidFill>
                  <a:srgbClr val="FFFF00"/>
                </a:solidFill>
                <a:latin typeface="Arial"/>
                <a:ea typeface="Arial"/>
                <a:cs typeface="Arial"/>
                <a:sym typeface="Arial"/>
              </a:rPr>
              <a:t>review code all the time </a:t>
            </a:r>
            <a:r>
              <a:rPr b="0" i="0" lang="en-US" sz="2000" u="none">
                <a:solidFill>
                  <a:schemeClr val="lt1"/>
                </a:solidFill>
                <a:latin typeface="Arial"/>
                <a:ea typeface="Arial"/>
                <a:cs typeface="Arial"/>
                <a:sym typeface="Arial"/>
              </a:rPr>
              <a:t>(pair programming)</a:t>
            </a:r>
            <a:endParaRPr/>
          </a:p>
          <a:p>
            <a:pPr indent="-342900" lvl="0" marL="342900" rtl="0" algn="l">
              <a:lnSpc>
                <a:spcPct val="80000"/>
              </a:lnSpc>
              <a:spcBef>
                <a:spcPts val="400"/>
              </a:spcBef>
              <a:spcAft>
                <a:spcPts val="0"/>
              </a:spcAft>
              <a:buClr>
                <a:schemeClr val="lt2"/>
              </a:buClr>
              <a:buSzPts val="2000"/>
              <a:buFont typeface="Arial"/>
              <a:buChar char="•"/>
            </a:pPr>
            <a:r>
              <a:rPr b="0" i="0" lang="en-US" sz="2000" u="none">
                <a:solidFill>
                  <a:schemeClr val="lt1"/>
                </a:solidFill>
                <a:latin typeface="Arial"/>
                <a:ea typeface="Arial"/>
                <a:cs typeface="Arial"/>
                <a:sym typeface="Arial"/>
              </a:rPr>
              <a:t>If testing is good, everybody will </a:t>
            </a:r>
            <a:r>
              <a:rPr b="0" i="0" lang="en-US" sz="2000" u="none">
                <a:solidFill>
                  <a:srgbClr val="FFFF00"/>
                </a:solidFill>
                <a:latin typeface="Arial"/>
                <a:ea typeface="Arial"/>
                <a:cs typeface="Arial"/>
                <a:sym typeface="Arial"/>
              </a:rPr>
              <a:t>test all the time</a:t>
            </a:r>
            <a:endParaRPr/>
          </a:p>
          <a:p>
            <a:pPr indent="-342900" lvl="0" marL="342900" rtl="0" algn="l">
              <a:lnSpc>
                <a:spcPct val="80000"/>
              </a:lnSpc>
              <a:spcBef>
                <a:spcPts val="400"/>
              </a:spcBef>
              <a:spcAft>
                <a:spcPts val="0"/>
              </a:spcAft>
              <a:buClr>
                <a:schemeClr val="lt2"/>
              </a:buClr>
              <a:buSzPts val="2000"/>
              <a:buFont typeface="Arial"/>
              <a:buChar char="•"/>
            </a:pPr>
            <a:r>
              <a:rPr b="0" i="0" lang="en-US" sz="2000" u="none">
                <a:solidFill>
                  <a:schemeClr val="lt1"/>
                </a:solidFill>
                <a:latin typeface="Arial"/>
                <a:ea typeface="Arial"/>
                <a:cs typeface="Arial"/>
                <a:sym typeface="Arial"/>
              </a:rPr>
              <a:t>If simplicity is good, keep the system in the simplest design that supports its current functionality. (</a:t>
            </a:r>
            <a:r>
              <a:rPr b="0" i="0" lang="en-US" sz="2000" u="none">
                <a:solidFill>
                  <a:srgbClr val="FFFF00"/>
                </a:solidFill>
                <a:latin typeface="Arial"/>
                <a:ea typeface="Arial"/>
                <a:cs typeface="Arial"/>
                <a:sym typeface="Arial"/>
              </a:rPr>
              <a:t>simplest thing that works</a:t>
            </a:r>
            <a:r>
              <a:rPr b="0" i="0" lang="en-US" sz="2000" u="none">
                <a:solidFill>
                  <a:schemeClr val="lt1"/>
                </a:solidFill>
                <a:latin typeface="Arial"/>
                <a:ea typeface="Arial"/>
                <a:cs typeface="Arial"/>
                <a:sym typeface="Arial"/>
              </a:rPr>
              <a:t>)</a:t>
            </a:r>
            <a:endParaRPr/>
          </a:p>
          <a:p>
            <a:pPr indent="-342900" lvl="0" marL="342900" rtl="0" algn="l">
              <a:lnSpc>
                <a:spcPct val="80000"/>
              </a:lnSpc>
              <a:spcBef>
                <a:spcPts val="400"/>
              </a:spcBef>
              <a:spcAft>
                <a:spcPts val="0"/>
              </a:spcAft>
              <a:buClr>
                <a:schemeClr val="lt2"/>
              </a:buClr>
              <a:buSzPts val="2000"/>
              <a:buFont typeface="Arial"/>
              <a:buChar char="•"/>
            </a:pPr>
            <a:r>
              <a:rPr b="0" i="0" lang="en-US" sz="2000" u="none">
                <a:solidFill>
                  <a:schemeClr val="lt1"/>
                </a:solidFill>
                <a:latin typeface="Arial"/>
                <a:ea typeface="Arial"/>
                <a:cs typeface="Arial"/>
                <a:sym typeface="Arial"/>
              </a:rPr>
              <a:t>If design is good, everybody will design daily (</a:t>
            </a:r>
            <a:r>
              <a:rPr b="0" i="0" lang="en-US" sz="2000" u="none">
                <a:solidFill>
                  <a:srgbClr val="FFFF00"/>
                </a:solidFill>
                <a:latin typeface="Arial"/>
                <a:ea typeface="Arial"/>
                <a:cs typeface="Arial"/>
                <a:sym typeface="Arial"/>
              </a:rPr>
              <a:t>refactoring</a:t>
            </a:r>
            <a:r>
              <a:rPr b="0" i="0" lang="en-US" sz="2000" u="none">
                <a:solidFill>
                  <a:schemeClr val="lt1"/>
                </a:solidFill>
                <a:latin typeface="Arial"/>
                <a:ea typeface="Arial"/>
                <a:cs typeface="Arial"/>
                <a:sym typeface="Arial"/>
              </a:rPr>
              <a:t>)</a:t>
            </a:r>
            <a:endParaRPr/>
          </a:p>
          <a:p>
            <a:pPr indent="-342900" lvl="0" marL="342900" rtl="0" algn="l">
              <a:lnSpc>
                <a:spcPct val="80000"/>
              </a:lnSpc>
              <a:spcBef>
                <a:spcPts val="400"/>
              </a:spcBef>
              <a:spcAft>
                <a:spcPts val="0"/>
              </a:spcAft>
              <a:buClr>
                <a:schemeClr val="lt2"/>
              </a:buClr>
              <a:buSzPts val="2000"/>
              <a:buFont typeface="Arial"/>
              <a:buChar char="•"/>
            </a:pPr>
            <a:r>
              <a:rPr b="0" i="0" lang="en-US" sz="2000" u="none">
                <a:solidFill>
                  <a:schemeClr val="lt1"/>
                </a:solidFill>
                <a:latin typeface="Arial"/>
                <a:ea typeface="Arial"/>
                <a:cs typeface="Arial"/>
                <a:sym typeface="Arial"/>
              </a:rPr>
              <a:t>If architecture is important, everybody will work at defining and refining the architecture (</a:t>
            </a:r>
            <a:r>
              <a:rPr b="0" i="0" lang="en-US" sz="2000" u="none">
                <a:solidFill>
                  <a:srgbClr val="FFFF00"/>
                </a:solidFill>
                <a:latin typeface="Arial"/>
                <a:ea typeface="Arial"/>
                <a:cs typeface="Arial"/>
                <a:sym typeface="Arial"/>
              </a:rPr>
              <a:t>metaphor</a:t>
            </a:r>
            <a:r>
              <a:rPr b="0" i="0" lang="en-US" sz="2000" u="none">
                <a:solidFill>
                  <a:schemeClr val="lt1"/>
                </a:solidFill>
                <a:latin typeface="Arial"/>
                <a:ea typeface="Arial"/>
                <a:cs typeface="Arial"/>
                <a:sym typeface="Arial"/>
              </a:rPr>
              <a:t>)</a:t>
            </a:r>
            <a:endParaRPr/>
          </a:p>
          <a:p>
            <a:pPr indent="-342900" lvl="0" marL="342900" rtl="0" algn="l">
              <a:lnSpc>
                <a:spcPct val="80000"/>
              </a:lnSpc>
              <a:spcBef>
                <a:spcPts val="400"/>
              </a:spcBef>
              <a:spcAft>
                <a:spcPts val="0"/>
              </a:spcAft>
              <a:buClr>
                <a:schemeClr val="lt2"/>
              </a:buClr>
              <a:buSzPts val="2000"/>
              <a:buFont typeface="Arial"/>
              <a:buChar char="•"/>
            </a:pPr>
            <a:r>
              <a:rPr b="0" i="0" lang="en-US" sz="2000" u="none">
                <a:solidFill>
                  <a:schemeClr val="lt1"/>
                </a:solidFill>
                <a:latin typeface="Arial"/>
                <a:ea typeface="Arial"/>
                <a:cs typeface="Arial"/>
                <a:sym typeface="Arial"/>
              </a:rPr>
              <a:t>If integration testing is important, build and </a:t>
            </a:r>
            <a:r>
              <a:rPr b="0" i="0" lang="en-US" sz="2000" u="none">
                <a:solidFill>
                  <a:srgbClr val="FFFF00"/>
                </a:solidFill>
                <a:latin typeface="Arial"/>
                <a:ea typeface="Arial"/>
                <a:cs typeface="Arial"/>
                <a:sym typeface="Arial"/>
              </a:rPr>
              <a:t>integrate test several times a day </a:t>
            </a:r>
            <a:r>
              <a:rPr b="0" i="0" lang="en-US" sz="2000" u="none">
                <a:solidFill>
                  <a:schemeClr val="lt1"/>
                </a:solidFill>
                <a:latin typeface="Arial"/>
                <a:ea typeface="Arial"/>
                <a:cs typeface="Arial"/>
                <a:sym typeface="Arial"/>
              </a:rPr>
              <a:t>(continuous integration)</a:t>
            </a:r>
            <a:endParaRPr/>
          </a:p>
          <a:p>
            <a:pPr indent="-342900" lvl="0" marL="342900" rtl="0" algn="l">
              <a:lnSpc>
                <a:spcPct val="80000"/>
              </a:lnSpc>
              <a:spcBef>
                <a:spcPts val="400"/>
              </a:spcBef>
              <a:spcAft>
                <a:spcPts val="0"/>
              </a:spcAft>
              <a:buClr>
                <a:schemeClr val="lt2"/>
              </a:buClr>
              <a:buSzPts val="2000"/>
              <a:buFont typeface="Arial"/>
              <a:buChar char="•"/>
            </a:pPr>
            <a:r>
              <a:rPr b="0" i="0" lang="en-US" sz="2000" u="none">
                <a:solidFill>
                  <a:schemeClr val="lt1"/>
                </a:solidFill>
                <a:latin typeface="Arial"/>
                <a:ea typeface="Arial"/>
                <a:cs typeface="Arial"/>
                <a:sym typeface="Arial"/>
              </a:rPr>
              <a:t>If short iterations are good, </a:t>
            </a:r>
            <a:r>
              <a:rPr b="0" i="0" lang="en-US" sz="2000" u="none">
                <a:solidFill>
                  <a:srgbClr val="FFFF00"/>
                </a:solidFill>
                <a:latin typeface="Arial"/>
                <a:ea typeface="Arial"/>
                <a:cs typeface="Arial"/>
                <a:sym typeface="Arial"/>
              </a:rPr>
              <a:t>make iterations really, really short </a:t>
            </a:r>
            <a:r>
              <a:rPr b="0" i="0" lang="en-US" sz="2000" u="none">
                <a:solidFill>
                  <a:schemeClr val="lt1"/>
                </a:solidFill>
                <a:latin typeface="Arial"/>
                <a:ea typeface="Arial"/>
                <a:cs typeface="Arial"/>
                <a:sym typeface="Arial"/>
              </a:rPr>
              <a:t>(hours rather than weeks)</a:t>
            </a:r>
            <a:endParaRPr/>
          </a:p>
          <a:p>
            <a:pPr indent="-215900" lvl="0" marL="342900" rtl="0" algn="l">
              <a:lnSpc>
                <a:spcPct val="80000"/>
              </a:lnSpc>
              <a:spcBef>
                <a:spcPts val="400"/>
              </a:spcBef>
              <a:spcAft>
                <a:spcPts val="0"/>
              </a:spcAft>
              <a:buClr>
                <a:schemeClr val="lt2"/>
              </a:buClr>
              <a:buSzPts val="2000"/>
              <a:buFont typeface="Arial"/>
              <a:buNone/>
            </a:pPr>
            <a:r>
              <a:t/>
            </a:r>
            <a:endParaRPr b="0" i="0" sz="2000" u="none">
              <a:solidFill>
                <a:schemeClr val="lt1"/>
              </a:solidFill>
              <a:latin typeface="Arial"/>
              <a:ea typeface="Arial"/>
              <a:cs typeface="Arial"/>
              <a:sym typeface="Arial"/>
            </a:endParaRPr>
          </a:p>
          <a:p>
            <a:pPr indent="-215900" lvl="0" marL="342900" rtl="0" algn="l">
              <a:spcBef>
                <a:spcPts val="400"/>
              </a:spcBef>
              <a:spcAft>
                <a:spcPts val="0"/>
              </a:spcAft>
              <a:buSzPts val="2000"/>
              <a:buFont typeface="Arial"/>
              <a:buNone/>
            </a:pPr>
            <a:r>
              <a:t/>
            </a:r>
            <a:endParaRPr b="0" i="0" sz="2000" u="non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0" i="0" lang="en-US" sz="4400" u="none">
                <a:solidFill>
                  <a:schemeClr val="lt2"/>
                </a:solidFill>
                <a:effectLst>
                  <a:outerShdw blurRad="38100" algn="tl" dir="2700000" dist="38100">
                    <a:srgbClr val="C0C0C0"/>
                  </a:outerShdw>
                </a:effectLst>
                <a:latin typeface="Arial"/>
                <a:ea typeface="Arial"/>
                <a:cs typeface="Arial"/>
                <a:sym typeface="Arial"/>
              </a:rPr>
              <a:t>Waterfall Model</a:t>
            </a:r>
            <a:endParaRPr/>
          </a:p>
        </p:txBody>
      </p:sp>
      <p:pic>
        <p:nvPicPr>
          <p:cNvPr descr="Waterfall SDLC" id="226" name="Google Shape;226;p30"/>
          <p:cNvPicPr preferRelativeResize="0"/>
          <p:nvPr>
            <p:ph idx="1" type="body"/>
          </p:nvPr>
        </p:nvPicPr>
        <p:blipFill rotWithShape="1">
          <a:blip r:embed="rId3">
            <a:alphaModFix/>
          </a:blip>
          <a:srcRect b="0" l="0" r="0" t="0"/>
          <a:stretch/>
        </p:blipFill>
        <p:spPr>
          <a:xfrm>
            <a:off x="0" y="1371600"/>
            <a:ext cx="3810000" cy="3886200"/>
          </a:xfrm>
          <a:prstGeom prst="rect">
            <a:avLst/>
          </a:prstGeom>
          <a:noFill/>
          <a:ln>
            <a:noFill/>
          </a:ln>
        </p:spPr>
      </p:pic>
      <p:sp>
        <p:nvSpPr>
          <p:cNvPr id="227" name="Google Shape;227;p30"/>
          <p:cNvSpPr txBox="1"/>
          <p:nvPr>
            <p:ph idx="1" type="body"/>
          </p:nvPr>
        </p:nvSpPr>
        <p:spPr>
          <a:xfrm>
            <a:off x="3962400" y="1295400"/>
            <a:ext cx="48006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2400"/>
              <a:buFont typeface="Arial"/>
              <a:buChar char="•"/>
            </a:pPr>
            <a:r>
              <a:rPr b="1" i="0" lang="en-US" sz="2400" u="none">
                <a:solidFill>
                  <a:srgbClr val="FFFF00"/>
                </a:solidFill>
                <a:latin typeface="Arial"/>
                <a:ea typeface="Arial"/>
                <a:cs typeface="Arial"/>
                <a:sym typeface="Arial"/>
              </a:rPr>
              <a:t>Requirements</a:t>
            </a:r>
            <a:r>
              <a:rPr b="1" i="0" lang="en-US" sz="2400" u="none">
                <a:solidFill>
                  <a:schemeClr val="lt1"/>
                </a:solidFill>
                <a:latin typeface="Arial"/>
                <a:ea typeface="Arial"/>
                <a:cs typeface="Arial"/>
                <a:sym typeface="Arial"/>
              </a:rPr>
              <a:t> </a:t>
            </a:r>
            <a:r>
              <a:rPr b="0" i="0" lang="en-US" sz="2400" u="none">
                <a:solidFill>
                  <a:schemeClr val="lt1"/>
                </a:solidFill>
                <a:latin typeface="Arial"/>
                <a:ea typeface="Arial"/>
                <a:cs typeface="Arial"/>
                <a:sym typeface="Arial"/>
              </a:rPr>
              <a:t>– defines needed information, function, behavior, performance and interfaces.</a:t>
            </a:r>
            <a:endParaRPr/>
          </a:p>
          <a:p>
            <a:pPr indent="-342900" lvl="0" marL="342900" rtl="0" algn="l">
              <a:lnSpc>
                <a:spcPct val="100000"/>
              </a:lnSpc>
              <a:spcBef>
                <a:spcPts val="480"/>
              </a:spcBef>
              <a:spcAft>
                <a:spcPts val="0"/>
              </a:spcAft>
              <a:buClr>
                <a:schemeClr val="lt2"/>
              </a:buClr>
              <a:buSzPts val="2400"/>
              <a:buFont typeface="Arial"/>
              <a:buChar char="•"/>
            </a:pPr>
            <a:r>
              <a:rPr b="1" i="0" lang="en-US" sz="2400" u="none">
                <a:solidFill>
                  <a:srgbClr val="FFFF00"/>
                </a:solidFill>
                <a:latin typeface="Arial"/>
                <a:ea typeface="Arial"/>
                <a:cs typeface="Arial"/>
                <a:sym typeface="Arial"/>
              </a:rPr>
              <a:t>Design </a:t>
            </a:r>
            <a:r>
              <a:rPr b="0" i="0" lang="en-US" sz="2400" u="none">
                <a:solidFill>
                  <a:schemeClr val="lt1"/>
                </a:solidFill>
                <a:latin typeface="Arial"/>
                <a:ea typeface="Arial"/>
                <a:cs typeface="Arial"/>
                <a:sym typeface="Arial"/>
              </a:rPr>
              <a:t>– data structures, software architecture, interface representations, algorithmic details.</a:t>
            </a:r>
            <a:endParaRPr/>
          </a:p>
          <a:p>
            <a:pPr indent="-342900" lvl="0" marL="342900" rtl="0" algn="l">
              <a:lnSpc>
                <a:spcPct val="100000"/>
              </a:lnSpc>
              <a:spcBef>
                <a:spcPts val="480"/>
              </a:spcBef>
              <a:spcAft>
                <a:spcPts val="0"/>
              </a:spcAft>
              <a:buClr>
                <a:schemeClr val="lt2"/>
              </a:buClr>
              <a:buSzPts val="2400"/>
              <a:buFont typeface="Arial"/>
              <a:buChar char="•"/>
            </a:pPr>
            <a:r>
              <a:rPr b="1" i="0" lang="en-US" sz="2400" u="none">
                <a:solidFill>
                  <a:srgbClr val="FFFF00"/>
                </a:solidFill>
                <a:latin typeface="Arial"/>
                <a:ea typeface="Arial"/>
                <a:cs typeface="Arial"/>
                <a:sym typeface="Arial"/>
              </a:rPr>
              <a:t>Implementation </a:t>
            </a:r>
            <a:r>
              <a:rPr b="0" i="0" lang="en-US" sz="2400" u="none">
                <a:solidFill>
                  <a:schemeClr val="lt1"/>
                </a:solidFill>
                <a:latin typeface="Arial"/>
                <a:ea typeface="Arial"/>
                <a:cs typeface="Arial"/>
                <a:sym typeface="Arial"/>
              </a:rPr>
              <a:t>– source code, database, user documentation, testing.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6" name="Shape 446"/>
        <p:cNvGrpSpPr/>
        <p:nvPr/>
      </p:nvGrpSpPr>
      <p:grpSpPr>
        <a:xfrm>
          <a:off x="0" y="0"/>
          <a:ext cx="0" cy="0"/>
          <a:chOff x="0" y="0"/>
          <a:chExt cx="0" cy="0"/>
        </a:xfrm>
      </p:grpSpPr>
      <p:sp>
        <p:nvSpPr>
          <p:cNvPr id="447" name="Google Shape;447;p66"/>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0" i="0" lang="en-US" sz="4400" u="none">
                <a:solidFill>
                  <a:schemeClr val="lt2"/>
                </a:solidFill>
                <a:effectLst>
                  <a:outerShdw blurRad="38100" algn="tl" dir="2700000" dist="38100">
                    <a:srgbClr val="C0C0C0"/>
                  </a:outerShdw>
                </a:effectLst>
                <a:latin typeface="Arial"/>
                <a:ea typeface="Arial"/>
                <a:cs typeface="Arial"/>
                <a:sym typeface="Arial"/>
              </a:rPr>
              <a:t>Feature Driven Design (FDD)</a:t>
            </a:r>
            <a:endParaRPr/>
          </a:p>
        </p:txBody>
      </p:sp>
      <p:sp>
        <p:nvSpPr>
          <p:cNvPr id="448" name="Google Shape;448;p66"/>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p>
            <a:pPr indent="-609600" lvl="0" marL="609600" rtl="0" algn="l">
              <a:lnSpc>
                <a:spcPct val="80000"/>
              </a:lnSpc>
              <a:spcBef>
                <a:spcPts val="0"/>
              </a:spcBef>
              <a:spcAft>
                <a:spcPts val="0"/>
              </a:spcAft>
              <a:buSzPts val="1800"/>
              <a:buFont typeface="Arial"/>
              <a:buNone/>
            </a:pPr>
            <a:r>
              <a:rPr b="0" i="0" lang="en-US" sz="1800" u="none">
                <a:solidFill>
                  <a:schemeClr val="lt1"/>
                </a:solidFill>
                <a:latin typeface="Arial"/>
                <a:ea typeface="Arial"/>
                <a:cs typeface="Arial"/>
                <a:sym typeface="Arial"/>
              </a:rPr>
              <a:t>Five FDD process activities</a:t>
            </a:r>
            <a:endParaRPr/>
          </a:p>
          <a:p>
            <a:pPr indent="-609600" lvl="0" marL="609600" rtl="0" algn="l">
              <a:lnSpc>
                <a:spcPct val="80000"/>
              </a:lnSpc>
              <a:spcBef>
                <a:spcPts val="360"/>
              </a:spcBef>
              <a:spcAft>
                <a:spcPts val="0"/>
              </a:spcAft>
              <a:buClr>
                <a:schemeClr val="lt2"/>
              </a:buClr>
              <a:buSzPts val="1800"/>
              <a:buFont typeface="Arial"/>
              <a:buAutoNum type="arabicPeriod"/>
            </a:pPr>
            <a:r>
              <a:rPr b="0" i="0" lang="en-US" sz="1800" u="none">
                <a:solidFill>
                  <a:srgbClr val="FFFF00"/>
                </a:solidFill>
                <a:latin typeface="Arial"/>
                <a:ea typeface="Arial"/>
                <a:cs typeface="Arial"/>
                <a:sym typeface="Arial"/>
              </a:rPr>
              <a:t>Develop an overall model </a:t>
            </a:r>
            <a:r>
              <a:rPr b="0" i="0" lang="en-US" sz="1800" u="none">
                <a:solidFill>
                  <a:schemeClr val="lt1"/>
                </a:solidFill>
                <a:latin typeface="Arial"/>
                <a:ea typeface="Arial"/>
                <a:cs typeface="Arial"/>
                <a:sym typeface="Arial"/>
              </a:rPr>
              <a:t>– Produce class and sequence diagrams from chief architect meeting with domain experts and developers. </a:t>
            </a:r>
            <a:endParaRPr/>
          </a:p>
          <a:p>
            <a:pPr indent="-609600" lvl="0" marL="609600" rtl="0" algn="l">
              <a:lnSpc>
                <a:spcPct val="80000"/>
              </a:lnSpc>
              <a:spcBef>
                <a:spcPts val="360"/>
              </a:spcBef>
              <a:spcAft>
                <a:spcPts val="0"/>
              </a:spcAft>
              <a:buClr>
                <a:schemeClr val="lt2"/>
              </a:buClr>
              <a:buSzPts val="1800"/>
              <a:buFont typeface="Arial"/>
              <a:buAutoNum type="arabicPeriod"/>
            </a:pPr>
            <a:r>
              <a:rPr b="0" i="0" lang="en-US" sz="1800" u="none">
                <a:solidFill>
                  <a:srgbClr val="FFFF00"/>
                </a:solidFill>
                <a:latin typeface="Arial"/>
                <a:ea typeface="Arial"/>
                <a:cs typeface="Arial"/>
                <a:sym typeface="Arial"/>
              </a:rPr>
              <a:t>Build a features list</a:t>
            </a:r>
            <a:r>
              <a:rPr b="0" i="0" lang="en-US" sz="1800" u="none">
                <a:solidFill>
                  <a:schemeClr val="lt1"/>
                </a:solidFill>
                <a:latin typeface="Arial"/>
                <a:ea typeface="Arial"/>
                <a:cs typeface="Arial"/>
                <a:sym typeface="Arial"/>
              </a:rPr>
              <a:t> – Identify all the features that support requirements.  The features are functionally decomposed into Business Activities steps within Subject Areas.  </a:t>
            </a:r>
            <a:endParaRPr/>
          </a:p>
          <a:p>
            <a:pPr indent="-457200" lvl="2" marL="1371600" rtl="0" algn="l">
              <a:lnSpc>
                <a:spcPct val="80000"/>
              </a:lnSpc>
              <a:spcBef>
                <a:spcPts val="280"/>
              </a:spcBef>
              <a:spcAft>
                <a:spcPts val="0"/>
              </a:spcAft>
              <a:buSzPts val="1400"/>
              <a:buFont typeface="Arial"/>
              <a:buNone/>
            </a:pPr>
            <a:r>
              <a:rPr b="0" i="0" lang="en-US" sz="1400" u="none">
                <a:solidFill>
                  <a:srgbClr val="FFFF00"/>
                </a:solidFill>
                <a:latin typeface="Arial"/>
                <a:ea typeface="Arial"/>
                <a:cs typeface="Arial"/>
                <a:sym typeface="Arial"/>
              </a:rPr>
              <a:t>Features </a:t>
            </a:r>
            <a:r>
              <a:rPr b="0" i="0" lang="en-US" sz="1400" u="none">
                <a:solidFill>
                  <a:schemeClr val="lt1"/>
                </a:solidFill>
                <a:latin typeface="Arial"/>
                <a:ea typeface="Arial"/>
                <a:cs typeface="Arial"/>
                <a:sym typeface="Arial"/>
              </a:rPr>
              <a:t>are functions that can be developed in two weeks and expressed in client terms with the template:  &lt;action&gt; &lt;result&gt; &lt;object&gt;                                   </a:t>
            </a:r>
            <a:endParaRPr/>
          </a:p>
          <a:p>
            <a:pPr indent="-457200" lvl="2" marL="1371600" rtl="0" algn="l">
              <a:lnSpc>
                <a:spcPct val="80000"/>
              </a:lnSpc>
              <a:spcBef>
                <a:spcPts val="280"/>
              </a:spcBef>
              <a:spcAft>
                <a:spcPts val="0"/>
              </a:spcAft>
              <a:buSzPts val="1400"/>
              <a:buFont typeface="Arial"/>
              <a:buNone/>
            </a:pPr>
            <a:r>
              <a:rPr b="0" i="0" lang="en-US" sz="1400" u="none">
                <a:solidFill>
                  <a:schemeClr val="lt1"/>
                </a:solidFill>
                <a:latin typeface="Arial"/>
                <a:ea typeface="Arial"/>
                <a:cs typeface="Arial"/>
                <a:sym typeface="Arial"/>
              </a:rPr>
              <a:t>i.e.     Calculate the total of a sale</a:t>
            </a:r>
            <a:endParaRPr/>
          </a:p>
          <a:p>
            <a:pPr indent="-609600" lvl="0" marL="609600" rtl="0" algn="l">
              <a:lnSpc>
                <a:spcPct val="80000"/>
              </a:lnSpc>
              <a:spcBef>
                <a:spcPts val="360"/>
              </a:spcBef>
              <a:spcAft>
                <a:spcPts val="0"/>
              </a:spcAft>
              <a:buClr>
                <a:schemeClr val="lt2"/>
              </a:buClr>
              <a:buSzPts val="1800"/>
              <a:buFont typeface="Arial"/>
              <a:buAutoNum type="arabicPeriod"/>
            </a:pPr>
            <a:r>
              <a:rPr b="0" i="0" lang="en-US" sz="1800" u="none">
                <a:solidFill>
                  <a:srgbClr val="FFFF00"/>
                </a:solidFill>
                <a:latin typeface="Arial"/>
                <a:ea typeface="Arial"/>
                <a:cs typeface="Arial"/>
                <a:sym typeface="Arial"/>
              </a:rPr>
              <a:t>Plan by feature </a:t>
            </a:r>
            <a:r>
              <a:rPr b="0" i="0" lang="en-US" sz="1800" u="none">
                <a:solidFill>
                  <a:schemeClr val="lt1"/>
                </a:solidFill>
                <a:latin typeface="Arial"/>
                <a:ea typeface="Arial"/>
                <a:cs typeface="Arial"/>
                <a:sym typeface="Arial"/>
              </a:rPr>
              <a:t>--  the development staff plans the development sequence of features</a:t>
            </a:r>
            <a:endParaRPr/>
          </a:p>
          <a:p>
            <a:pPr indent="-609600" lvl="0" marL="609600" rtl="0" algn="l">
              <a:lnSpc>
                <a:spcPct val="80000"/>
              </a:lnSpc>
              <a:spcBef>
                <a:spcPts val="360"/>
              </a:spcBef>
              <a:spcAft>
                <a:spcPts val="0"/>
              </a:spcAft>
              <a:buClr>
                <a:schemeClr val="lt2"/>
              </a:buClr>
              <a:buSzPts val="1800"/>
              <a:buFont typeface="Arial"/>
              <a:buAutoNum type="arabicPeriod"/>
            </a:pPr>
            <a:r>
              <a:rPr b="0" i="0" lang="en-US" sz="1800" u="none">
                <a:solidFill>
                  <a:srgbClr val="FFFF00"/>
                </a:solidFill>
                <a:latin typeface="Arial"/>
                <a:ea typeface="Arial"/>
                <a:cs typeface="Arial"/>
                <a:sym typeface="Arial"/>
              </a:rPr>
              <a:t>Design by feature</a:t>
            </a:r>
            <a:r>
              <a:rPr b="0" i="0" lang="en-US" sz="1800" u="none">
                <a:solidFill>
                  <a:schemeClr val="lt1"/>
                </a:solidFill>
                <a:latin typeface="Arial"/>
                <a:ea typeface="Arial"/>
                <a:cs typeface="Arial"/>
                <a:sym typeface="Arial"/>
              </a:rPr>
              <a:t> --  the team produces sequence diagrams for the selected features</a:t>
            </a:r>
            <a:endParaRPr/>
          </a:p>
          <a:p>
            <a:pPr indent="-609600" lvl="0" marL="609600" rtl="0" algn="l">
              <a:lnSpc>
                <a:spcPct val="80000"/>
              </a:lnSpc>
              <a:spcBef>
                <a:spcPts val="360"/>
              </a:spcBef>
              <a:spcAft>
                <a:spcPts val="0"/>
              </a:spcAft>
              <a:buClr>
                <a:schemeClr val="lt2"/>
              </a:buClr>
              <a:buSzPts val="1800"/>
              <a:buFont typeface="Arial"/>
              <a:buAutoNum type="arabicPeriod"/>
            </a:pPr>
            <a:r>
              <a:rPr b="0" i="0" lang="en-US" sz="1800" u="none">
                <a:solidFill>
                  <a:srgbClr val="FFFF00"/>
                </a:solidFill>
                <a:latin typeface="Arial"/>
                <a:ea typeface="Arial"/>
                <a:cs typeface="Arial"/>
                <a:sym typeface="Arial"/>
              </a:rPr>
              <a:t>Build by feature </a:t>
            </a:r>
            <a:r>
              <a:rPr b="0" i="0" lang="en-US" sz="1800" u="none">
                <a:solidFill>
                  <a:schemeClr val="lt1"/>
                </a:solidFill>
                <a:latin typeface="Arial"/>
                <a:ea typeface="Arial"/>
                <a:cs typeface="Arial"/>
                <a:sym typeface="Arial"/>
              </a:rPr>
              <a:t>– the team writes and tests the code  </a:t>
            </a:r>
            <a:endParaRPr/>
          </a:p>
          <a:p>
            <a:pPr indent="-609600" lvl="0" marL="609600" rtl="0" algn="l">
              <a:lnSpc>
                <a:spcPct val="80000"/>
              </a:lnSpc>
              <a:spcBef>
                <a:spcPts val="360"/>
              </a:spcBef>
              <a:spcAft>
                <a:spcPts val="0"/>
              </a:spcAft>
              <a:buSzPts val="1800"/>
              <a:buFont typeface="Arial"/>
              <a:buNone/>
            </a:pPr>
            <a:r>
              <a:rPr b="0" i="0" lang="en-US" sz="1800" u="none">
                <a:solidFill>
                  <a:schemeClr val="lt1"/>
                </a:solidFill>
                <a:latin typeface="Arial"/>
                <a:ea typeface="Arial"/>
                <a:cs typeface="Arial"/>
                <a:sym typeface="Arial"/>
              </a:rPr>
              <a:t>	</a:t>
            </a:r>
            <a:endParaRPr/>
          </a:p>
          <a:p>
            <a:pPr indent="-609600" lvl="0" marL="609600" rtl="0" algn="l">
              <a:lnSpc>
                <a:spcPct val="80000"/>
              </a:lnSpc>
              <a:spcBef>
                <a:spcPts val="360"/>
              </a:spcBef>
              <a:spcAft>
                <a:spcPts val="0"/>
              </a:spcAft>
              <a:buSzPts val="1800"/>
              <a:buFont typeface="Arial"/>
              <a:buNone/>
            </a:pPr>
            <a:r>
              <a:t/>
            </a:r>
            <a:endParaRPr b="0" i="0" sz="1800" u="none">
              <a:solidFill>
                <a:schemeClr val="lt1"/>
              </a:solidFill>
              <a:latin typeface="Arial"/>
              <a:ea typeface="Arial"/>
              <a:cs typeface="Arial"/>
              <a:sym typeface="Arial"/>
            </a:endParaRPr>
          </a:p>
          <a:p>
            <a:pPr indent="-609600" lvl="0" marL="609600" rtl="0" algn="l">
              <a:lnSpc>
                <a:spcPct val="80000"/>
              </a:lnSpc>
              <a:spcBef>
                <a:spcPts val="360"/>
              </a:spcBef>
              <a:spcAft>
                <a:spcPts val="0"/>
              </a:spcAft>
              <a:buSzPts val="1800"/>
              <a:buFont typeface="Arial"/>
              <a:buNone/>
            </a:pPr>
            <a:r>
              <a:t/>
            </a:r>
            <a:endParaRPr b="0" i="0" sz="1800" u="none">
              <a:solidFill>
                <a:schemeClr val="lt1"/>
              </a:solidFill>
              <a:latin typeface="Arial"/>
              <a:ea typeface="Arial"/>
              <a:cs typeface="Arial"/>
              <a:sym typeface="Arial"/>
            </a:endParaRPr>
          </a:p>
          <a:p>
            <a:pPr indent="-495300" lvl="0" marL="609600" rtl="0" algn="l">
              <a:lnSpc>
                <a:spcPct val="80000"/>
              </a:lnSpc>
              <a:spcBef>
                <a:spcPts val="360"/>
              </a:spcBef>
              <a:spcAft>
                <a:spcPts val="0"/>
              </a:spcAft>
              <a:buClr>
                <a:schemeClr val="lt2"/>
              </a:buClr>
              <a:buSzPts val="1800"/>
              <a:buFont typeface="Arial"/>
              <a:buNone/>
            </a:pPr>
            <a:r>
              <a:t/>
            </a:r>
            <a:endParaRPr b="0" i="0" sz="1800" u="none">
              <a:solidFill>
                <a:schemeClr val="lt1"/>
              </a:solidFill>
              <a:latin typeface="Arial"/>
              <a:ea typeface="Arial"/>
              <a:cs typeface="Arial"/>
              <a:sym typeface="Arial"/>
            </a:endParaRPr>
          </a:p>
          <a:p>
            <a:pPr indent="-228600" lvl="0" marL="342900" rtl="0" algn="l">
              <a:spcBef>
                <a:spcPts val="360"/>
              </a:spcBef>
              <a:spcAft>
                <a:spcPts val="0"/>
              </a:spcAft>
              <a:buSzPts val="1800"/>
              <a:buFont typeface="Arial"/>
              <a:buNone/>
            </a:pPr>
            <a:r>
              <a:t/>
            </a:r>
            <a:endParaRPr b="0" i="0" sz="1800" u="none">
              <a:solidFill>
                <a:schemeClr val="lt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2" name="Shape 452"/>
        <p:cNvGrpSpPr/>
        <p:nvPr/>
      </p:nvGrpSpPr>
      <p:grpSpPr>
        <a:xfrm>
          <a:off x="0" y="0"/>
          <a:ext cx="0" cy="0"/>
          <a:chOff x="0" y="0"/>
          <a:chExt cx="0" cy="0"/>
        </a:xfrm>
      </p:grpSpPr>
      <p:sp>
        <p:nvSpPr>
          <p:cNvPr id="453" name="Google Shape;453;p67"/>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3200"/>
              <a:buFont typeface="Arial"/>
              <a:buNone/>
            </a:pPr>
            <a:r>
              <a:rPr b="0" i="0" lang="en-US" sz="3200" u="none">
                <a:solidFill>
                  <a:schemeClr val="lt2"/>
                </a:solidFill>
                <a:effectLst>
                  <a:outerShdw blurRad="38100" algn="tl" dir="2700000" dist="38100">
                    <a:srgbClr val="C0C0C0"/>
                  </a:outerShdw>
                </a:effectLst>
                <a:latin typeface="Arial"/>
                <a:ea typeface="Arial"/>
                <a:cs typeface="Arial"/>
                <a:sym typeface="Arial"/>
              </a:rPr>
              <a:t>Dynamic Systems Development Method (DSDM)</a:t>
            </a:r>
            <a:endParaRPr/>
          </a:p>
        </p:txBody>
      </p:sp>
      <p:sp>
        <p:nvSpPr>
          <p:cNvPr id="454" name="Google Shape;454;p67"/>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3200"/>
              <a:buFont typeface="Arial"/>
              <a:buNone/>
            </a:pPr>
            <a:r>
              <a:rPr b="0" i="0" lang="en-US" sz="3200" u="none">
                <a:solidFill>
                  <a:schemeClr val="lt1"/>
                </a:solidFill>
                <a:latin typeface="Arial"/>
                <a:ea typeface="Arial"/>
                <a:cs typeface="Arial"/>
                <a:sym typeface="Arial"/>
              </a:rPr>
              <a:t>Applies a framework for RAD and short time frames</a:t>
            </a:r>
            <a:endParaRPr/>
          </a:p>
          <a:p>
            <a:pPr indent="-342900" lvl="0" marL="342900" rtl="0" algn="l">
              <a:lnSpc>
                <a:spcPct val="100000"/>
              </a:lnSpc>
              <a:spcBef>
                <a:spcPts val="640"/>
              </a:spcBef>
              <a:spcAft>
                <a:spcPts val="0"/>
              </a:spcAft>
              <a:buSzPts val="3200"/>
              <a:buFont typeface="Arial"/>
              <a:buNone/>
            </a:pPr>
            <a:r>
              <a:t/>
            </a:r>
            <a:endParaRPr b="0" i="0" sz="3200" u="none">
              <a:solidFill>
                <a:schemeClr val="lt1"/>
              </a:solidFill>
              <a:latin typeface="Arial"/>
              <a:ea typeface="Arial"/>
              <a:cs typeface="Arial"/>
              <a:sym typeface="Arial"/>
            </a:endParaRPr>
          </a:p>
          <a:p>
            <a:pPr indent="-342900" lvl="0" marL="342900" rtl="0" algn="l">
              <a:lnSpc>
                <a:spcPct val="100000"/>
              </a:lnSpc>
              <a:spcBef>
                <a:spcPts val="640"/>
              </a:spcBef>
              <a:spcAft>
                <a:spcPts val="0"/>
              </a:spcAft>
              <a:buSzPts val="3200"/>
              <a:buFont typeface="Arial"/>
              <a:buNone/>
            </a:pPr>
            <a:r>
              <a:rPr b="0" i="0" lang="en-US" sz="3200" u="none">
                <a:solidFill>
                  <a:schemeClr val="lt1"/>
                </a:solidFill>
                <a:latin typeface="Arial"/>
                <a:ea typeface="Arial"/>
                <a:cs typeface="Arial"/>
                <a:sym typeface="Arial"/>
              </a:rPr>
              <a:t>Paradigm is the 80/20 rule </a:t>
            </a:r>
            <a:endParaRPr/>
          </a:p>
          <a:p>
            <a:pPr indent="-342900" lvl="0" marL="342900" rtl="0" algn="l">
              <a:lnSpc>
                <a:spcPct val="100000"/>
              </a:lnSpc>
              <a:spcBef>
                <a:spcPts val="640"/>
              </a:spcBef>
              <a:spcAft>
                <a:spcPts val="0"/>
              </a:spcAft>
              <a:buSzPts val="3200"/>
              <a:buFont typeface="Arial"/>
              <a:buNone/>
            </a:pPr>
            <a:r>
              <a:rPr b="0" i="0" lang="en-US" sz="3200" u="none">
                <a:solidFill>
                  <a:schemeClr val="lt1"/>
                </a:solidFill>
                <a:latin typeface="Arial"/>
                <a:ea typeface="Arial"/>
                <a:cs typeface="Arial"/>
                <a:sym typeface="Arial"/>
              </a:rPr>
              <a:t>	– majority of the requirements can be delivered in a relatively short amount of time.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8" name="Shape 458"/>
        <p:cNvGrpSpPr/>
        <p:nvPr/>
      </p:nvGrpSpPr>
      <p:grpSpPr>
        <a:xfrm>
          <a:off x="0" y="0"/>
          <a:ext cx="0" cy="0"/>
          <a:chOff x="0" y="0"/>
          <a:chExt cx="0" cy="0"/>
        </a:xfrm>
      </p:grpSpPr>
      <p:sp>
        <p:nvSpPr>
          <p:cNvPr id="459" name="Google Shape;459;p68"/>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0" i="0" lang="en-US" sz="4400" u="none">
                <a:solidFill>
                  <a:schemeClr val="lt2"/>
                </a:solidFill>
                <a:effectLst>
                  <a:outerShdw blurRad="38100" algn="tl" dir="2700000" dist="38100">
                    <a:srgbClr val="C0C0C0"/>
                  </a:outerShdw>
                </a:effectLst>
                <a:latin typeface="Arial"/>
                <a:ea typeface="Arial"/>
                <a:cs typeface="Arial"/>
                <a:sym typeface="Arial"/>
              </a:rPr>
              <a:t>DSDM Principles</a:t>
            </a:r>
            <a:endParaRPr/>
          </a:p>
        </p:txBody>
      </p:sp>
      <p:sp>
        <p:nvSpPr>
          <p:cNvPr id="460" name="Google Shape;460;p68"/>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p>
            <a:pPr indent="-609600" lvl="0" marL="609600" rtl="0" algn="l">
              <a:lnSpc>
                <a:spcPct val="80000"/>
              </a:lnSpc>
              <a:spcBef>
                <a:spcPts val="0"/>
              </a:spcBef>
              <a:spcAft>
                <a:spcPts val="0"/>
              </a:spcAft>
              <a:buClr>
                <a:schemeClr val="lt2"/>
              </a:buClr>
              <a:buSzPts val="2400"/>
              <a:buFont typeface="Arial"/>
              <a:buAutoNum type="arabicPeriod"/>
            </a:pPr>
            <a:r>
              <a:rPr b="0" i="0" lang="en-US" sz="2400" u="none">
                <a:solidFill>
                  <a:schemeClr val="lt1"/>
                </a:solidFill>
                <a:latin typeface="Arial"/>
                <a:ea typeface="Arial"/>
                <a:cs typeface="Arial"/>
                <a:sym typeface="Arial"/>
              </a:rPr>
              <a:t>Active user involvement imperative (Ambassador users)</a:t>
            </a:r>
            <a:endParaRPr/>
          </a:p>
          <a:p>
            <a:pPr indent="-609600" lvl="0" marL="609600" rtl="0" algn="l">
              <a:lnSpc>
                <a:spcPct val="80000"/>
              </a:lnSpc>
              <a:spcBef>
                <a:spcPts val="480"/>
              </a:spcBef>
              <a:spcAft>
                <a:spcPts val="0"/>
              </a:spcAft>
              <a:buClr>
                <a:schemeClr val="lt2"/>
              </a:buClr>
              <a:buSzPts val="2400"/>
              <a:buFont typeface="Arial"/>
              <a:buAutoNum type="arabicPeriod"/>
            </a:pPr>
            <a:r>
              <a:rPr b="0" i="0" lang="en-US" sz="2400" u="none">
                <a:solidFill>
                  <a:schemeClr val="lt1"/>
                </a:solidFill>
                <a:latin typeface="Arial"/>
                <a:ea typeface="Arial"/>
                <a:cs typeface="Arial"/>
                <a:sym typeface="Arial"/>
              </a:rPr>
              <a:t>DSDM teams empowered to make decisions</a:t>
            </a:r>
            <a:endParaRPr/>
          </a:p>
          <a:p>
            <a:pPr indent="-609600" lvl="0" marL="609600" rtl="0" algn="l">
              <a:lnSpc>
                <a:spcPct val="80000"/>
              </a:lnSpc>
              <a:spcBef>
                <a:spcPts val="480"/>
              </a:spcBef>
              <a:spcAft>
                <a:spcPts val="0"/>
              </a:spcAft>
              <a:buClr>
                <a:schemeClr val="lt2"/>
              </a:buClr>
              <a:buSzPts val="2400"/>
              <a:buFont typeface="Arial"/>
              <a:buAutoNum type="arabicPeriod"/>
            </a:pPr>
            <a:r>
              <a:rPr b="0" i="0" lang="en-US" sz="2400" u="none">
                <a:solidFill>
                  <a:schemeClr val="lt1"/>
                </a:solidFill>
                <a:latin typeface="Arial"/>
                <a:ea typeface="Arial"/>
                <a:cs typeface="Arial"/>
                <a:sym typeface="Arial"/>
              </a:rPr>
              <a:t>Focus on frequent product delivery</a:t>
            </a:r>
            <a:endParaRPr/>
          </a:p>
          <a:p>
            <a:pPr indent="-609600" lvl="0" marL="609600" rtl="0" algn="l">
              <a:lnSpc>
                <a:spcPct val="80000"/>
              </a:lnSpc>
              <a:spcBef>
                <a:spcPts val="480"/>
              </a:spcBef>
              <a:spcAft>
                <a:spcPts val="0"/>
              </a:spcAft>
              <a:buClr>
                <a:schemeClr val="lt2"/>
              </a:buClr>
              <a:buSzPts val="2400"/>
              <a:buFont typeface="Arial"/>
              <a:buAutoNum type="arabicPeriod"/>
            </a:pPr>
            <a:r>
              <a:rPr b="0" i="0" lang="en-US" sz="2400" u="none">
                <a:solidFill>
                  <a:schemeClr val="lt1"/>
                </a:solidFill>
                <a:latin typeface="Arial"/>
                <a:ea typeface="Arial"/>
                <a:cs typeface="Arial"/>
                <a:sym typeface="Arial"/>
              </a:rPr>
              <a:t>Product acceptance is fitness for business purpose</a:t>
            </a:r>
            <a:endParaRPr/>
          </a:p>
          <a:p>
            <a:pPr indent="-609600" lvl="0" marL="609600" rtl="0" algn="l">
              <a:lnSpc>
                <a:spcPct val="80000"/>
              </a:lnSpc>
              <a:spcBef>
                <a:spcPts val="480"/>
              </a:spcBef>
              <a:spcAft>
                <a:spcPts val="0"/>
              </a:spcAft>
              <a:buClr>
                <a:schemeClr val="lt2"/>
              </a:buClr>
              <a:buSzPts val="2400"/>
              <a:buFont typeface="Arial"/>
              <a:buAutoNum type="arabicPeriod"/>
            </a:pPr>
            <a:r>
              <a:rPr b="0" i="0" lang="en-US" sz="2400" u="none">
                <a:solidFill>
                  <a:schemeClr val="lt1"/>
                </a:solidFill>
                <a:latin typeface="Arial"/>
                <a:ea typeface="Arial"/>
                <a:cs typeface="Arial"/>
                <a:sym typeface="Arial"/>
              </a:rPr>
              <a:t>Iterative and incremental development - to converge on a solution</a:t>
            </a:r>
            <a:endParaRPr/>
          </a:p>
          <a:p>
            <a:pPr indent="-609600" lvl="0" marL="609600" rtl="0" algn="l">
              <a:lnSpc>
                <a:spcPct val="80000"/>
              </a:lnSpc>
              <a:spcBef>
                <a:spcPts val="480"/>
              </a:spcBef>
              <a:spcAft>
                <a:spcPts val="0"/>
              </a:spcAft>
              <a:buClr>
                <a:schemeClr val="lt2"/>
              </a:buClr>
              <a:buSzPts val="2400"/>
              <a:buFont typeface="Arial"/>
              <a:buAutoNum type="arabicPeriod"/>
            </a:pPr>
            <a:r>
              <a:rPr b="0" i="0" lang="en-US" sz="2400" u="none">
                <a:solidFill>
                  <a:schemeClr val="lt1"/>
                </a:solidFill>
                <a:latin typeface="Arial"/>
                <a:ea typeface="Arial"/>
                <a:cs typeface="Arial"/>
                <a:sym typeface="Arial"/>
              </a:rPr>
              <a:t>Requirements initially agreed at a high level</a:t>
            </a:r>
            <a:endParaRPr/>
          </a:p>
          <a:p>
            <a:pPr indent="-609600" lvl="0" marL="609600" rtl="0" algn="l">
              <a:lnSpc>
                <a:spcPct val="80000"/>
              </a:lnSpc>
              <a:spcBef>
                <a:spcPts val="480"/>
              </a:spcBef>
              <a:spcAft>
                <a:spcPts val="0"/>
              </a:spcAft>
              <a:buClr>
                <a:schemeClr val="lt2"/>
              </a:buClr>
              <a:buSzPts val="2400"/>
              <a:buFont typeface="Arial"/>
              <a:buAutoNum type="arabicPeriod"/>
            </a:pPr>
            <a:r>
              <a:rPr b="0" i="0" lang="en-US" sz="2400" u="none">
                <a:solidFill>
                  <a:schemeClr val="lt1"/>
                </a:solidFill>
                <a:latin typeface="Arial"/>
                <a:ea typeface="Arial"/>
                <a:cs typeface="Arial"/>
                <a:sym typeface="Arial"/>
              </a:rPr>
              <a:t>All changes made during development are reversible</a:t>
            </a:r>
            <a:endParaRPr/>
          </a:p>
          <a:p>
            <a:pPr indent="-609600" lvl="0" marL="609600" rtl="0" algn="l">
              <a:lnSpc>
                <a:spcPct val="80000"/>
              </a:lnSpc>
              <a:spcBef>
                <a:spcPts val="480"/>
              </a:spcBef>
              <a:spcAft>
                <a:spcPts val="0"/>
              </a:spcAft>
              <a:buClr>
                <a:schemeClr val="lt2"/>
              </a:buClr>
              <a:buSzPts val="2400"/>
              <a:buFont typeface="Arial"/>
              <a:buAutoNum type="arabicPeriod"/>
            </a:pPr>
            <a:r>
              <a:rPr b="0" i="0" lang="en-US" sz="2400" u="none">
                <a:solidFill>
                  <a:schemeClr val="lt1"/>
                </a:solidFill>
                <a:latin typeface="Arial"/>
                <a:ea typeface="Arial"/>
                <a:cs typeface="Arial"/>
                <a:sym typeface="Arial"/>
              </a:rPr>
              <a:t>Testing is integrated throughout the life cycle</a:t>
            </a:r>
            <a:endParaRPr/>
          </a:p>
          <a:p>
            <a:pPr indent="-609600" lvl="0" marL="609600" rtl="0" algn="l">
              <a:lnSpc>
                <a:spcPct val="80000"/>
              </a:lnSpc>
              <a:spcBef>
                <a:spcPts val="480"/>
              </a:spcBef>
              <a:spcAft>
                <a:spcPts val="0"/>
              </a:spcAft>
              <a:buClr>
                <a:schemeClr val="lt2"/>
              </a:buClr>
              <a:buSzPts val="2400"/>
              <a:buFont typeface="Arial"/>
              <a:buAutoNum type="arabicPeriod"/>
            </a:pPr>
            <a:r>
              <a:rPr b="0" i="0" lang="en-US" sz="2400" u="none">
                <a:solidFill>
                  <a:schemeClr val="lt1"/>
                </a:solidFill>
                <a:latin typeface="Arial"/>
                <a:ea typeface="Arial"/>
                <a:cs typeface="Arial"/>
                <a:sym typeface="Arial"/>
              </a:rPr>
              <a:t>Collaborative and co-operative approach among all stakeholders essential</a:t>
            </a:r>
            <a:endParaRPr/>
          </a:p>
          <a:p>
            <a:pPr indent="-457200" lvl="0" marL="609600" rtl="0" algn="l">
              <a:lnSpc>
                <a:spcPct val="80000"/>
              </a:lnSpc>
              <a:spcBef>
                <a:spcPts val="480"/>
              </a:spcBef>
              <a:spcAft>
                <a:spcPts val="0"/>
              </a:spcAft>
              <a:buClr>
                <a:schemeClr val="lt2"/>
              </a:buClr>
              <a:buSzPts val="2400"/>
              <a:buFont typeface="Arial"/>
              <a:buNone/>
            </a:pPr>
            <a:r>
              <a:t/>
            </a:r>
            <a:endParaRPr b="0" i="0" sz="2400" u="none">
              <a:solidFill>
                <a:schemeClr val="lt1"/>
              </a:solidFill>
              <a:latin typeface="Arial"/>
              <a:ea typeface="Arial"/>
              <a:cs typeface="Arial"/>
              <a:sym typeface="Arial"/>
            </a:endParaRPr>
          </a:p>
          <a:p>
            <a:pPr indent="-190500" lvl="0" marL="342900" rtl="0" algn="l">
              <a:spcBef>
                <a:spcPts val="480"/>
              </a:spcBef>
              <a:spcAft>
                <a:spcPts val="0"/>
              </a:spcAft>
              <a:buSzPts val="2400"/>
              <a:buFont typeface="Arial"/>
              <a:buNone/>
            </a:pPr>
            <a:r>
              <a:t/>
            </a:r>
            <a:endParaRPr b="0" i="0" sz="2400" u="none">
              <a:solidFill>
                <a:schemeClr val="lt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4" name="Shape 464"/>
        <p:cNvGrpSpPr/>
        <p:nvPr/>
      </p:nvGrpSpPr>
      <p:grpSpPr>
        <a:xfrm>
          <a:off x="0" y="0"/>
          <a:ext cx="0" cy="0"/>
          <a:chOff x="0" y="0"/>
          <a:chExt cx="0" cy="0"/>
        </a:xfrm>
      </p:grpSpPr>
      <p:sp>
        <p:nvSpPr>
          <p:cNvPr id="465" name="Google Shape;465;p69"/>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0" i="0" lang="en-US" sz="4400" u="none">
                <a:solidFill>
                  <a:schemeClr val="lt2"/>
                </a:solidFill>
                <a:effectLst>
                  <a:outerShdw blurRad="38100" algn="tl" dir="2700000" dist="38100">
                    <a:srgbClr val="C0C0C0"/>
                  </a:outerShdw>
                </a:effectLst>
                <a:latin typeface="Arial"/>
                <a:ea typeface="Arial"/>
                <a:cs typeface="Arial"/>
                <a:sym typeface="Arial"/>
              </a:rPr>
              <a:t>DSDM Lifecycle </a:t>
            </a:r>
            <a:endParaRPr/>
          </a:p>
        </p:txBody>
      </p:sp>
      <p:sp>
        <p:nvSpPr>
          <p:cNvPr id="466" name="Google Shape;466;p69"/>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3200"/>
              <a:buFont typeface="Arial"/>
              <a:buChar char="•"/>
            </a:pPr>
            <a:r>
              <a:rPr b="0" i="0" lang="en-US" sz="3200" u="none">
                <a:solidFill>
                  <a:schemeClr val="lt1"/>
                </a:solidFill>
                <a:latin typeface="Arial"/>
                <a:ea typeface="Arial"/>
                <a:cs typeface="Arial"/>
                <a:sym typeface="Arial"/>
              </a:rPr>
              <a:t>Feasibility study</a:t>
            </a:r>
            <a:endParaRPr/>
          </a:p>
          <a:p>
            <a:pPr indent="-342900" lvl="0" marL="342900" rtl="0" algn="l">
              <a:lnSpc>
                <a:spcPct val="100000"/>
              </a:lnSpc>
              <a:spcBef>
                <a:spcPts val="640"/>
              </a:spcBef>
              <a:spcAft>
                <a:spcPts val="0"/>
              </a:spcAft>
              <a:buClr>
                <a:schemeClr val="lt2"/>
              </a:buClr>
              <a:buSzPts val="3200"/>
              <a:buFont typeface="Arial"/>
              <a:buChar char="•"/>
            </a:pPr>
            <a:r>
              <a:rPr b="0" i="0" lang="en-US" sz="3200" u="none">
                <a:solidFill>
                  <a:schemeClr val="lt1"/>
                </a:solidFill>
                <a:latin typeface="Arial"/>
                <a:ea typeface="Arial"/>
                <a:cs typeface="Arial"/>
                <a:sym typeface="Arial"/>
              </a:rPr>
              <a:t>Business study – prioritized requirements</a:t>
            </a:r>
            <a:endParaRPr/>
          </a:p>
          <a:p>
            <a:pPr indent="-342900" lvl="0" marL="342900" rtl="0" algn="l">
              <a:lnSpc>
                <a:spcPct val="100000"/>
              </a:lnSpc>
              <a:spcBef>
                <a:spcPts val="640"/>
              </a:spcBef>
              <a:spcAft>
                <a:spcPts val="0"/>
              </a:spcAft>
              <a:buClr>
                <a:schemeClr val="lt2"/>
              </a:buClr>
              <a:buSzPts val="3200"/>
              <a:buFont typeface="Arial"/>
              <a:buChar char="•"/>
            </a:pPr>
            <a:r>
              <a:rPr b="0" i="0" lang="en-US" sz="3200" u="none">
                <a:solidFill>
                  <a:schemeClr val="lt1"/>
                </a:solidFill>
                <a:latin typeface="Arial"/>
                <a:ea typeface="Arial"/>
                <a:cs typeface="Arial"/>
                <a:sym typeface="Arial"/>
              </a:rPr>
              <a:t>Functional model iteration	</a:t>
            </a:r>
            <a:endParaRPr/>
          </a:p>
          <a:p>
            <a:pPr indent="-285750" lvl="1" marL="742950" rtl="0" algn="l">
              <a:lnSpc>
                <a:spcPct val="100000"/>
              </a:lnSpc>
              <a:spcBef>
                <a:spcPts val="560"/>
              </a:spcBef>
              <a:spcAft>
                <a:spcPts val="0"/>
              </a:spcAft>
              <a:buClr>
                <a:schemeClr val="lt1"/>
              </a:buClr>
              <a:buSzPts val="2800"/>
              <a:buFont typeface="Arial"/>
              <a:buChar char="–"/>
            </a:pPr>
            <a:r>
              <a:rPr b="0" i="0" lang="en-US" sz="2800" u="none">
                <a:solidFill>
                  <a:schemeClr val="lt1"/>
                </a:solidFill>
                <a:latin typeface="Arial"/>
                <a:ea typeface="Arial"/>
                <a:cs typeface="Arial"/>
                <a:sym typeface="Arial"/>
              </a:rPr>
              <a:t>risk analysis</a:t>
            </a:r>
            <a:endParaRPr/>
          </a:p>
          <a:p>
            <a:pPr indent="-285750" lvl="1" marL="742950" rtl="0" algn="l">
              <a:lnSpc>
                <a:spcPct val="100000"/>
              </a:lnSpc>
              <a:spcBef>
                <a:spcPts val="560"/>
              </a:spcBef>
              <a:spcAft>
                <a:spcPts val="0"/>
              </a:spcAft>
              <a:buClr>
                <a:schemeClr val="lt1"/>
              </a:buClr>
              <a:buSzPts val="2800"/>
              <a:buFont typeface="Arial"/>
              <a:buChar char="–"/>
            </a:pPr>
            <a:r>
              <a:rPr b="0" i="0" lang="en-US" sz="2800" u="none">
                <a:solidFill>
                  <a:schemeClr val="lt1"/>
                </a:solidFill>
                <a:latin typeface="Arial"/>
                <a:ea typeface="Arial"/>
                <a:cs typeface="Arial"/>
                <a:sym typeface="Arial"/>
              </a:rPr>
              <a:t>Time-box plan</a:t>
            </a:r>
            <a:endParaRPr/>
          </a:p>
          <a:p>
            <a:pPr indent="-342900" lvl="0" marL="342900" rtl="0" algn="l">
              <a:lnSpc>
                <a:spcPct val="100000"/>
              </a:lnSpc>
              <a:spcBef>
                <a:spcPts val="640"/>
              </a:spcBef>
              <a:spcAft>
                <a:spcPts val="0"/>
              </a:spcAft>
              <a:buClr>
                <a:schemeClr val="lt2"/>
              </a:buClr>
              <a:buSzPts val="3200"/>
              <a:buFont typeface="Arial"/>
              <a:buChar char="•"/>
            </a:pPr>
            <a:r>
              <a:rPr b="0" i="0" lang="en-US" sz="3200" u="none">
                <a:solidFill>
                  <a:schemeClr val="lt1"/>
                </a:solidFill>
                <a:latin typeface="Arial"/>
                <a:ea typeface="Arial"/>
                <a:cs typeface="Arial"/>
                <a:sym typeface="Arial"/>
              </a:rPr>
              <a:t>Design and build iteration</a:t>
            </a:r>
            <a:endParaRPr/>
          </a:p>
          <a:p>
            <a:pPr indent="-342900" lvl="0" marL="342900" rtl="0" algn="l">
              <a:lnSpc>
                <a:spcPct val="100000"/>
              </a:lnSpc>
              <a:spcBef>
                <a:spcPts val="640"/>
              </a:spcBef>
              <a:spcAft>
                <a:spcPts val="0"/>
              </a:spcAft>
              <a:buClr>
                <a:schemeClr val="lt2"/>
              </a:buClr>
              <a:buSzPts val="3200"/>
              <a:buFont typeface="Arial"/>
              <a:buChar char="•"/>
            </a:pPr>
            <a:r>
              <a:rPr b="0" i="0" lang="en-US" sz="3200" u="none">
                <a:solidFill>
                  <a:schemeClr val="lt1"/>
                </a:solidFill>
                <a:latin typeface="Arial"/>
                <a:ea typeface="Arial"/>
                <a:cs typeface="Arial"/>
                <a:sym typeface="Arial"/>
              </a:rPr>
              <a:t>Implementation</a:t>
            </a:r>
            <a:endParaRPr/>
          </a:p>
          <a:p>
            <a:pPr indent="-139700" lvl="0" marL="342900" rtl="0" algn="l">
              <a:spcBef>
                <a:spcPts val="640"/>
              </a:spcBef>
              <a:spcAft>
                <a:spcPts val="0"/>
              </a:spcAft>
              <a:buSzPts val="3200"/>
              <a:buFont typeface="Arial"/>
              <a:buNone/>
            </a:pPr>
            <a:r>
              <a:t/>
            </a:r>
            <a:endParaRPr b="0" i="0" sz="3200" u="none">
              <a:solidFill>
                <a:schemeClr val="lt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0" name="Shape 470"/>
        <p:cNvGrpSpPr/>
        <p:nvPr/>
      </p:nvGrpSpPr>
      <p:grpSpPr>
        <a:xfrm>
          <a:off x="0" y="0"/>
          <a:ext cx="0" cy="0"/>
          <a:chOff x="0" y="0"/>
          <a:chExt cx="0" cy="0"/>
        </a:xfrm>
      </p:grpSpPr>
      <p:sp>
        <p:nvSpPr>
          <p:cNvPr id="471" name="Google Shape;471;p70"/>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0" i="0" lang="en-US" sz="4400" u="none">
                <a:solidFill>
                  <a:schemeClr val="lt2"/>
                </a:solidFill>
                <a:effectLst>
                  <a:outerShdw blurRad="38100" algn="tl" dir="2700000" dist="38100">
                    <a:srgbClr val="C0C0C0"/>
                  </a:outerShdw>
                </a:effectLst>
                <a:latin typeface="Arial"/>
                <a:ea typeface="Arial"/>
                <a:cs typeface="Arial"/>
                <a:sym typeface="Arial"/>
              </a:rPr>
              <a:t>Adaptive Process Models	</a:t>
            </a:r>
            <a:endParaRPr/>
          </a:p>
        </p:txBody>
      </p:sp>
      <p:sp>
        <p:nvSpPr>
          <p:cNvPr id="472" name="Google Shape;472;p70"/>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3200"/>
              <a:buFont typeface="Arial"/>
              <a:buNone/>
            </a:pPr>
            <a:r>
              <a:rPr b="0" i="0" lang="en-US" sz="3200" u="none">
                <a:solidFill>
                  <a:schemeClr val="lt1"/>
                </a:solidFill>
                <a:latin typeface="Arial"/>
                <a:ea typeface="Arial"/>
                <a:cs typeface="Arial"/>
                <a:sym typeface="Arial"/>
              </a:rPr>
              <a:t>Combines RAD with software engineering best practices </a:t>
            </a:r>
            <a:endParaRPr/>
          </a:p>
          <a:p>
            <a:pPr indent="-342900" lvl="0" marL="342900" rtl="0" algn="l">
              <a:lnSpc>
                <a:spcPct val="100000"/>
              </a:lnSpc>
              <a:spcBef>
                <a:spcPts val="640"/>
              </a:spcBef>
              <a:spcAft>
                <a:spcPts val="0"/>
              </a:spcAft>
              <a:buClr>
                <a:schemeClr val="lt2"/>
              </a:buClr>
              <a:buSzPts val="3200"/>
              <a:buFont typeface="Arial"/>
              <a:buChar char="•"/>
            </a:pPr>
            <a:r>
              <a:rPr b="0" i="0" lang="en-US" sz="3200" u="none">
                <a:solidFill>
                  <a:schemeClr val="lt1"/>
                </a:solidFill>
                <a:latin typeface="Arial"/>
                <a:ea typeface="Arial"/>
                <a:cs typeface="Arial"/>
                <a:sym typeface="Arial"/>
              </a:rPr>
              <a:t>Project initiation</a:t>
            </a:r>
            <a:endParaRPr/>
          </a:p>
          <a:p>
            <a:pPr indent="-342900" lvl="0" marL="342900" rtl="0" algn="l">
              <a:lnSpc>
                <a:spcPct val="100000"/>
              </a:lnSpc>
              <a:spcBef>
                <a:spcPts val="640"/>
              </a:spcBef>
              <a:spcAft>
                <a:spcPts val="0"/>
              </a:spcAft>
              <a:buClr>
                <a:schemeClr val="lt2"/>
              </a:buClr>
              <a:buSzPts val="3200"/>
              <a:buFont typeface="Arial"/>
              <a:buChar char="•"/>
            </a:pPr>
            <a:r>
              <a:rPr b="0" i="0" lang="en-US" sz="3200" u="none">
                <a:solidFill>
                  <a:schemeClr val="lt1"/>
                </a:solidFill>
                <a:latin typeface="Arial"/>
                <a:ea typeface="Arial"/>
                <a:cs typeface="Arial"/>
                <a:sym typeface="Arial"/>
              </a:rPr>
              <a:t>Adaptive cycle planning</a:t>
            </a:r>
            <a:endParaRPr/>
          </a:p>
          <a:p>
            <a:pPr indent="-342900" lvl="0" marL="342900" rtl="0" algn="l">
              <a:lnSpc>
                <a:spcPct val="100000"/>
              </a:lnSpc>
              <a:spcBef>
                <a:spcPts val="640"/>
              </a:spcBef>
              <a:spcAft>
                <a:spcPts val="0"/>
              </a:spcAft>
              <a:buClr>
                <a:schemeClr val="lt2"/>
              </a:buClr>
              <a:buSzPts val="3200"/>
              <a:buFont typeface="Arial"/>
              <a:buChar char="•"/>
            </a:pPr>
            <a:r>
              <a:rPr b="0" i="0" lang="en-US" sz="3200" u="none">
                <a:solidFill>
                  <a:schemeClr val="lt1"/>
                </a:solidFill>
                <a:latin typeface="Arial"/>
                <a:ea typeface="Arial"/>
                <a:cs typeface="Arial"/>
                <a:sym typeface="Arial"/>
              </a:rPr>
              <a:t>Concurrent component engineering</a:t>
            </a:r>
            <a:endParaRPr/>
          </a:p>
          <a:p>
            <a:pPr indent="-342900" lvl="0" marL="342900" rtl="0" algn="l">
              <a:lnSpc>
                <a:spcPct val="100000"/>
              </a:lnSpc>
              <a:spcBef>
                <a:spcPts val="640"/>
              </a:spcBef>
              <a:spcAft>
                <a:spcPts val="0"/>
              </a:spcAft>
              <a:buClr>
                <a:schemeClr val="lt2"/>
              </a:buClr>
              <a:buSzPts val="3200"/>
              <a:buFont typeface="Arial"/>
              <a:buChar char="•"/>
            </a:pPr>
            <a:r>
              <a:rPr b="0" i="0" lang="en-US" sz="3200" u="none">
                <a:solidFill>
                  <a:schemeClr val="lt1"/>
                </a:solidFill>
                <a:latin typeface="Arial"/>
                <a:ea typeface="Arial"/>
                <a:cs typeface="Arial"/>
                <a:sym typeface="Arial"/>
              </a:rPr>
              <a:t>Quality review</a:t>
            </a:r>
            <a:endParaRPr/>
          </a:p>
          <a:p>
            <a:pPr indent="-342900" lvl="0" marL="342900" rtl="0" algn="l">
              <a:lnSpc>
                <a:spcPct val="100000"/>
              </a:lnSpc>
              <a:spcBef>
                <a:spcPts val="640"/>
              </a:spcBef>
              <a:spcAft>
                <a:spcPts val="0"/>
              </a:spcAft>
              <a:buClr>
                <a:schemeClr val="lt2"/>
              </a:buClr>
              <a:buSzPts val="3200"/>
              <a:buFont typeface="Arial"/>
              <a:buChar char="•"/>
            </a:pPr>
            <a:r>
              <a:rPr b="0" i="0" lang="en-US" sz="3200" u="none">
                <a:solidFill>
                  <a:schemeClr val="lt1"/>
                </a:solidFill>
                <a:latin typeface="Arial"/>
                <a:ea typeface="Arial"/>
                <a:cs typeface="Arial"/>
                <a:sym typeface="Arial"/>
              </a:rPr>
              <a:t>Final QA and release</a:t>
            </a:r>
            <a:endParaRPr/>
          </a:p>
          <a:p>
            <a:pPr indent="-139700" lvl="0" marL="342900" rtl="0" algn="l">
              <a:spcBef>
                <a:spcPts val="640"/>
              </a:spcBef>
              <a:spcAft>
                <a:spcPts val="0"/>
              </a:spcAft>
              <a:buSzPts val="3200"/>
              <a:buFont typeface="Arial"/>
              <a:buNone/>
            </a:pPr>
            <a:r>
              <a:t/>
            </a:r>
            <a:endParaRPr b="0" i="0" sz="3200" u="none">
              <a:solidFill>
                <a:schemeClr val="lt1"/>
              </a:solidFill>
              <a:latin typeface="Arial"/>
              <a:ea typeface="Arial"/>
              <a:cs typeface="Arial"/>
              <a:sym typeface="Arial"/>
            </a:endParaRPr>
          </a:p>
        </p:txBody>
      </p:sp>
      <p:sp>
        <p:nvSpPr>
          <p:cNvPr id="473" name="Google Shape;473;p70"/>
          <p:cNvSpPr txBox="1"/>
          <p:nvPr>
            <p:ph idx="1" type="body"/>
          </p:nvPr>
        </p:nvSpPr>
        <p:spPr>
          <a:xfrm>
            <a:off x="5105400" y="1600200"/>
            <a:ext cx="4038600" cy="4495800"/>
          </a:xfrm>
          <a:prstGeom prst="rect">
            <a:avLst/>
          </a:prstGeom>
          <a:noFill/>
          <a:ln>
            <a:noFill/>
          </a:ln>
        </p:spPr>
        <p:txBody>
          <a:bodyPr anchorCtr="0" anchor="t" bIns="45700" lIns="91425" spcFirstLastPara="1" rIns="91425" wrap="square" tIns="45700">
            <a:noAutofit/>
          </a:bodyPr>
          <a:lstStyle/>
          <a:p>
            <a:pPr indent="-190500" lvl="0" marL="342900" rtl="0" algn="l">
              <a:lnSpc>
                <a:spcPct val="100000"/>
              </a:lnSpc>
              <a:spcBef>
                <a:spcPts val="0"/>
              </a:spcBef>
              <a:spcAft>
                <a:spcPts val="0"/>
              </a:spcAft>
              <a:buClr>
                <a:schemeClr val="lt2"/>
              </a:buClr>
              <a:buSzPts val="2400"/>
              <a:buFont typeface="Arial"/>
              <a:buNone/>
            </a:pPr>
            <a:r>
              <a:t/>
            </a:r>
            <a:endParaRPr b="0" i="0" sz="2400" u="none">
              <a:solidFill>
                <a:schemeClr val="lt1"/>
              </a:solidFill>
              <a:latin typeface="Arial"/>
              <a:ea typeface="Arial"/>
              <a:cs typeface="Arial"/>
              <a:sym typeface="Arial"/>
            </a:endParaRPr>
          </a:p>
          <a:p>
            <a:pPr indent="-190500" lvl="0" marL="342900" rtl="0" algn="l">
              <a:lnSpc>
                <a:spcPct val="100000"/>
              </a:lnSpc>
              <a:spcBef>
                <a:spcPts val="480"/>
              </a:spcBef>
              <a:spcAft>
                <a:spcPts val="0"/>
              </a:spcAft>
              <a:buClr>
                <a:schemeClr val="lt2"/>
              </a:buClr>
              <a:buSzPts val="2400"/>
              <a:buFont typeface="Arial"/>
              <a:buNone/>
            </a:pPr>
            <a:r>
              <a:t/>
            </a:r>
            <a:endParaRPr b="0" i="0" sz="2400" u="none">
              <a:solidFill>
                <a:schemeClr val="lt1"/>
              </a:solidFill>
              <a:latin typeface="Arial"/>
              <a:ea typeface="Arial"/>
              <a:cs typeface="Arial"/>
              <a:sym typeface="Arial"/>
            </a:endParaRPr>
          </a:p>
          <a:p>
            <a:pPr indent="-190500" lvl="0" marL="342900" rtl="0" algn="l">
              <a:spcBef>
                <a:spcPts val="480"/>
              </a:spcBef>
              <a:spcAft>
                <a:spcPts val="0"/>
              </a:spcAft>
              <a:buSzPts val="2400"/>
              <a:buFont typeface="Arial"/>
              <a:buNone/>
            </a:pPr>
            <a:r>
              <a:t/>
            </a:r>
            <a:endParaRPr b="0" i="0" sz="2400" u="non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471"/>
                                        </p:tgtEl>
                                        <p:attrNameLst>
                                          <p:attrName>style.visibility</p:attrName>
                                        </p:attrNameLst>
                                      </p:cBhvr>
                                      <p:to>
                                        <p:strVal val="visible"/>
                                      </p:to>
                                    </p:set>
                                    <p:anim calcmode="lin" valueType="num">
                                      <p:cBhvr additive="base">
                                        <p:cTn dur="500"/>
                                        <p:tgtEl>
                                          <p:spTgt spid="471"/>
                                        </p:tgtEl>
                                        <p:attrNameLst>
                                          <p:attrName>ppt_w</p:attrName>
                                        </p:attrNameLst>
                                      </p:cBhvr>
                                      <p:tavLst>
                                        <p:tav fmla="" tm="0">
                                          <p:val>
                                            <p:strVal val="0"/>
                                          </p:val>
                                        </p:tav>
                                        <p:tav fmla="" tm="100000">
                                          <p:val>
                                            <p:strVal val="#ppt_w"/>
                                          </p:val>
                                        </p:tav>
                                      </p:tavLst>
                                    </p:anim>
                                    <p:anim calcmode="lin" valueType="num">
                                      <p:cBhvr additive="base">
                                        <p:cTn dur="500"/>
                                        <p:tgtEl>
                                          <p:spTgt spid="47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2">
                                            <p:txEl>
                                              <p:pRg end="0" st="0"/>
                                            </p:txEl>
                                          </p:spTgt>
                                        </p:tgtEl>
                                        <p:attrNameLst>
                                          <p:attrName>style.visibility</p:attrName>
                                        </p:attrNameLst>
                                      </p:cBhvr>
                                      <p:to>
                                        <p:strVal val="visible"/>
                                      </p:to>
                                    </p:set>
                                    <p:animEffect filter="fade" transition="in">
                                      <p:cBhvr>
                                        <p:cTn dur="1000"/>
                                        <p:tgtEl>
                                          <p:spTgt spid="4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2">
                                            <p:txEl>
                                              <p:pRg end="1" st="1"/>
                                            </p:txEl>
                                          </p:spTgt>
                                        </p:tgtEl>
                                        <p:attrNameLst>
                                          <p:attrName>style.visibility</p:attrName>
                                        </p:attrNameLst>
                                      </p:cBhvr>
                                      <p:to>
                                        <p:strVal val="visible"/>
                                      </p:to>
                                    </p:set>
                                    <p:animEffect filter="fade" transition="in">
                                      <p:cBhvr>
                                        <p:cTn dur="1000"/>
                                        <p:tgtEl>
                                          <p:spTgt spid="4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2">
                                            <p:txEl>
                                              <p:pRg end="2" st="2"/>
                                            </p:txEl>
                                          </p:spTgt>
                                        </p:tgtEl>
                                        <p:attrNameLst>
                                          <p:attrName>style.visibility</p:attrName>
                                        </p:attrNameLst>
                                      </p:cBhvr>
                                      <p:to>
                                        <p:strVal val="visible"/>
                                      </p:to>
                                    </p:set>
                                    <p:animEffect filter="fade" transition="in">
                                      <p:cBhvr>
                                        <p:cTn dur="1000"/>
                                        <p:tgtEl>
                                          <p:spTgt spid="4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2">
                                            <p:txEl>
                                              <p:pRg end="3" st="3"/>
                                            </p:txEl>
                                          </p:spTgt>
                                        </p:tgtEl>
                                        <p:attrNameLst>
                                          <p:attrName>style.visibility</p:attrName>
                                        </p:attrNameLst>
                                      </p:cBhvr>
                                      <p:to>
                                        <p:strVal val="visible"/>
                                      </p:to>
                                    </p:set>
                                    <p:animEffect filter="fade" transition="in">
                                      <p:cBhvr>
                                        <p:cTn dur="1000"/>
                                        <p:tgtEl>
                                          <p:spTgt spid="4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2">
                                            <p:txEl>
                                              <p:pRg end="4" st="4"/>
                                            </p:txEl>
                                          </p:spTgt>
                                        </p:tgtEl>
                                        <p:attrNameLst>
                                          <p:attrName>style.visibility</p:attrName>
                                        </p:attrNameLst>
                                      </p:cBhvr>
                                      <p:to>
                                        <p:strVal val="visible"/>
                                      </p:to>
                                    </p:set>
                                    <p:animEffect filter="fade" transition="in">
                                      <p:cBhvr>
                                        <p:cTn dur="1000"/>
                                        <p:tgtEl>
                                          <p:spTgt spid="47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2">
                                            <p:txEl>
                                              <p:pRg end="5" st="5"/>
                                            </p:txEl>
                                          </p:spTgt>
                                        </p:tgtEl>
                                        <p:attrNameLst>
                                          <p:attrName>style.visibility</p:attrName>
                                        </p:attrNameLst>
                                      </p:cBhvr>
                                      <p:to>
                                        <p:strVal val="visible"/>
                                      </p:to>
                                    </p:set>
                                    <p:animEffect filter="fade" transition="in">
                                      <p:cBhvr>
                                        <p:cTn dur="1000"/>
                                        <p:tgtEl>
                                          <p:spTgt spid="47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2">
                                            <p:txEl>
                                              <p:pRg end="6" st="6"/>
                                            </p:txEl>
                                          </p:spTgt>
                                        </p:tgtEl>
                                        <p:attrNameLst>
                                          <p:attrName>style.visibility</p:attrName>
                                        </p:attrNameLst>
                                      </p:cBhvr>
                                      <p:to>
                                        <p:strVal val="visible"/>
                                      </p:to>
                                    </p:set>
                                    <p:animEffect filter="fade" transition="in">
                                      <p:cBhvr>
                                        <p:cTn dur="1000"/>
                                        <p:tgtEl>
                                          <p:spTgt spid="47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3">
                                            <p:txEl>
                                              <p:pRg end="0" st="0"/>
                                            </p:txEl>
                                          </p:spTgt>
                                        </p:tgtEl>
                                        <p:attrNameLst>
                                          <p:attrName>style.visibility</p:attrName>
                                        </p:attrNameLst>
                                      </p:cBhvr>
                                      <p:to>
                                        <p:strVal val="visible"/>
                                      </p:to>
                                    </p:set>
                                    <p:animEffect filter="fade" transition="in">
                                      <p:cBhvr>
                                        <p:cTn dur="1000"/>
                                        <p:tgtEl>
                                          <p:spTgt spid="4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3">
                                            <p:txEl>
                                              <p:pRg end="1" st="1"/>
                                            </p:txEl>
                                          </p:spTgt>
                                        </p:tgtEl>
                                        <p:attrNameLst>
                                          <p:attrName>style.visibility</p:attrName>
                                        </p:attrNameLst>
                                      </p:cBhvr>
                                      <p:to>
                                        <p:strVal val="visible"/>
                                      </p:to>
                                    </p:set>
                                    <p:animEffect filter="fade" transition="in">
                                      <p:cBhvr>
                                        <p:cTn dur="1000"/>
                                        <p:tgtEl>
                                          <p:spTgt spid="4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3">
                                            <p:txEl>
                                              <p:pRg end="2" st="2"/>
                                            </p:txEl>
                                          </p:spTgt>
                                        </p:tgtEl>
                                        <p:attrNameLst>
                                          <p:attrName>style.visibility</p:attrName>
                                        </p:attrNameLst>
                                      </p:cBhvr>
                                      <p:to>
                                        <p:strVal val="visible"/>
                                      </p:to>
                                    </p:set>
                                    <p:animEffect filter="fade" transition="in">
                                      <p:cBhvr>
                                        <p:cTn dur="1000"/>
                                        <p:tgtEl>
                                          <p:spTgt spid="47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7" name="Shape 477"/>
        <p:cNvGrpSpPr/>
        <p:nvPr/>
      </p:nvGrpSpPr>
      <p:grpSpPr>
        <a:xfrm>
          <a:off x="0" y="0"/>
          <a:ext cx="0" cy="0"/>
          <a:chOff x="0" y="0"/>
          <a:chExt cx="0" cy="0"/>
        </a:xfrm>
      </p:grpSpPr>
      <p:sp>
        <p:nvSpPr>
          <p:cNvPr id="478" name="Google Shape;478;p71"/>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0" i="0" lang="en-US" sz="4400" u="none">
                <a:solidFill>
                  <a:schemeClr val="lt2"/>
                </a:solidFill>
                <a:effectLst>
                  <a:outerShdw blurRad="38100" algn="tl" dir="2700000" dist="38100">
                    <a:srgbClr val="C0C0C0"/>
                  </a:outerShdw>
                </a:effectLst>
                <a:latin typeface="Arial"/>
                <a:ea typeface="Arial"/>
                <a:cs typeface="Arial"/>
                <a:sym typeface="Arial"/>
              </a:rPr>
              <a:t>Adaptive Steps</a:t>
            </a:r>
            <a:endParaRPr/>
          </a:p>
        </p:txBody>
      </p:sp>
      <p:sp>
        <p:nvSpPr>
          <p:cNvPr id="479" name="Google Shape;479;p71"/>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p>
            <a:pPr indent="-609600" lvl="0" marL="609600" rtl="0" algn="l">
              <a:lnSpc>
                <a:spcPct val="80000"/>
              </a:lnSpc>
              <a:spcBef>
                <a:spcPts val="0"/>
              </a:spcBef>
              <a:spcAft>
                <a:spcPts val="0"/>
              </a:spcAft>
              <a:buClr>
                <a:schemeClr val="lt2"/>
              </a:buClr>
              <a:buSzPts val="2800"/>
              <a:buFont typeface="Arial"/>
              <a:buAutoNum type="arabicPeriod"/>
            </a:pPr>
            <a:r>
              <a:rPr b="0" i="0" lang="en-US" sz="2800" u="none">
                <a:solidFill>
                  <a:schemeClr val="lt1"/>
                </a:solidFill>
                <a:latin typeface="Arial"/>
                <a:ea typeface="Arial"/>
                <a:cs typeface="Arial"/>
                <a:sym typeface="Arial"/>
              </a:rPr>
              <a:t>Project initialization – determine intent of project</a:t>
            </a:r>
            <a:endParaRPr/>
          </a:p>
          <a:p>
            <a:pPr indent="-609600" lvl="0" marL="609600" rtl="0" algn="l">
              <a:lnSpc>
                <a:spcPct val="80000"/>
              </a:lnSpc>
              <a:spcBef>
                <a:spcPts val="560"/>
              </a:spcBef>
              <a:spcAft>
                <a:spcPts val="0"/>
              </a:spcAft>
              <a:buClr>
                <a:schemeClr val="lt2"/>
              </a:buClr>
              <a:buSzPts val="2800"/>
              <a:buFont typeface="Arial"/>
              <a:buAutoNum type="arabicPeriod"/>
            </a:pPr>
            <a:r>
              <a:rPr b="0" i="0" lang="en-US" sz="2800" u="none">
                <a:solidFill>
                  <a:schemeClr val="lt1"/>
                </a:solidFill>
                <a:latin typeface="Arial"/>
                <a:ea typeface="Arial"/>
                <a:cs typeface="Arial"/>
                <a:sym typeface="Arial"/>
              </a:rPr>
              <a:t>Determine the project time-box (estimation duration of the project)</a:t>
            </a:r>
            <a:endParaRPr/>
          </a:p>
          <a:p>
            <a:pPr indent="-609600" lvl="0" marL="609600" rtl="0" algn="l">
              <a:lnSpc>
                <a:spcPct val="80000"/>
              </a:lnSpc>
              <a:spcBef>
                <a:spcPts val="560"/>
              </a:spcBef>
              <a:spcAft>
                <a:spcPts val="0"/>
              </a:spcAft>
              <a:buClr>
                <a:schemeClr val="lt2"/>
              </a:buClr>
              <a:buSzPts val="2800"/>
              <a:buFont typeface="Arial"/>
              <a:buAutoNum type="arabicPeriod"/>
            </a:pPr>
            <a:r>
              <a:rPr b="0" i="0" lang="en-US" sz="2800" u="none">
                <a:solidFill>
                  <a:schemeClr val="lt1"/>
                </a:solidFill>
                <a:latin typeface="Arial"/>
                <a:ea typeface="Arial"/>
                <a:cs typeface="Arial"/>
                <a:sym typeface="Arial"/>
              </a:rPr>
              <a:t>Determine the optimal number of cycles and the time-box for each</a:t>
            </a:r>
            <a:endParaRPr/>
          </a:p>
          <a:p>
            <a:pPr indent="-609600" lvl="0" marL="609600" rtl="0" algn="l">
              <a:lnSpc>
                <a:spcPct val="80000"/>
              </a:lnSpc>
              <a:spcBef>
                <a:spcPts val="560"/>
              </a:spcBef>
              <a:spcAft>
                <a:spcPts val="0"/>
              </a:spcAft>
              <a:buClr>
                <a:schemeClr val="lt2"/>
              </a:buClr>
              <a:buSzPts val="2800"/>
              <a:buFont typeface="Arial"/>
              <a:buAutoNum type="arabicPeriod"/>
            </a:pPr>
            <a:r>
              <a:rPr b="0" i="0" lang="en-US" sz="2800" u="none">
                <a:solidFill>
                  <a:schemeClr val="lt1"/>
                </a:solidFill>
                <a:latin typeface="Arial"/>
                <a:ea typeface="Arial"/>
                <a:cs typeface="Arial"/>
                <a:sym typeface="Arial"/>
              </a:rPr>
              <a:t>Write an objective statement for each cycle</a:t>
            </a:r>
            <a:endParaRPr/>
          </a:p>
          <a:p>
            <a:pPr indent="-609600" lvl="0" marL="609600" rtl="0" algn="l">
              <a:lnSpc>
                <a:spcPct val="80000"/>
              </a:lnSpc>
              <a:spcBef>
                <a:spcPts val="560"/>
              </a:spcBef>
              <a:spcAft>
                <a:spcPts val="0"/>
              </a:spcAft>
              <a:buClr>
                <a:schemeClr val="lt2"/>
              </a:buClr>
              <a:buSzPts val="2800"/>
              <a:buFont typeface="Arial"/>
              <a:buAutoNum type="arabicPeriod"/>
            </a:pPr>
            <a:r>
              <a:rPr b="0" i="0" lang="en-US" sz="2800" u="none">
                <a:solidFill>
                  <a:schemeClr val="lt1"/>
                </a:solidFill>
                <a:latin typeface="Arial"/>
                <a:ea typeface="Arial"/>
                <a:cs typeface="Arial"/>
                <a:sym typeface="Arial"/>
              </a:rPr>
              <a:t>Assign primary components to each cycle</a:t>
            </a:r>
            <a:endParaRPr/>
          </a:p>
          <a:p>
            <a:pPr indent="-609600" lvl="0" marL="609600" rtl="0" algn="l">
              <a:lnSpc>
                <a:spcPct val="80000"/>
              </a:lnSpc>
              <a:spcBef>
                <a:spcPts val="560"/>
              </a:spcBef>
              <a:spcAft>
                <a:spcPts val="0"/>
              </a:spcAft>
              <a:buClr>
                <a:schemeClr val="lt2"/>
              </a:buClr>
              <a:buSzPts val="2800"/>
              <a:buFont typeface="Arial"/>
              <a:buAutoNum type="arabicPeriod"/>
            </a:pPr>
            <a:r>
              <a:rPr b="0" i="0" lang="en-US" sz="2800" u="none">
                <a:solidFill>
                  <a:schemeClr val="lt1"/>
                </a:solidFill>
                <a:latin typeface="Arial"/>
                <a:ea typeface="Arial"/>
                <a:cs typeface="Arial"/>
                <a:sym typeface="Arial"/>
              </a:rPr>
              <a:t>Develop a project task list</a:t>
            </a:r>
            <a:endParaRPr/>
          </a:p>
          <a:p>
            <a:pPr indent="-609600" lvl="0" marL="609600" rtl="0" algn="l">
              <a:lnSpc>
                <a:spcPct val="80000"/>
              </a:lnSpc>
              <a:spcBef>
                <a:spcPts val="560"/>
              </a:spcBef>
              <a:spcAft>
                <a:spcPts val="0"/>
              </a:spcAft>
              <a:buClr>
                <a:schemeClr val="lt2"/>
              </a:buClr>
              <a:buSzPts val="2800"/>
              <a:buFont typeface="Arial"/>
              <a:buAutoNum type="arabicPeriod"/>
            </a:pPr>
            <a:r>
              <a:rPr b="0" i="0" lang="en-US" sz="2800" u="none">
                <a:solidFill>
                  <a:schemeClr val="lt1"/>
                </a:solidFill>
                <a:latin typeface="Arial"/>
                <a:ea typeface="Arial"/>
                <a:cs typeface="Arial"/>
                <a:sym typeface="Arial"/>
              </a:rPr>
              <a:t>Review the success of a cycle</a:t>
            </a:r>
            <a:endParaRPr/>
          </a:p>
          <a:p>
            <a:pPr indent="-609600" lvl="0" marL="609600" rtl="0" algn="l">
              <a:lnSpc>
                <a:spcPct val="80000"/>
              </a:lnSpc>
              <a:spcBef>
                <a:spcPts val="560"/>
              </a:spcBef>
              <a:spcAft>
                <a:spcPts val="0"/>
              </a:spcAft>
              <a:buClr>
                <a:schemeClr val="lt2"/>
              </a:buClr>
              <a:buSzPts val="2800"/>
              <a:buFont typeface="Arial"/>
              <a:buAutoNum type="arabicPeriod"/>
            </a:pPr>
            <a:r>
              <a:rPr b="0" i="0" lang="en-US" sz="2800" u="none">
                <a:solidFill>
                  <a:schemeClr val="lt1"/>
                </a:solidFill>
                <a:latin typeface="Arial"/>
                <a:ea typeface="Arial"/>
                <a:cs typeface="Arial"/>
                <a:sym typeface="Arial"/>
              </a:rPr>
              <a:t>Plan the next cycle</a:t>
            </a:r>
            <a:endParaRPr/>
          </a:p>
          <a:p>
            <a:pPr indent="-165100" lvl="0" marL="342900" rtl="0" algn="l">
              <a:spcBef>
                <a:spcPts val="560"/>
              </a:spcBef>
              <a:spcAft>
                <a:spcPts val="0"/>
              </a:spcAft>
              <a:buSzPts val="2800"/>
              <a:buFont typeface="Arial"/>
              <a:buNone/>
            </a:pPr>
            <a:r>
              <a:t/>
            </a:r>
            <a:endParaRPr b="0" i="0" sz="2800" u="none">
              <a:solidFill>
                <a:schemeClr val="lt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3" name="Shape 483"/>
        <p:cNvGrpSpPr/>
        <p:nvPr/>
      </p:nvGrpSpPr>
      <p:grpSpPr>
        <a:xfrm>
          <a:off x="0" y="0"/>
          <a:ext cx="0" cy="0"/>
          <a:chOff x="0" y="0"/>
          <a:chExt cx="0" cy="0"/>
        </a:xfrm>
      </p:grpSpPr>
      <p:sp>
        <p:nvSpPr>
          <p:cNvPr id="484" name="Google Shape;484;p72"/>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0" i="0" lang="en-US" sz="4400" u="none">
                <a:solidFill>
                  <a:schemeClr val="lt2"/>
                </a:solidFill>
                <a:effectLst>
                  <a:outerShdw blurRad="38100" algn="tl" dir="2700000" dist="38100">
                    <a:srgbClr val="C0C0C0"/>
                  </a:outerShdw>
                </a:effectLst>
                <a:latin typeface="Arial"/>
                <a:ea typeface="Arial"/>
                <a:cs typeface="Arial"/>
                <a:sym typeface="Arial"/>
              </a:rPr>
              <a:t>Tailored Process Models</a:t>
            </a:r>
            <a:endParaRPr/>
          </a:p>
        </p:txBody>
      </p:sp>
      <p:sp>
        <p:nvSpPr>
          <p:cNvPr id="485" name="Google Shape;485;p72"/>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Any one model does not fit all projects</a:t>
            </a:r>
            <a:endParaRPr/>
          </a:p>
          <a:p>
            <a:pPr indent="-342900" lvl="0" marL="342900" rtl="0" algn="l">
              <a:lnSpc>
                <a:spcPct val="8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If there is nothing that fits a particular project, pick a model that comes close and modify it for your needs.</a:t>
            </a:r>
            <a:endParaRPr/>
          </a:p>
          <a:p>
            <a:pPr indent="-342900" lvl="0" marL="342900" rtl="0" algn="l">
              <a:lnSpc>
                <a:spcPct val="8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Project should consider risk but complete spiral too much – start with spiral &amp; pare it done</a:t>
            </a:r>
            <a:endParaRPr/>
          </a:p>
          <a:p>
            <a:pPr indent="-342900" lvl="0" marL="342900" rtl="0" algn="l">
              <a:lnSpc>
                <a:spcPct val="8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Project delivered in increments but there are serious reliability issues – combine incremental model with the V-shaped model</a:t>
            </a:r>
            <a:endParaRPr/>
          </a:p>
          <a:p>
            <a:pPr indent="-342900" lvl="0" marL="342900" rtl="0" algn="l">
              <a:lnSpc>
                <a:spcPct val="8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Each team must pick or customize a SDLC model to fit its project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9" name="Shape 489"/>
        <p:cNvGrpSpPr/>
        <p:nvPr/>
      </p:nvGrpSpPr>
      <p:grpSpPr>
        <a:xfrm>
          <a:off x="0" y="0"/>
          <a:ext cx="0" cy="0"/>
          <a:chOff x="0" y="0"/>
          <a:chExt cx="0" cy="0"/>
        </a:xfrm>
      </p:grpSpPr>
      <p:sp>
        <p:nvSpPr>
          <p:cNvPr id="490" name="Google Shape;490;p73"/>
          <p:cNvSpPr txBox="1"/>
          <p:nvPr>
            <p:ph idx="1" type="body"/>
          </p:nvPr>
        </p:nvSpPr>
        <p:spPr>
          <a:xfrm>
            <a:off x="457200" y="457200"/>
            <a:ext cx="8229600" cy="5638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800"/>
              <a:buFont typeface="Arial"/>
              <a:buNone/>
            </a:pPr>
            <a:r>
              <a:rPr b="0" i="0" lang="en-US" sz="2800" u="none">
                <a:solidFill>
                  <a:schemeClr val="lt1"/>
                </a:solidFill>
                <a:latin typeface="Arial"/>
                <a:ea typeface="Arial"/>
                <a:cs typeface="Arial"/>
                <a:sym typeface="Arial"/>
              </a:rPr>
              <a:t>	</a:t>
            </a:r>
            <a:endParaRPr/>
          </a:p>
          <a:p>
            <a:pPr indent="-342900" lvl="0" marL="342900" rtl="0" algn="l">
              <a:lnSpc>
                <a:spcPct val="100000"/>
              </a:lnSpc>
              <a:spcBef>
                <a:spcPts val="560"/>
              </a:spcBef>
              <a:spcAft>
                <a:spcPts val="0"/>
              </a:spcAft>
              <a:buSzPts val="2800"/>
              <a:buFont typeface="Arial"/>
              <a:buNone/>
            </a:pPr>
            <a:r>
              <a:rPr b="0" i="0" lang="en-US" sz="2800" u="none">
                <a:solidFill>
                  <a:schemeClr val="lt1"/>
                </a:solidFill>
                <a:latin typeface="Arial"/>
                <a:ea typeface="Arial"/>
                <a:cs typeface="Arial"/>
                <a:sym typeface="Arial"/>
              </a:rPr>
              <a:t>Conclusion</a:t>
            </a:r>
            <a:endParaRPr/>
          </a:p>
          <a:p>
            <a:pPr indent="-342900" lvl="0" marL="342900" rtl="0" algn="l">
              <a:lnSpc>
                <a:spcPct val="100000"/>
              </a:lnSpc>
              <a:spcBef>
                <a:spcPts val="560"/>
              </a:spcBef>
              <a:spcAft>
                <a:spcPts val="0"/>
              </a:spcAft>
              <a:buSzPts val="2800"/>
              <a:buFont typeface="Arial"/>
              <a:buNone/>
            </a:pPr>
            <a:r>
              <a:rPr b="0" i="0" lang="en-US" sz="2800" u="none">
                <a:solidFill>
                  <a:schemeClr val="lt1"/>
                </a:solidFill>
                <a:latin typeface="Arial"/>
                <a:ea typeface="Arial"/>
                <a:cs typeface="Arial"/>
                <a:sym typeface="Arial"/>
              </a:rPr>
              <a:t> There are so many process models which are also called methodologies for information system development, you will discover that some may not really be applicable in web application development but with experience, some may still be applicable. It is also important to note that Agile methods are best suited for web application development because of web characteristics(Refer to the Web app characteristics by kappeel et al.)</a:t>
            </a:r>
            <a:endParaRPr/>
          </a:p>
          <a:p>
            <a:pPr indent="-342900" lvl="0" marL="342900" rtl="0" algn="l">
              <a:lnSpc>
                <a:spcPct val="100000"/>
              </a:lnSpc>
              <a:spcBef>
                <a:spcPts val="560"/>
              </a:spcBef>
              <a:spcAft>
                <a:spcPts val="0"/>
              </a:spcAft>
              <a:buSzPts val="2800"/>
              <a:buFont typeface="Arial"/>
              <a:buNone/>
            </a:pPr>
            <a:r>
              <a:rPr b="0" i="0" lang="en-US" sz="2800" u="none">
                <a:solidFill>
                  <a:schemeClr val="lt1"/>
                </a:solidFill>
                <a:latin typeface="Arial"/>
                <a:ea typeface="Arial"/>
                <a:cs typeface="Arial"/>
                <a:sym typeface="Arial"/>
              </a:rPr>
              <a: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74"/>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3200"/>
              <a:buFont typeface="Arial"/>
              <a:buNone/>
            </a:pPr>
            <a:r>
              <a:rPr b="0" i="0" lang="en-US" sz="3200" u="none" cap="none" strike="noStrike">
                <a:solidFill>
                  <a:schemeClr val="lt1"/>
                </a:solidFill>
                <a:latin typeface="Arial"/>
                <a:ea typeface="Arial"/>
                <a:cs typeface="Arial"/>
                <a:sym typeface="Arial"/>
              </a:rPr>
              <a:t>Study:</a:t>
            </a:r>
            <a:endParaRPr/>
          </a:p>
          <a:p>
            <a:pPr indent="-342900" lvl="0" marL="342900" marR="0" rtl="0" algn="l">
              <a:lnSpc>
                <a:spcPct val="100000"/>
              </a:lnSpc>
              <a:spcBef>
                <a:spcPts val="640"/>
              </a:spcBef>
              <a:spcAft>
                <a:spcPts val="0"/>
              </a:spcAft>
              <a:buClr>
                <a:schemeClr val="lt2"/>
              </a:buClr>
              <a:buSzPts val="3200"/>
              <a:buFont typeface="Arial"/>
              <a:buNone/>
            </a:pPr>
            <a:r>
              <a:rPr b="0" i="0" lang="en-US" sz="3200" u="none" cap="none" strike="noStrike">
                <a:solidFill>
                  <a:schemeClr val="lt1"/>
                </a:solidFill>
                <a:latin typeface="Arial"/>
                <a:ea typeface="Arial"/>
                <a:cs typeface="Arial"/>
                <a:sym typeface="Arial"/>
              </a:rPr>
              <a:t>  There are so many process models categorized under the Agile Methodology, </a:t>
            </a:r>
            <a:endParaRPr/>
          </a:p>
          <a:p>
            <a:pPr indent="-342900" lvl="0" marL="342900" marR="0" rtl="0" algn="l">
              <a:lnSpc>
                <a:spcPct val="100000"/>
              </a:lnSpc>
              <a:spcBef>
                <a:spcPts val="640"/>
              </a:spcBef>
              <a:spcAft>
                <a:spcPts val="0"/>
              </a:spcAft>
              <a:buClr>
                <a:schemeClr val="lt2"/>
              </a:buClr>
              <a:buSzPts val="3200"/>
              <a:buFont typeface="Arial"/>
              <a:buNone/>
            </a:pPr>
            <a:r>
              <a:rPr b="0" i="0" lang="en-US" sz="3200" u="none" cap="none" strike="noStrike">
                <a:solidFill>
                  <a:schemeClr val="lt1"/>
                </a:solidFill>
                <a:latin typeface="Arial"/>
                <a:ea typeface="Arial"/>
                <a:cs typeface="Arial"/>
                <a:sym typeface="Arial"/>
              </a:rPr>
              <a:t>   Study Scrum and Kanban methodology and other Agile methodologies as well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1" name="Shape 231"/>
        <p:cNvGrpSpPr/>
        <p:nvPr/>
      </p:nvGrpSpPr>
      <p:grpSpPr>
        <a:xfrm>
          <a:off x="0" y="0"/>
          <a:ext cx="0" cy="0"/>
          <a:chOff x="0" y="0"/>
          <a:chExt cx="0" cy="0"/>
        </a:xfrm>
      </p:grpSpPr>
      <p:sp>
        <p:nvSpPr>
          <p:cNvPr id="232" name="Google Shape;232;p31"/>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0" i="0" lang="en-US" sz="4400" u="none">
                <a:solidFill>
                  <a:schemeClr val="lt2"/>
                </a:solidFill>
                <a:effectLst>
                  <a:outerShdw blurRad="38100" algn="tl" dir="2700000" dist="38100">
                    <a:srgbClr val="C0C0C0"/>
                  </a:outerShdw>
                </a:effectLst>
                <a:latin typeface="Arial"/>
                <a:ea typeface="Arial"/>
                <a:cs typeface="Arial"/>
                <a:sym typeface="Arial"/>
              </a:rPr>
              <a:t>Waterfall Strengths</a:t>
            </a:r>
            <a:endParaRPr/>
          </a:p>
        </p:txBody>
      </p:sp>
      <p:sp>
        <p:nvSpPr>
          <p:cNvPr id="233" name="Google Shape;233;p31"/>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2800"/>
              <a:buFont typeface="Arial"/>
              <a:buChar char="•"/>
            </a:pPr>
            <a:r>
              <a:rPr b="0" i="0" lang="en-US" sz="2800" u="none">
                <a:solidFill>
                  <a:srgbClr val="FFFF00"/>
                </a:solidFill>
                <a:latin typeface="Arial"/>
                <a:ea typeface="Arial"/>
                <a:cs typeface="Arial"/>
                <a:sym typeface="Arial"/>
              </a:rPr>
              <a:t>Easy to understand</a:t>
            </a:r>
            <a:r>
              <a:rPr b="0" i="0" lang="en-US" sz="2800" u="none">
                <a:solidFill>
                  <a:schemeClr val="lt1"/>
                </a:solidFill>
                <a:latin typeface="Arial"/>
                <a:ea typeface="Arial"/>
                <a:cs typeface="Arial"/>
                <a:sym typeface="Arial"/>
              </a:rPr>
              <a:t>, easy to use</a:t>
            </a:r>
            <a:endParaRPr/>
          </a:p>
          <a:p>
            <a:pPr indent="-342900" lvl="0" marL="342900" rtl="0" algn="l">
              <a:lnSpc>
                <a:spcPct val="100000"/>
              </a:lnSpc>
              <a:spcBef>
                <a:spcPts val="560"/>
              </a:spcBef>
              <a:spcAft>
                <a:spcPts val="0"/>
              </a:spcAft>
              <a:buClr>
                <a:schemeClr val="lt2"/>
              </a:buClr>
              <a:buSzPts val="2800"/>
              <a:buFont typeface="Arial"/>
              <a:buChar char="•"/>
            </a:pPr>
            <a:r>
              <a:rPr b="0" i="0" lang="en-US" sz="2800" u="none">
                <a:solidFill>
                  <a:srgbClr val="FFFF00"/>
                </a:solidFill>
                <a:latin typeface="Arial"/>
                <a:ea typeface="Arial"/>
                <a:cs typeface="Arial"/>
                <a:sym typeface="Arial"/>
              </a:rPr>
              <a:t>Provides structure </a:t>
            </a:r>
            <a:r>
              <a:rPr b="0" i="0" lang="en-US" sz="2800" u="none">
                <a:solidFill>
                  <a:schemeClr val="lt1"/>
                </a:solidFill>
                <a:latin typeface="Arial"/>
                <a:ea typeface="Arial"/>
                <a:cs typeface="Arial"/>
                <a:sym typeface="Arial"/>
              </a:rPr>
              <a:t>to inexperienced staff</a:t>
            </a:r>
            <a:endParaRPr/>
          </a:p>
          <a:p>
            <a:pPr indent="-342900" lvl="0" marL="342900" rtl="0" algn="l">
              <a:lnSpc>
                <a:spcPct val="100000"/>
              </a:lnSpc>
              <a:spcBef>
                <a:spcPts val="560"/>
              </a:spcBef>
              <a:spcAft>
                <a:spcPts val="0"/>
              </a:spcAft>
              <a:buClr>
                <a:schemeClr val="lt2"/>
              </a:buClr>
              <a:buSzPts val="2800"/>
              <a:buFont typeface="Arial"/>
              <a:buChar char="•"/>
            </a:pPr>
            <a:r>
              <a:rPr b="0" i="0" lang="en-US" sz="2800" u="none">
                <a:solidFill>
                  <a:srgbClr val="FFFF00"/>
                </a:solidFill>
                <a:latin typeface="Arial"/>
                <a:ea typeface="Arial"/>
                <a:cs typeface="Arial"/>
                <a:sym typeface="Arial"/>
              </a:rPr>
              <a:t>Milestones are well understood</a:t>
            </a:r>
            <a:endParaRPr/>
          </a:p>
          <a:p>
            <a:pPr indent="-342900" lvl="0" marL="342900" rtl="0" algn="l">
              <a:lnSpc>
                <a:spcPct val="10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Sets </a:t>
            </a:r>
            <a:r>
              <a:rPr b="0" i="0" lang="en-US" sz="2800" u="none">
                <a:solidFill>
                  <a:srgbClr val="FFFF00"/>
                </a:solidFill>
                <a:latin typeface="Arial"/>
                <a:ea typeface="Arial"/>
                <a:cs typeface="Arial"/>
                <a:sym typeface="Arial"/>
              </a:rPr>
              <a:t>requirements stability</a:t>
            </a:r>
            <a:endParaRPr/>
          </a:p>
          <a:p>
            <a:pPr indent="-342900" lvl="0" marL="342900" rtl="0" algn="l">
              <a:lnSpc>
                <a:spcPct val="10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Good for </a:t>
            </a:r>
            <a:r>
              <a:rPr b="0" i="0" lang="en-US" sz="2800" u="none">
                <a:solidFill>
                  <a:srgbClr val="FFFF00"/>
                </a:solidFill>
                <a:latin typeface="Arial"/>
                <a:ea typeface="Arial"/>
                <a:cs typeface="Arial"/>
                <a:sym typeface="Arial"/>
              </a:rPr>
              <a:t>management control </a:t>
            </a:r>
            <a:r>
              <a:rPr b="0" i="0" lang="en-US" sz="2800" u="none">
                <a:solidFill>
                  <a:schemeClr val="lt1"/>
                </a:solidFill>
                <a:latin typeface="Arial"/>
                <a:ea typeface="Arial"/>
                <a:cs typeface="Arial"/>
                <a:sym typeface="Arial"/>
              </a:rPr>
              <a:t>(plan, staff, track)</a:t>
            </a:r>
            <a:endParaRPr/>
          </a:p>
          <a:p>
            <a:pPr indent="-342900" lvl="0" marL="342900" rtl="0" algn="l">
              <a:lnSpc>
                <a:spcPct val="10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Works well when </a:t>
            </a:r>
            <a:r>
              <a:rPr b="0" i="0" lang="en-US" sz="2800" u="none">
                <a:solidFill>
                  <a:srgbClr val="FFFF00"/>
                </a:solidFill>
                <a:latin typeface="Arial"/>
                <a:ea typeface="Arial"/>
                <a:cs typeface="Arial"/>
                <a:sym typeface="Arial"/>
              </a:rPr>
              <a:t>quality is more important </a:t>
            </a:r>
            <a:r>
              <a:rPr b="0" i="0" lang="en-US" sz="2800" u="none">
                <a:solidFill>
                  <a:schemeClr val="lt1"/>
                </a:solidFill>
                <a:latin typeface="Arial"/>
                <a:ea typeface="Arial"/>
                <a:cs typeface="Arial"/>
                <a:sym typeface="Arial"/>
              </a:rPr>
              <a:t>than cost or schedule</a:t>
            </a:r>
            <a:endParaRPr/>
          </a:p>
          <a:p>
            <a:pPr indent="-165100" lvl="0" marL="342900" rtl="0" algn="l">
              <a:lnSpc>
                <a:spcPct val="100000"/>
              </a:lnSpc>
              <a:spcBef>
                <a:spcPts val="560"/>
              </a:spcBef>
              <a:spcAft>
                <a:spcPts val="0"/>
              </a:spcAft>
              <a:buClr>
                <a:schemeClr val="lt2"/>
              </a:buClr>
              <a:buSzPts val="2800"/>
              <a:buFont typeface="Arial"/>
              <a:buNone/>
            </a:pPr>
            <a:r>
              <a:t/>
            </a:r>
            <a:endParaRPr b="0" i="0" sz="2800" u="none">
              <a:solidFill>
                <a:schemeClr val="lt1"/>
              </a:solidFill>
              <a:latin typeface="Arial"/>
              <a:ea typeface="Arial"/>
              <a:cs typeface="Arial"/>
              <a:sym typeface="Arial"/>
            </a:endParaRPr>
          </a:p>
          <a:p>
            <a:pPr indent="-190500" lvl="0" marL="342900" rtl="0" algn="l">
              <a:lnSpc>
                <a:spcPct val="100000"/>
              </a:lnSpc>
              <a:spcBef>
                <a:spcPts val="480"/>
              </a:spcBef>
              <a:spcAft>
                <a:spcPts val="0"/>
              </a:spcAft>
              <a:buClr>
                <a:schemeClr val="lt2"/>
              </a:buClr>
              <a:buSzPts val="2400"/>
              <a:buFont typeface="Arial"/>
              <a:buNone/>
            </a:pPr>
            <a:r>
              <a:t/>
            </a:r>
            <a:endParaRPr b="0" i="0" sz="2400" u="none">
              <a:solidFill>
                <a:schemeClr val="lt1"/>
              </a:solidFill>
              <a:latin typeface="Arial"/>
              <a:ea typeface="Arial"/>
              <a:cs typeface="Arial"/>
              <a:sym typeface="Arial"/>
            </a:endParaRPr>
          </a:p>
          <a:p>
            <a:pPr indent="-139700" lvl="0" marL="342900" rtl="0" algn="l">
              <a:lnSpc>
                <a:spcPct val="100000"/>
              </a:lnSpc>
              <a:spcBef>
                <a:spcPts val="640"/>
              </a:spcBef>
              <a:spcAft>
                <a:spcPts val="0"/>
              </a:spcAft>
              <a:buClr>
                <a:schemeClr val="lt2"/>
              </a:buClr>
              <a:buSzPts val="3200"/>
              <a:buFont typeface="Arial"/>
              <a:buNone/>
            </a:pPr>
            <a:r>
              <a:t/>
            </a:r>
            <a:endParaRPr b="0" i="0" sz="3200" u="none">
              <a:solidFill>
                <a:schemeClr val="lt1"/>
              </a:solidFill>
              <a:latin typeface="Arial"/>
              <a:ea typeface="Arial"/>
              <a:cs typeface="Arial"/>
              <a:sym typeface="Arial"/>
            </a:endParaRPr>
          </a:p>
          <a:p>
            <a:pPr indent="-139700" lvl="0" marL="342900" rtl="0" algn="l">
              <a:spcBef>
                <a:spcPts val="640"/>
              </a:spcBef>
              <a:spcAft>
                <a:spcPts val="0"/>
              </a:spcAft>
              <a:buSzPts val="3200"/>
              <a:buFont typeface="Arial"/>
              <a:buNone/>
            </a:pPr>
            <a:r>
              <a:t/>
            </a:r>
            <a:endParaRPr b="0" i="0" sz="3200" u="non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7" name="Shape 237"/>
        <p:cNvGrpSpPr/>
        <p:nvPr/>
      </p:nvGrpSpPr>
      <p:grpSpPr>
        <a:xfrm>
          <a:off x="0" y="0"/>
          <a:ext cx="0" cy="0"/>
          <a:chOff x="0" y="0"/>
          <a:chExt cx="0" cy="0"/>
        </a:xfrm>
      </p:grpSpPr>
      <p:sp>
        <p:nvSpPr>
          <p:cNvPr id="238" name="Google Shape;238;p32"/>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0" i="0" lang="en-US" sz="4400" u="none">
                <a:solidFill>
                  <a:schemeClr val="lt2"/>
                </a:solidFill>
                <a:effectLst>
                  <a:outerShdw blurRad="38100" algn="tl" dir="2700000" dist="38100">
                    <a:srgbClr val="C0C0C0"/>
                  </a:outerShdw>
                </a:effectLst>
                <a:latin typeface="Arial"/>
                <a:ea typeface="Arial"/>
                <a:cs typeface="Arial"/>
                <a:sym typeface="Arial"/>
              </a:rPr>
              <a:t>Waterfall Deficiencies</a:t>
            </a:r>
            <a:endParaRPr/>
          </a:p>
        </p:txBody>
      </p:sp>
      <p:sp>
        <p:nvSpPr>
          <p:cNvPr id="239" name="Google Shape;239;p32"/>
          <p:cNvSpPr txBox="1"/>
          <p:nvPr>
            <p:ph idx="1" type="body"/>
          </p:nvPr>
        </p:nvSpPr>
        <p:spPr>
          <a:xfrm>
            <a:off x="457200" y="1371600"/>
            <a:ext cx="82296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All </a:t>
            </a:r>
            <a:r>
              <a:rPr b="0" i="0" lang="en-US" sz="2800" u="none">
                <a:solidFill>
                  <a:srgbClr val="FFFF00"/>
                </a:solidFill>
                <a:latin typeface="Arial"/>
                <a:ea typeface="Arial"/>
                <a:cs typeface="Arial"/>
                <a:sym typeface="Arial"/>
              </a:rPr>
              <a:t>requirements must be known </a:t>
            </a:r>
            <a:r>
              <a:rPr b="0" i="0" lang="en-US" sz="2800" u="none">
                <a:solidFill>
                  <a:schemeClr val="lt1"/>
                </a:solidFill>
                <a:latin typeface="Arial"/>
                <a:ea typeface="Arial"/>
                <a:cs typeface="Arial"/>
                <a:sym typeface="Arial"/>
              </a:rPr>
              <a:t>upfront</a:t>
            </a:r>
            <a:endParaRPr/>
          </a:p>
          <a:p>
            <a:pPr indent="-342900" lvl="0" marL="342900" rtl="0" algn="l">
              <a:lnSpc>
                <a:spcPct val="9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Deliverables created for each phase are considered frozen – </a:t>
            </a:r>
            <a:r>
              <a:rPr b="0" i="0" lang="en-US" sz="2800" u="none">
                <a:solidFill>
                  <a:srgbClr val="FFFF00"/>
                </a:solidFill>
                <a:latin typeface="Arial"/>
                <a:ea typeface="Arial"/>
                <a:cs typeface="Arial"/>
                <a:sym typeface="Arial"/>
              </a:rPr>
              <a:t>inhibits flexibility</a:t>
            </a:r>
            <a:endParaRPr/>
          </a:p>
          <a:p>
            <a:pPr indent="-342900" lvl="0" marL="342900" rtl="0" algn="l">
              <a:lnSpc>
                <a:spcPct val="9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Can give a </a:t>
            </a:r>
            <a:r>
              <a:rPr b="0" i="0" lang="en-US" sz="2800" u="none">
                <a:solidFill>
                  <a:srgbClr val="FFFF00"/>
                </a:solidFill>
                <a:latin typeface="Arial"/>
                <a:ea typeface="Arial"/>
                <a:cs typeface="Arial"/>
                <a:sym typeface="Arial"/>
              </a:rPr>
              <a:t>false impression of progress</a:t>
            </a:r>
            <a:endParaRPr/>
          </a:p>
          <a:p>
            <a:pPr indent="-342900" lvl="0" marL="342900" rtl="0" algn="l">
              <a:lnSpc>
                <a:spcPct val="90000"/>
              </a:lnSpc>
              <a:spcBef>
                <a:spcPts val="560"/>
              </a:spcBef>
              <a:spcAft>
                <a:spcPts val="0"/>
              </a:spcAft>
              <a:buClr>
                <a:schemeClr val="lt2"/>
              </a:buClr>
              <a:buSzPts val="2800"/>
              <a:buFont typeface="Arial"/>
              <a:buChar char="•"/>
            </a:pPr>
            <a:r>
              <a:rPr b="0" i="0" lang="en-US" sz="2800" u="none">
                <a:solidFill>
                  <a:srgbClr val="FFFF00"/>
                </a:solidFill>
                <a:latin typeface="Arial"/>
                <a:ea typeface="Arial"/>
                <a:cs typeface="Arial"/>
                <a:sym typeface="Arial"/>
              </a:rPr>
              <a:t>Does not reflect problem-solving nature </a:t>
            </a:r>
            <a:r>
              <a:rPr b="0" i="0" lang="en-US" sz="2800" u="none">
                <a:solidFill>
                  <a:schemeClr val="lt1"/>
                </a:solidFill>
                <a:latin typeface="Arial"/>
                <a:ea typeface="Arial"/>
                <a:cs typeface="Arial"/>
                <a:sym typeface="Arial"/>
              </a:rPr>
              <a:t>of software development – iterations of phases</a:t>
            </a:r>
            <a:endParaRPr/>
          </a:p>
          <a:p>
            <a:pPr indent="-342900" lvl="0" marL="342900" rtl="0" algn="l">
              <a:lnSpc>
                <a:spcPct val="9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Integration is </a:t>
            </a:r>
            <a:r>
              <a:rPr b="0" i="0" lang="en-US" sz="2800" u="none">
                <a:solidFill>
                  <a:srgbClr val="FFFF00"/>
                </a:solidFill>
                <a:latin typeface="Arial"/>
                <a:ea typeface="Arial"/>
                <a:cs typeface="Arial"/>
                <a:sym typeface="Arial"/>
              </a:rPr>
              <a:t>one big bang at the end</a:t>
            </a:r>
            <a:endParaRPr/>
          </a:p>
          <a:p>
            <a:pPr indent="-342900" lvl="0" marL="342900" rtl="0" algn="l">
              <a:lnSpc>
                <a:spcPct val="90000"/>
              </a:lnSpc>
              <a:spcBef>
                <a:spcPts val="560"/>
              </a:spcBef>
              <a:spcAft>
                <a:spcPts val="0"/>
              </a:spcAft>
              <a:buClr>
                <a:schemeClr val="lt2"/>
              </a:buClr>
              <a:buSzPts val="2800"/>
              <a:buFont typeface="Arial"/>
              <a:buChar char="•"/>
            </a:pPr>
            <a:r>
              <a:rPr b="0" i="0" lang="en-US" sz="2800" u="none">
                <a:solidFill>
                  <a:srgbClr val="FFFF00"/>
                </a:solidFill>
                <a:latin typeface="Arial"/>
                <a:ea typeface="Arial"/>
                <a:cs typeface="Arial"/>
                <a:sym typeface="Arial"/>
              </a:rPr>
              <a:t>Little opportunity for customer </a:t>
            </a:r>
            <a:r>
              <a:rPr b="0" i="0" lang="en-US" sz="2800" u="none">
                <a:solidFill>
                  <a:schemeClr val="lt1"/>
                </a:solidFill>
                <a:latin typeface="Arial"/>
                <a:ea typeface="Arial"/>
                <a:cs typeface="Arial"/>
                <a:sym typeface="Arial"/>
              </a:rPr>
              <a:t>to preview the system (until it may be too late)</a:t>
            </a:r>
            <a:endParaRPr/>
          </a:p>
          <a:p>
            <a:pPr indent="-165100" lvl="0" marL="342900" rtl="0" algn="l">
              <a:spcBef>
                <a:spcPts val="560"/>
              </a:spcBef>
              <a:spcAft>
                <a:spcPts val="0"/>
              </a:spcAft>
              <a:buSzPts val="2800"/>
              <a:buFont typeface="Arial"/>
              <a:buNone/>
            </a:pPr>
            <a:r>
              <a:t/>
            </a:r>
            <a:endParaRPr b="0" i="0" sz="2800" u="non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3" name="Shape 243"/>
        <p:cNvGrpSpPr/>
        <p:nvPr/>
      </p:nvGrpSpPr>
      <p:grpSpPr>
        <a:xfrm>
          <a:off x="0" y="0"/>
          <a:ext cx="0" cy="0"/>
          <a:chOff x="0" y="0"/>
          <a:chExt cx="0" cy="0"/>
        </a:xfrm>
      </p:grpSpPr>
      <p:sp>
        <p:nvSpPr>
          <p:cNvPr id="244" name="Google Shape;244;p33"/>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Arial"/>
              <a:buNone/>
            </a:pPr>
            <a:r>
              <a:rPr b="0" i="0" lang="en-US" sz="4000" u="none">
                <a:solidFill>
                  <a:schemeClr val="lt2"/>
                </a:solidFill>
                <a:effectLst>
                  <a:outerShdw blurRad="38100" algn="tl" dir="2700000" dist="38100">
                    <a:srgbClr val="C0C0C0"/>
                  </a:outerShdw>
                </a:effectLst>
                <a:latin typeface="Arial"/>
                <a:ea typeface="Arial"/>
                <a:cs typeface="Arial"/>
                <a:sym typeface="Arial"/>
              </a:rPr>
              <a:t>When to use the Waterfall Model</a:t>
            </a:r>
            <a:endParaRPr/>
          </a:p>
        </p:txBody>
      </p:sp>
      <p:sp>
        <p:nvSpPr>
          <p:cNvPr id="245" name="Google Shape;245;p33"/>
          <p:cNvSpPr txBox="1"/>
          <p:nvPr>
            <p:ph idx="1" type="body"/>
          </p:nvPr>
        </p:nvSpPr>
        <p:spPr>
          <a:xfrm>
            <a:off x="457200" y="1600200"/>
            <a:ext cx="82296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Requirements are very </a:t>
            </a:r>
            <a:r>
              <a:rPr b="0" i="0" lang="en-US" sz="2800" u="none">
                <a:solidFill>
                  <a:srgbClr val="FFFF00"/>
                </a:solidFill>
                <a:latin typeface="Arial"/>
                <a:ea typeface="Arial"/>
                <a:cs typeface="Arial"/>
                <a:sym typeface="Arial"/>
              </a:rPr>
              <a:t>well known</a:t>
            </a:r>
            <a:endParaRPr/>
          </a:p>
          <a:p>
            <a:pPr indent="-342900" lvl="0" marL="342900" rtl="0" algn="l">
              <a:lnSpc>
                <a:spcPct val="9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Product definition is </a:t>
            </a:r>
            <a:r>
              <a:rPr b="0" i="0" lang="en-US" sz="2800" u="none">
                <a:solidFill>
                  <a:srgbClr val="FFFF00"/>
                </a:solidFill>
                <a:latin typeface="Arial"/>
                <a:ea typeface="Arial"/>
                <a:cs typeface="Arial"/>
                <a:sym typeface="Arial"/>
              </a:rPr>
              <a:t>stable</a:t>
            </a:r>
            <a:endParaRPr/>
          </a:p>
          <a:p>
            <a:pPr indent="-342900" lvl="0" marL="342900" rtl="0" algn="l">
              <a:lnSpc>
                <a:spcPct val="9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Technology is </a:t>
            </a:r>
            <a:r>
              <a:rPr b="0" i="0" lang="en-US" sz="2800" u="none">
                <a:solidFill>
                  <a:srgbClr val="FFFF00"/>
                </a:solidFill>
                <a:latin typeface="Arial"/>
                <a:ea typeface="Arial"/>
                <a:cs typeface="Arial"/>
                <a:sym typeface="Arial"/>
              </a:rPr>
              <a:t>understood</a:t>
            </a:r>
            <a:endParaRPr/>
          </a:p>
          <a:p>
            <a:pPr indent="-342900" lvl="0" marL="342900" rtl="0" algn="l">
              <a:lnSpc>
                <a:spcPct val="90000"/>
              </a:lnSpc>
              <a:spcBef>
                <a:spcPts val="560"/>
              </a:spcBef>
              <a:spcAft>
                <a:spcPts val="0"/>
              </a:spcAft>
              <a:buClr>
                <a:schemeClr val="lt2"/>
              </a:buClr>
              <a:buSzPts val="2800"/>
              <a:buFont typeface="Arial"/>
              <a:buChar char="•"/>
            </a:pPr>
            <a:r>
              <a:rPr b="0" i="0" lang="en-US" sz="2800" u="none">
                <a:solidFill>
                  <a:schemeClr val="lt1"/>
                </a:solidFill>
                <a:latin typeface="Arial"/>
                <a:ea typeface="Arial"/>
                <a:cs typeface="Arial"/>
                <a:sym typeface="Arial"/>
              </a:rPr>
              <a:t>New </a:t>
            </a:r>
            <a:r>
              <a:rPr b="0" i="0" lang="en-US" sz="2800" u="none">
                <a:solidFill>
                  <a:srgbClr val="FFFF00"/>
                </a:solidFill>
                <a:latin typeface="Arial"/>
                <a:ea typeface="Arial"/>
                <a:cs typeface="Arial"/>
                <a:sym typeface="Arial"/>
              </a:rPr>
              <a:t>version of an existing product</a:t>
            </a:r>
            <a:endParaRPr/>
          </a:p>
          <a:p>
            <a:pPr indent="-342900" lvl="0" marL="342900" rtl="0" algn="l">
              <a:lnSpc>
                <a:spcPct val="90000"/>
              </a:lnSpc>
              <a:spcBef>
                <a:spcPts val="560"/>
              </a:spcBef>
              <a:spcAft>
                <a:spcPts val="0"/>
              </a:spcAft>
              <a:buClr>
                <a:schemeClr val="lt2"/>
              </a:buClr>
              <a:buSzPts val="2800"/>
              <a:buFont typeface="Arial"/>
              <a:buChar char="•"/>
            </a:pPr>
            <a:r>
              <a:rPr b="0" i="0" lang="en-US" sz="2800" u="none">
                <a:solidFill>
                  <a:srgbClr val="FFFF00"/>
                </a:solidFill>
                <a:latin typeface="Arial"/>
                <a:ea typeface="Arial"/>
                <a:cs typeface="Arial"/>
                <a:sym typeface="Arial"/>
              </a:rPr>
              <a:t>Porting an existing product </a:t>
            </a:r>
            <a:r>
              <a:rPr b="0" i="0" lang="en-US" sz="2800" u="none">
                <a:solidFill>
                  <a:schemeClr val="lt1"/>
                </a:solidFill>
                <a:latin typeface="Arial"/>
                <a:ea typeface="Arial"/>
                <a:cs typeface="Arial"/>
                <a:sym typeface="Arial"/>
              </a:rPr>
              <a:t>to a new platform.</a:t>
            </a:r>
            <a:endParaRPr/>
          </a:p>
          <a:p>
            <a:pPr indent="-165100" lvl="0" marL="342900" rtl="0" algn="l">
              <a:spcBef>
                <a:spcPts val="560"/>
              </a:spcBef>
              <a:spcAft>
                <a:spcPts val="0"/>
              </a:spcAft>
              <a:buSzPts val="2800"/>
              <a:buFont typeface="Arial"/>
              <a:buNone/>
            </a:pPr>
            <a:r>
              <a:t/>
            </a:r>
            <a:endParaRPr b="0" i="0" sz="2800" u="non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9" name="Shape 249"/>
        <p:cNvGrpSpPr/>
        <p:nvPr/>
      </p:nvGrpSpPr>
      <p:grpSpPr>
        <a:xfrm>
          <a:off x="0" y="0"/>
          <a:ext cx="0" cy="0"/>
          <a:chOff x="0" y="0"/>
          <a:chExt cx="0" cy="0"/>
        </a:xfrm>
      </p:grpSpPr>
      <p:sp>
        <p:nvSpPr>
          <p:cNvPr id="250" name="Google Shape;250;p34"/>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0" i="0" lang="en-US" sz="4400" u="none">
                <a:solidFill>
                  <a:schemeClr val="lt2"/>
                </a:solidFill>
                <a:effectLst>
                  <a:outerShdw blurRad="38100" algn="tl" dir="2700000" dist="38100">
                    <a:srgbClr val="C0C0C0"/>
                  </a:outerShdw>
                </a:effectLst>
                <a:latin typeface="Arial"/>
                <a:ea typeface="Arial"/>
                <a:cs typeface="Arial"/>
                <a:sym typeface="Arial"/>
              </a:rPr>
              <a:t>V-Shaped Process Model</a:t>
            </a:r>
            <a:endParaRPr/>
          </a:p>
        </p:txBody>
      </p:sp>
      <p:pic>
        <p:nvPicPr>
          <p:cNvPr descr="VShape SDLC" id="251" name="Google Shape;251;p34"/>
          <p:cNvPicPr preferRelativeResize="0"/>
          <p:nvPr>
            <p:ph idx="1" type="body"/>
          </p:nvPr>
        </p:nvPicPr>
        <p:blipFill rotWithShape="1">
          <a:blip r:embed="rId3">
            <a:alphaModFix/>
          </a:blip>
          <a:srcRect b="0" l="0" r="0" t="0"/>
          <a:stretch/>
        </p:blipFill>
        <p:spPr>
          <a:xfrm>
            <a:off x="0" y="1600200"/>
            <a:ext cx="5181600" cy="3757500"/>
          </a:xfrm>
          <a:prstGeom prst="rect">
            <a:avLst/>
          </a:prstGeom>
          <a:noFill/>
          <a:ln>
            <a:noFill/>
          </a:ln>
        </p:spPr>
      </p:pic>
      <p:sp>
        <p:nvSpPr>
          <p:cNvPr id="252" name="Google Shape;252;p34"/>
          <p:cNvSpPr txBox="1"/>
          <p:nvPr>
            <p:ph idx="1" type="body"/>
          </p:nvPr>
        </p:nvSpPr>
        <p:spPr>
          <a:xfrm>
            <a:off x="5105400" y="1524000"/>
            <a:ext cx="40386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2400"/>
              <a:buFont typeface="Arial"/>
              <a:buChar char="•"/>
            </a:pPr>
            <a:r>
              <a:rPr b="0" i="0" lang="en-US" sz="2400" u="none">
                <a:solidFill>
                  <a:schemeClr val="lt1"/>
                </a:solidFill>
                <a:latin typeface="Arial"/>
                <a:ea typeface="Arial"/>
                <a:cs typeface="Arial"/>
                <a:sym typeface="Arial"/>
              </a:rPr>
              <a:t>A variant of the Waterfall that emphasizes the verification and validation of the product.</a:t>
            </a:r>
            <a:endParaRPr/>
          </a:p>
          <a:p>
            <a:pPr indent="-342900" lvl="0" marL="342900" rtl="0" algn="l">
              <a:lnSpc>
                <a:spcPct val="100000"/>
              </a:lnSpc>
              <a:spcBef>
                <a:spcPts val="480"/>
              </a:spcBef>
              <a:spcAft>
                <a:spcPts val="0"/>
              </a:spcAft>
              <a:buClr>
                <a:schemeClr val="lt2"/>
              </a:buClr>
              <a:buSzPts val="2400"/>
              <a:buFont typeface="Arial"/>
              <a:buChar char="•"/>
            </a:pPr>
            <a:r>
              <a:rPr b="0" i="0" lang="en-US" sz="2400" u="none">
                <a:solidFill>
                  <a:schemeClr val="lt1"/>
                </a:solidFill>
                <a:latin typeface="Arial"/>
                <a:ea typeface="Arial"/>
                <a:cs typeface="Arial"/>
                <a:sym typeface="Arial"/>
              </a:rPr>
              <a:t>Testing of the product is planned in parallel with a corresponding phase of development</a:t>
            </a:r>
            <a:endParaRPr/>
          </a:p>
          <a:p>
            <a:pPr indent="-190500" lvl="0" marL="342900" rtl="0" algn="l">
              <a:spcBef>
                <a:spcPts val="480"/>
              </a:spcBef>
              <a:spcAft>
                <a:spcPts val="0"/>
              </a:spcAft>
              <a:buSzPts val="2400"/>
              <a:buFont typeface="Arial"/>
              <a:buNone/>
            </a:pPr>
            <a:r>
              <a:t/>
            </a:r>
            <a:endParaRPr b="0" i="0" sz="2400" u="non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6" name="Shape 256"/>
        <p:cNvGrpSpPr/>
        <p:nvPr/>
      </p:nvGrpSpPr>
      <p:grpSpPr>
        <a:xfrm>
          <a:off x="0" y="0"/>
          <a:ext cx="0" cy="0"/>
          <a:chOff x="0" y="0"/>
          <a:chExt cx="0" cy="0"/>
        </a:xfrm>
      </p:grpSpPr>
      <p:sp>
        <p:nvSpPr>
          <p:cNvPr id="257" name="Google Shape;257;p35"/>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0" i="0" lang="en-US" sz="4400" u="none">
                <a:solidFill>
                  <a:schemeClr val="lt2"/>
                </a:solidFill>
                <a:effectLst>
                  <a:outerShdw blurRad="38100" algn="tl" dir="2700000" dist="38100">
                    <a:srgbClr val="C0C0C0"/>
                  </a:outerShdw>
                </a:effectLst>
                <a:latin typeface="Arial"/>
                <a:ea typeface="Arial"/>
                <a:cs typeface="Arial"/>
                <a:sym typeface="Arial"/>
              </a:rPr>
              <a:t>V-Shaped Steps</a:t>
            </a:r>
            <a:endParaRPr/>
          </a:p>
        </p:txBody>
      </p:sp>
      <p:sp>
        <p:nvSpPr>
          <p:cNvPr id="258" name="Google Shape;258;p35"/>
          <p:cNvSpPr txBox="1"/>
          <p:nvPr>
            <p:ph idx="1" type="body"/>
          </p:nvPr>
        </p:nvSpPr>
        <p:spPr>
          <a:xfrm>
            <a:off x="457200" y="1219200"/>
            <a:ext cx="40386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lt2"/>
              </a:buClr>
              <a:buSzPts val="1800"/>
              <a:buFont typeface="Arial"/>
              <a:buChar char="•"/>
            </a:pPr>
            <a:r>
              <a:rPr b="0" i="0" lang="en-US" sz="1800" u="none">
                <a:solidFill>
                  <a:srgbClr val="FFFF00"/>
                </a:solidFill>
                <a:latin typeface="Arial"/>
                <a:ea typeface="Arial"/>
                <a:cs typeface="Arial"/>
                <a:sym typeface="Arial"/>
              </a:rPr>
              <a:t>Project and Requirements Planning </a:t>
            </a:r>
            <a:r>
              <a:rPr b="0" i="0" lang="en-US" sz="1800" u="none">
                <a:solidFill>
                  <a:schemeClr val="lt1"/>
                </a:solidFill>
                <a:latin typeface="Arial"/>
                <a:ea typeface="Arial"/>
                <a:cs typeface="Arial"/>
                <a:sym typeface="Arial"/>
              </a:rPr>
              <a:t>– allocate resources</a:t>
            </a:r>
            <a:endParaRPr/>
          </a:p>
          <a:p>
            <a:pPr indent="-228600" lvl="0" marL="342900" rtl="0" algn="l">
              <a:lnSpc>
                <a:spcPct val="80000"/>
              </a:lnSpc>
              <a:spcBef>
                <a:spcPts val="360"/>
              </a:spcBef>
              <a:spcAft>
                <a:spcPts val="0"/>
              </a:spcAft>
              <a:buClr>
                <a:schemeClr val="lt2"/>
              </a:buClr>
              <a:buSzPts val="1800"/>
              <a:buFont typeface="Arial"/>
              <a:buNone/>
            </a:pPr>
            <a:r>
              <a:t/>
            </a:r>
            <a:endParaRPr b="0" i="0" sz="1800" u="none">
              <a:solidFill>
                <a:srgbClr val="FFFF00"/>
              </a:solidFill>
              <a:latin typeface="Arial"/>
              <a:ea typeface="Arial"/>
              <a:cs typeface="Arial"/>
              <a:sym typeface="Arial"/>
            </a:endParaRPr>
          </a:p>
          <a:p>
            <a:pPr indent="-342900" lvl="0" marL="342900" rtl="0" algn="l">
              <a:lnSpc>
                <a:spcPct val="80000"/>
              </a:lnSpc>
              <a:spcBef>
                <a:spcPts val="360"/>
              </a:spcBef>
              <a:spcAft>
                <a:spcPts val="0"/>
              </a:spcAft>
              <a:buClr>
                <a:schemeClr val="lt2"/>
              </a:buClr>
              <a:buSzPts val="1800"/>
              <a:buFont typeface="Arial"/>
              <a:buChar char="•"/>
            </a:pPr>
            <a:r>
              <a:rPr b="0" i="0" lang="en-US" sz="1800" u="none">
                <a:solidFill>
                  <a:srgbClr val="FFFF00"/>
                </a:solidFill>
                <a:latin typeface="Arial"/>
                <a:ea typeface="Arial"/>
                <a:cs typeface="Arial"/>
                <a:sym typeface="Arial"/>
              </a:rPr>
              <a:t>Product Requirements and Specification Analysis </a:t>
            </a:r>
            <a:r>
              <a:rPr b="0" i="0" lang="en-US" sz="1800" u="none">
                <a:solidFill>
                  <a:schemeClr val="lt1"/>
                </a:solidFill>
                <a:latin typeface="Arial"/>
                <a:ea typeface="Arial"/>
                <a:cs typeface="Arial"/>
                <a:sym typeface="Arial"/>
              </a:rPr>
              <a:t>– complete specification of the software system</a:t>
            </a:r>
            <a:endParaRPr/>
          </a:p>
          <a:p>
            <a:pPr indent="-228600" lvl="0" marL="342900" rtl="0" algn="l">
              <a:lnSpc>
                <a:spcPct val="80000"/>
              </a:lnSpc>
              <a:spcBef>
                <a:spcPts val="360"/>
              </a:spcBef>
              <a:spcAft>
                <a:spcPts val="0"/>
              </a:spcAft>
              <a:buClr>
                <a:schemeClr val="lt2"/>
              </a:buClr>
              <a:buSzPts val="1800"/>
              <a:buFont typeface="Arial"/>
              <a:buNone/>
            </a:pPr>
            <a:r>
              <a:t/>
            </a:r>
            <a:endParaRPr b="0" i="0" sz="1800" u="none">
              <a:solidFill>
                <a:srgbClr val="FFFF00"/>
              </a:solidFill>
              <a:latin typeface="Arial"/>
              <a:ea typeface="Arial"/>
              <a:cs typeface="Arial"/>
              <a:sym typeface="Arial"/>
            </a:endParaRPr>
          </a:p>
          <a:p>
            <a:pPr indent="-342900" lvl="0" marL="342900" rtl="0" algn="l">
              <a:lnSpc>
                <a:spcPct val="80000"/>
              </a:lnSpc>
              <a:spcBef>
                <a:spcPts val="360"/>
              </a:spcBef>
              <a:spcAft>
                <a:spcPts val="0"/>
              </a:spcAft>
              <a:buClr>
                <a:schemeClr val="lt2"/>
              </a:buClr>
              <a:buSzPts val="1800"/>
              <a:buFont typeface="Arial"/>
              <a:buChar char="•"/>
            </a:pPr>
            <a:r>
              <a:rPr b="0" i="0" lang="en-US" sz="1800" u="none">
                <a:solidFill>
                  <a:srgbClr val="FFFF00"/>
                </a:solidFill>
                <a:latin typeface="Arial"/>
                <a:ea typeface="Arial"/>
                <a:cs typeface="Arial"/>
                <a:sym typeface="Arial"/>
              </a:rPr>
              <a:t>Architecture or High-Level Design </a:t>
            </a:r>
            <a:r>
              <a:rPr b="0" i="0" lang="en-US" sz="1800" u="none">
                <a:solidFill>
                  <a:schemeClr val="lt1"/>
                </a:solidFill>
                <a:latin typeface="Arial"/>
                <a:ea typeface="Arial"/>
                <a:cs typeface="Arial"/>
                <a:sym typeface="Arial"/>
              </a:rPr>
              <a:t>– defines how software functions fulfill the design</a:t>
            </a:r>
            <a:endParaRPr/>
          </a:p>
          <a:p>
            <a:pPr indent="-228600" lvl="0" marL="342900" rtl="0" algn="l">
              <a:lnSpc>
                <a:spcPct val="80000"/>
              </a:lnSpc>
              <a:spcBef>
                <a:spcPts val="360"/>
              </a:spcBef>
              <a:spcAft>
                <a:spcPts val="0"/>
              </a:spcAft>
              <a:buClr>
                <a:schemeClr val="lt2"/>
              </a:buClr>
              <a:buSzPts val="1800"/>
              <a:buFont typeface="Arial"/>
              <a:buNone/>
            </a:pPr>
            <a:r>
              <a:t/>
            </a:r>
            <a:endParaRPr b="0" i="0" sz="1800" u="none">
              <a:solidFill>
                <a:srgbClr val="FFFF00"/>
              </a:solidFill>
              <a:latin typeface="Arial"/>
              <a:ea typeface="Arial"/>
              <a:cs typeface="Arial"/>
              <a:sym typeface="Arial"/>
            </a:endParaRPr>
          </a:p>
          <a:p>
            <a:pPr indent="-342900" lvl="0" marL="342900" rtl="0" algn="l">
              <a:lnSpc>
                <a:spcPct val="80000"/>
              </a:lnSpc>
              <a:spcBef>
                <a:spcPts val="360"/>
              </a:spcBef>
              <a:spcAft>
                <a:spcPts val="0"/>
              </a:spcAft>
              <a:buClr>
                <a:schemeClr val="lt2"/>
              </a:buClr>
              <a:buSzPts val="1800"/>
              <a:buFont typeface="Arial"/>
              <a:buChar char="•"/>
            </a:pPr>
            <a:r>
              <a:rPr b="0" i="0" lang="en-US" sz="1800" u="none">
                <a:solidFill>
                  <a:srgbClr val="FFFF00"/>
                </a:solidFill>
                <a:latin typeface="Arial"/>
                <a:ea typeface="Arial"/>
                <a:cs typeface="Arial"/>
                <a:sym typeface="Arial"/>
              </a:rPr>
              <a:t>Detailed Design </a:t>
            </a:r>
            <a:r>
              <a:rPr b="0" i="0" lang="en-US" sz="1800" u="none">
                <a:solidFill>
                  <a:schemeClr val="lt1"/>
                </a:solidFill>
                <a:latin typeface="Arial"/>
                <a:ea typeface="Arial"/>
                <a:cs typeface="Arial"/>
                <a:sym typeface="Arial"/>
              </a:rPr>
              <a:t>– develop algorithms for each architectural component</a:t>
            </a:r>
            <a:endParaRPr/>
          </a:p>
          <a:p>
            <a:pPr indent="-228600" lvl="0" marL="342900" rtl="0" algn="l">
              <a:lnSpc>
                <a:spcPct val="80000"/>
              </a:lnSpc>
              <a:spcBef>
                <a:spcPts val="360"/>
              </a:spcBef>
              <a:spcAft>
                <a:spcPts val="0"/>
              </a:spcAft>
              <a:buClr>
                <a:schemeClr val="lt2"/>
              </a:buClr>
              <a:buSzPts val="1800"/>
              <a:buFont typeface="Arial"/>
              <a:buNone/>
            </a:pPr>
            <a:r>
              <a:t/>
            </a:r>
            <a:endParaRPr b="0" i="0" sz="1800" u="none">
              <a:solidFill>
                <a:schemeClr val="lt1"/>
              </a:solidFill>
              <a:latin typeface="Arial"/>
              <a:ea typeface="Arial"/>
              <a:cs typeface="Arial"/>
              <a:sym typeface="Arial"/>
            </a:endParaRPr>
          </a:p>
          <a:p>
            <a:pPr indent="-228600" lvl="0" marL="342900" rtl="0" algn="l">
              <a:spcBef>
                <a:spcPts val="360"/>
              </a:spcBef>
              <a:spcAft>
                <a:spcPts val="0"/>
              </a:spcAft>
              <a:buSzPts val="1800"/>
              <a:buFont typeface="Arial"/>
              <a:buNone/>
            </a:pPr>
            <a:r>
              <a:t/>
            </a:r>
            <a:endParaRPr b="0" i="0" sz="1800" u="none">
              <a:solidFill>
                <a:schemeClr val="lt1"/>
              </a:solidFill>
              <a:latin typeface="Arial"/>
              <a:ea typeface="Arial"/>
              <a:cs typeface="Arial"/>
              <a:sym typeface="Arial"/>
            </a:endParaRPr>
          </a:p>
        </p:txBody>
      </p:sp>
      <p:sp>
        <p:nvSpPr>
          <p:cNvPr id="259" name="Google Shape;259;p35"/>
          <p:cNvSpPr txBox="1"/>
          <p:nvPr>
            <p:ph idx="1" type="body"/>
          </p:nvPr>
        </p:nvSpPr>
        <p:spPr>
          <a:xfrm>
            <a:off x="4724400" y="1219200"/>
            <a:ext cx="40386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lt2"/>
              </a:buClr>
              <a:buSzPts val="1800"/>
              <a:buFont typeface="Arial"/>
              <a:buChar char="•"/>
            </a:pPr>
            <a:r>
              <a:rPr b="0" i="0" lang="en-US" sz="1800" u="none">
                <a:solidFill>
                  <a:srgbClr val="FFFF00"/>
                </a:solidFill>
                <a:latin typeface="Arial"/>
                <a:ea typeface="Arial"/>
                <a:cs typeface="Arial"/>
                <a:sym typeface="Arial"/>
              </a:rPr>
              <a:t>Production, operation and maintenance </a:t>
            </a:r>
            <a:r>
              <a:rPr b="0" i="0" lang="en-US" sz="1800" u="none">
                <a:solidFill>
                  <a:schemeClr val="lt1"/>
                </a:solidFill>
                <a:latin typeface="Arial"/>
                <a:ea typeface="Arial"/>
                <a:cs typeface="Arial"/>
                <a:sym typeface="Arial"/>
              </a:rPr>
              <a:t>– provide for enhancement and corrections</a:t>
            </a:r>
            <a:endParaRPr/>
          </a:p>
          <a:p>
            <a:pPr indent="-342900" lvl="0" marL="342900" rtl="0" algn="l">
              <a:lnSpc>
                <a:spcPct val="80000"/>
              </a:lnSpc>
              <a:spcBef>
                <a:spcPts val="360"/>
              </a:spcBef>
              <a:spcAft>
                <a:spcPts val="0"/>
              </a:spcAft>
              <a:buClr>
                <a:schemeClr val="lt2"/>
              </a:buClr>
              <a:buSzPts val="1800"/>
              <a:buFont typeface="Arial"/>
              <a:buChar char="•"/>
            </a:pPr>
            <a:r>
              <a:rPr b="0" i="0" lang="en-US" sz="1800" u="none">
                <a:solidFill>
                  <a:srgbClr val="FFFF00"/>
                </a:solidFill>
                <a:latin typeface="Arial"/>
                <a:ea typeface="Arial"/>
                <a:cs typeface="Arial"/>
                <a:sym typeface="Arial"/>
              </a:rPr>
              <a:t>System and acceptance testing </a:t>
            </a:r>
            <a:r>
              <a:rPr b="0" i="0" lang="en-US" sz="1800" u="none">
                <a:solidFill>
                  <a:schemeClr val="lt1"/>
                </a:solidFill>
                <a:latin typeface="Arial"/>
                <a:ea typeface="Arial"/>
                <a:cs typeface="Arial"/>
                <a:sym typeface="Arial"/>
              </a:rPr>
              <a:t>– check the entire software system in its environment</a:t>
            </a:r>
            <a:endParaRPr/>
          </a:p>
          <a:p>
            <a:pPr indent="-228600" lvl="0" marL="342900" rtl="0" algn="l">
              <a:lnSpc>
                <a:spcPct val="80000"/>
              </a:lnSpc>
              <a:spcBef>
                <a:spcPts val="360"/>
              </a:spcBef>
              <a:spcAft>
                <a:spcPts val="0"/>
              </a:spcAft>
              <a:buClr>
                <a:schemeClr val="lt2"/>
              </a:buClr>
              <a:buSzPts val="1800"/>
              <a:buFont typeface="Arial"/>
              <a:buNone/>
            </a:pPr>
            <a:r>
              <a:t/>
            </a:r>
            <a:endParaRPr b="0" i="0" sz="1800" u="none">
              <a:solidFill>
                <a:srgbClr val="FFFF00"/>
              </a:solidFill>
              <a:latin typeface="Arial"/>
              <a:ea typeface="Arial"/>
              <a:cs typeface="Arial"/>
              <a:sym typeface="Arial"/>
            </a:endParaRPr>
          </a:p>
          <a:p>
            <a:pPr indent="-228600" lvl="0" marL="342900" rtl="0" algn="l">
              <a:lnSpc>
                <a:spcPct val="80000"/>
              </a:lnSpc>
              <a:spcBef>
                <a:spcPts val="360"/>
              </a:spcBef>
              <a:spcAft>
                <a:spcPts val="0"/>
              </a:spcAft>
              <a:buClr>
                <a:schemeClr val="lt2"/>
              </a:buClr>
              <a:buSzPts val="1800"/>
              <a:buFont typeface="Arial"/>
              <a:buNone/>
            </a:pPr>
            <a:r>
              <a:t/>
            </a:r>
            <a:endParaRPr b="0" i="0" sz="1800" u="none">
              <a:solidFill>
                <a:srgbClr val="FFFF00"/>
              </a:solidFill>
              <a:latin typeface="Arial"/>
              <a:ea typeface="Arial"/>
              <a:cs typeface="Arial"/>
              <a:sym typeface="Arial"/>
            </a:endParaRPr>
          </a:p>
          <a:p>
            <a:pPr indent="-342900" lvl="0" marL="342900" rtl="0" algn="l">
              <a:lnSpc>
                <a:spcPct val="80000"/>
              </a:lnSpc>
              <a:spcBef>
                <a:spcPts val="360"/>
              </a:spcBef>
              <a:spcAft>
                <a:spcPts val="0"/>
              </a:spcAft>
              <a:buClr>
                <a:schemeClr val="lt2"/>
              </a:buClr>
              <a:buSzPts val="1800"/>
              <a:buFont typeface="Arial"/>
              <a:buChar char="•"/>
            </a:pPr>
            <a:r>
              <a:rPr b="0" i="0" lang="en-US" sz="1800" u="none">
                <a:solidFill>
                  <a:srgbClr val="FFFF00"/>
                </a:solidFill>
                <a:latin typeface="Arial"/>
                <a:ea typeface="Arial"/>
                <a:cs typeface="Arial"/>
                <a:sym typeface="Arial"/>
              </a:rPr>
              <a:t>Integration and Testing</a:t>
            </a:r>
            <a:r>
              <a:rPr b="0" i="0" lang="en-US" sz="1800" u="none">
                <a:solidFill>
                  <a:schemeClr val="lt1"/>
                </a:solidFill>
                <a:latin typeface="Arial"/>
                <a:ea typeface="Arial"/>
                <a:cs typeface="Arial"/>
                <a:sym typeface="Arial"/>
              </a:rPr>
              <a:t> – check that modules  interconnect correctly</a:t>
            </a:r>
            <a:endParaRPr/>
          </a:p>
          <a:p>
            <a:pPr indent="-228600" lvl="0" marL="342900" rtl="0" algn="l">
              <a:lnSpc>
                <a:spcPct val="80000"/>
              </a:lnSpc>
              <a:spcBef>
                <a:spcPts val="360"/>
              </a:spcBef>
              <a:spcAft>
                <a:spcPts val="0"/>
              </a:spcAft>
              <a:buClr>
                <a:schemeClr val="lt2"/>
              </a:buClr>
              <a:buSzPts val="1800"/>
              <a:buFont typeface="Arial"/>
              <a:buNone/>
            </a:pPr>
            <a:r>
              <a:t/>
            </a:r>
            <a:endParaRPr b="0" i="0" sz="1800" u="none">
              <a:solidFill>
                <a:srgbClr val="FFFF00"/>
              </a:solidFill>
              <a:latin typeface="Arial"/>
              <a:ea typeface="Arial"/>
              <a:cs typeface="Arial"/>
              <a:sym typeface="Arial"/>
            </a:endParaRPr>
          </a:p>
          <a:p>
            <a:pPr indent="-342900" lvl="0" marL="342900" rtl="0" algn="l">
              <a:lnSpc>
                <a:spcPct val="80000"/>
              </a:lnSpc>
              <a:spcBef>
                <a:spcPts val="360"/>
              </a:spcBef>
              <a:spcAft>
                <a:spcPts val="0"/>
              </a:spcAft>
              <a:buClr>
                <a:schemeClr val="lt2"/>
              </a:buClr>
              <a:buSzPts val="1800"/>
              <a:buFont typeface="Arial"/>
              <a:buChar char="•"/>
            </a:pPr>
            <a:r>
              <a:rPr b="0" i="0" lang="en-US" sz="1800" u="none">
                <a:solidFill>
                  <a:srgbClr val="FFFF00"/>
                </a:solidFill>
                <a:latin typeface="Arial"/>
                <a:ea typeface="Arial"/>
                <a:cs typeface="Arial"/>
                <a:sym typeface="Arial"/>
              </a:rPr>
              <a:t>Unit testing </a:t>
            </a:r>
            <a:r>
              <a:rPr b="0" i="0" lang="en-US" sz="1800" u="none">
                <a:solidFill>
                  <a:schemeClr val="lt1"/>
                </a:solidFill>
                <a:latin typeface="Arial"/>
                <a:ea typeface="Arial"/>
                <a:cs typeface="Arial"/>
                <a:sym typeface="Arial"/>
              </a:rPr>
              <a:t>– check that each module acts as expected</a:t>
            </a:r>
            <a:endParaRPr/>
          </a:p>
          <a:p>
            <a:pPr indent="-228600" lvl="0" marL="342900" rtl="0" algn="l">
              <a:lnSpc>
                <a:spcPct val="80000"/>
              </a:lnSpc>
              <a:spcBef>
                <a:spcPts val="360"/>
              </a:spcBef>
              <a:spcAft>
                <a:spcPts val="0"/>
              </a:spcAft>
              <a:buClr>
                <a:schemeClr val="lt2"/>
              </a:buClr>
              <a:buSzPts val="1800"/>
              <a:buFont typeface="Arial"/>
              <a:buNone/>
            </a:pPr>
            <a:r>
              <a:t/>
            </a:r>
            <a:endParaRPr b="0" i="0" sz="1800" u="none">
              <a:solidFill>
                <a:schemeClr val="lt1"/>
              </a:solidFill>
              <a:latin typeface="Arial"/>
              <a:ea typeface="Arial"/>
              <a:cs typeface="Arial"/>
              <a:sym typeface="Arial"/>
            </a:endParaRPr>
          </a:p>
          <a:p>
            <a:pPr indent="-342900" lvl="0" marL="342900" rtl="0" algn="l">
              <a:lnSpc>
                <a:spcPct val="80000"/>
              </a:lnSpc>
              <a:spcBef>
                <a:spcPts val="360"/>
              </a:spcBef>
              <a:spcAft>
                <a:spcPts val="0"/>
              </a:spcAft>
              <a:buClr>
                <a:schemeClr val="lt2"/>
              </a:buClr>
              <a:buSzPts val="1800"/>
              <a:buFont typeface="Arial"/>
              <a:buChar char="•"/>
            </a:pPr>
            <a:r>
              <a:rPr b="0" i="0" lang="en-US" sz="1800" u="none">
                <a:solidFill>
                  <a:schemeClr val="lt1"/>
                </a:solidFill>
                <a:latin typeface="Arial"/>
                <a:ea typeface="Arial"/>
                <a:cs typeface="Arial"/>
                <a:sym typeface="Arial"/>
              </a:rPr>
              <a:t> </a:t>
            </a:r>
            <a:r>
              <a:rPr b="0" i="0" lang="en-US" sz="1800" u="none">
                <a:solidFill>
                  <a:srgbClr val="FFFF00"/>
                </a:solidFill>
                <a:latin typeface="Arial"/>
                <a:ea typeface="Arial"/>
                <a:cs typeface="Arial"/>
                <a:sym typeface="Arial"/>
              </a:rPr>
              <a:t>Coding </a:t>
            </a:r>
            <a:r>
              <a:rPr b="0" i="0" lang="en-US" sz="1800" u="none">
                <a:solidFill>
                  <a:schemeClr val="lt1"/>
                </a:solidFill>
                <a:latin typeface="Arial"/>
                <a:ea typeface="Arial"/>
                <a:cs typeface="Arial"/>
                <a:sym typeface="Arial"/>
              </a:rPr>
              <a:t>– transform algorithms into software</a:t>
            </a:r>
            <a:endParaRPr/>
          </a:p>
          <a:p>
            <a:pPr indent="-228600" lvl="0" marL="342900" rtl="0" algn="l">
              <a:spcBef>
                <a:spcPts val="360"/>
              </a:spcBef>
              <a:spcAft>
                <a:spcPts val="0"/>
              </a:spcAft>
              <a:buSzPts val="1800"/>
              <a:buFont typeface="Arial"/>
              <a:buNone/>
            </a:pPr>
            <a:r>
              <a:t/>
            </a:r>
            <a:endParaRPr b="0" i="0" sz="1800" u="none">
              <a:solidFill>
                <a:schemeClr val="lt1"/>
              </a:solidFill>
              <a:latin typeface="Arial"/>
              <a:ea typeface="Arial"/>
              <a:cs typeface="Arial"/>
              <a:sym typeface="Arial"/>
            </a:endParaRPr>
          </a:p>
        </p:txBody>
      </p:sp>
      <p:sp>
        <p:nvSpPr>
          <p:cNvPr id="260" name="Google Shape;260;p35"/>
          <p:cNvSpPr txBox="1"/>
          <p:nvPr/>
        </p:nvSpPr>
        <p:spPr>
          <a:xfrm>
            <a:off x="2133600" y="5518150"/>
            <a:ext cx="184200" cy="36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4_Mountain Top">
  <a:themeElements>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8_Mountain Top">
  <a:themeElements>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10_Mountain Top">
  <a:themeElements>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9_Mountain Top">
  <a:themeElements>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11_Mountain Top">
  <a:themeElements>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7_Mountain Top">
  <a:themeElements>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_Mountain Top">
  <a:themeElements>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Mountain Top">
  <a:themeElements>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6_Mountain Top">
  <a:themeElements>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2_Mountain Top">
  <a:themeElements>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1_Mountain Top">
  <a:themeElements>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Mountain Top">
  <a:themeElements>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5_Mountain Top">
  <a:themeElements>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