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LISP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 YMCM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EXECUTABLE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</a:rPr>
              <a:t>The executable code generation phase is the final step in the compilation process, where the machine code is transformed into a format that can be directly executed by the target. </a:t>
            </a:r>
          </a:p>
          <a:p>
            <a:r>
              <a:rPr lang="en-US" sz="3200" b="0" i="0" dirty="0">
                <a:solidFill>
                  <a:srgbClr val="D1D5DB"/>
                </a:solidFill>
                <a:effectLst/>
              </a:rPr>
              <a:t>This phase involves linking, assembling, and organizing the generated code to create a standalone executable file.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23450-EE98-45C4-8E34-CE742C621628}"/>
              </a:ext>
            </a:extLst>
          </p:cNvPr>
          <p:cNvSpPr txBox="1"/>
          <p:nvPr/>
        </p:nvSpPr>
        <p:spPr>
          <a:xfrm>
            <a:off x="1439333" y="804333"/>
            <a:ext cx="8703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THANKS FOR LISTENING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REFERENCES:</a:t>
            </a:r>
          </a:p>
          <a:p>
            <a:r>
              <a:rPr lang="en-US" dirty="0" err="1">
                <a:solidFill>
                  <a:schemeClr val="bg1"/>
                </a:solidFill>
              </a:rPr>
              <a:t>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chatgpt</a:t>
            </a:r>
            <a:r>
              <a:rPr lang="en-US" dirty="0">
                <a:solidFill>
                  <a:schemeClr val="bg1"/>
                </a:solidFill>
              </a:rPr>
              <a:t> full this thing</a:t>
            </a:r>
          </a:p>
        </p:txBody>
      </p:sp>
    </p:spTree>
    <p:extLst>
      <p:ext uri="{BB962C8B-B14F-4D97-AF65-F5344CB8AC3E}">
        <p14:creationId xmlns:p14="http://schemas.microsoft.com/office/powerpoint/2010/main" val="1691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620" cy="66230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 TO LISP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9150" y="1816735"/>
            <a:ext cx="2818765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22115" y="1164590"/>
            <a:ext cx="3643630" cy="5132705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28065" y="2107565"/>
            <a:ext cx="2456815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LISP is a functional and object-oriented programming language, created by John McCarthy in the late 1950s. 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LISP is dynamically typed ( data types are associated with values during runtime)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11040" y="1501775"/>
            <a:ext cx="3169920" cy="4449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The LISP language can be both interpreted and compiled or a mix of both.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During development, code might be interpreted for rapid testing and debugging, while a final version is compiled for deployment to achieve better performance.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07120" y="1816735"/>
            <a:ext cx="2818765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865235" y="2107565"/>
            <a:ext cx="2503170" cy="3935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LISP language variants :  Common Lisp, scheme, Clojure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LISP Compilers: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SBCL (Steel Bank Common Lisp) capable of both interpretation and compilation.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LISP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This presentation examines how the lisp compiler tanslates LISP code to machine code.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We will make use of the sample code: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position = initial + rate * 60 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In correct LISP syntax this code will be written as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(defvar psition (+ initial (* rate 60)) )                 </a:t>
            </a:r>
            <a:r>
              <a:rPr lang="en-US" sz="1400">
                <a:solidFill>
                  <a:schemeClr val="bg1"/>
                </a:solidFill>
              </a:rPr>
              <a:t>*used psition because position is a keyword in LISP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90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LEXICAL 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5585" y="1792605"/>
            <a:ext cx="281876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560" y="1856740"/>
            <a:ext cx="2456815" cy="418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Lexical Analysis:</a:t>
            </a:r>
          </a:p>
          <a:p>
            <a:pPr algn="l"/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The source code is tokenized ie broken down into fundamental units such as symbols, literals, and operators. Then stored in a symbol table and token stream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15385" y="1164590"/>
            <a:ext cx="4871085" cy="5132705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4166870" y="1543050"/>
          <a:ext cx="3878580" cy="4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Identifier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defvar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Keyword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psition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rate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Integer Literal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Parenthesis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83735" y="1174750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Symbol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82715" y="1254125"/>
            <a:ext cx="4871085" cy="5132705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2590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PARSING (SYNTAX ANALYSIS)</a:t>
            </a:r>
          </a:p>
        </p:txBody>
      </p:sp>
      <p:pic>
        <p:nvPicPr>
          <p:cNvPr id="2" name="Picture 1" descr="syntax tree i think 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2187575"/>
            <a:ext cx="4870450" cy="396938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7315" y="1484630"/>
            <a:ext cx="281876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77315" y="1792605"/>
            <a:ext cx="2820035" cy="418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Syntax Analysis :</a:t>
            </a:r>
          </a:p>
          <a:p>
            <a:pPr algn="l"/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The compiler analyzes the structure of the source code to create a hierarchical representation called an Abstract Syntax Tree (AST), which represents the syntactic structure of the program.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91350" y="1478915"/>
            <a:ext cx="385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Abstract Syntax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584960"/>
            <a:ext cx="358965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00760" y="1826260"/>
            <a:ext cx="3309620" cy="418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Semantic Analysis :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The compiler performs semantic analysis to ensure that the code adheres to the language's rules and semantics. This includes type checking and variable scoping.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5365" y="1584960"/>
            <a:ext cx="5429250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63335" y="1691640"/>
            <a:ext cx="4990465" cy="4565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LISP dynamic checking :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This involves evaluating  aspects of a program during runtime to catch errors or enforce certain rules as the program is running.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This involves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Determining variable type at runtime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Dynamic bounds checking for arrays and sequences.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Checks function arguments to ensure that the correct number and types of arguments are passed.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Checks the existence of variables.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INTERMEDIATE CODE GENERATION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584960"/>
            <a:ext cx="358965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61390" y="1691640"/>
            <a:ext cx="3348990" cy="4324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Intermediate Code Generation :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compiler translates the source code into an intermediate representation that is close to machine code.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This intermediate code serves as a bridge between the high-level source code and the final executable code.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52670" y="1584960"/>
            <a:ext cx="667194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43170" y="1849755"/>
            <a:ext cx="6311265" cy="416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Intermediate Code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Original Lisp Statement: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defvar</a:t>
            </a:r>
            <a:r>
              <a:rPr lang="en-US" sz="2000" dirty="0">
                <a:solidFill>
                  <a:schemeClr val="bg1"/>
                </a:solidFill>
              </a:rPr>
              <a:t> position (+ initial (* rate 60)))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Corresponding Three-Address Code: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t1 = rate * 60         ; t1 represents the result of (* rate 60)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t2 = initial + t1      ; t2 represents the result of (+ initial t1)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psition</a:t>
            </a:r>
            <a:r>
              <a:rPr lang="en-US" sz="2000" dirty="0">
                <a:solidFill>
                  <a:schemeClr val="bg1"/>
                </a:solidFill>
              </a:rPr>
              <a:t> = t2          ; Assign the final result to the variable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OPTIMIZATION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E6511264-1089-4631-AA1B-959AADA116AB}"/>
              </a:ext>
            </a:extLst>
          </p:cNvPr>
          <p:cNvSpPr/>
          <p:nvPr/>
        </p:nvSpPr>
        <p:spPr>
          <a:xfrm>
            <a:off x="838200" y="1584960"/>
            <a:ext cx="358965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D5E040A3-9911-44B3-AFD5-6D2C1B3D9601}"/>
              </a:ext>
            </a:extLst>
          </p:cNvPr>
          <p:cNvSpPr txBox="1"/>
          <p:nvPr/>
        </p:nvSpPr>
        <p:spPr>
          <a:xfrm>
            <a:off x="961390" y="1691640"/>
            <a:ext cx="3348990" cy="4324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Code Optimization: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This involves i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mproving the efficiency of the generated intermediate code without changing its functionality.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83D94EB2-AE82-42E7-B88D-FF0752B7C6D5}"/>
              </a:ext>
            </a:extLst>
          </p:cNvPr>
          <p:cNvSpPr/>
          <p:nvPr/>
        </p:nvSpPr>
        <p:spPr>
          <a:xfrm>
            <a:off x="4852670" y="1584960"/>
            <a:ext cx="667194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C69B647-C24F-42CB-80D7-7E14F9ED10C2}"/>
              </a:ext>
            </a:extLst>
          </p:cNvPr>
          <p:cNvSpPr txBox="1"/>
          <p:nvPr/>
        </p:nvSpPr>
        <p:spPr>
          <a:xfrm>
            <a:off x="5043170" y="1849755"/>
            <a:ext cx="6311265" cy="416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Intermediate Code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t1 = rate * 60         ; t1 represents the result of (* rate 60)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t2 = initial + t1      ; t2 represents the result of (+ initial t1)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psition</a:t>
            </a:r>
            <a:r>
              <a:rPr lang="en-US" sz="2000" dirty="0">
                <a:solidFill>
                  <a:schemeClr val="bg1"/>
                </a:solidFill>
              </a:rPr>
              <a:t> = t2          ; Assign the final result to the variable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Optimized Intermediate Code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t1 = rate * 60             ; t1 represents the result of (* rate 60)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psition</a:t>
            </a:r>
            <a:r>
              <a:rPr lang="en-US" sz="2000" dirty="0">
                <a:solidFill>
                  <a:schemeClr val="bg1"/>
                </a:solidFill>
              </a:rPr>
              <a:t> = initial + t1    ; Assign the final result to the variable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C5C8E3F-44C1-455C-8E28-E4E2F40F5521}"/>
              </a:ext>
            </a:extLst>
          </p:cNvPr>
          <p:cNvSpPr/>
          <p:nvPr/>
        </p:nvSpPr>
        <p:spPr>
          <a:xfrm>
            <a:off x="838200" y="1584960"/>
            <a:ext cx="358965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6F10381-D3C1-4B37-BC85-D9B8F285BD99}"/>
              </a:ext>
            </a:extLst>
          </p:cNvPr>
          <p:cNvSpPr txBox="1"/>
          <p:nvPr/>
        </p:nvSpPr>
        <p:spPr>
          <a:xfrm>
            <a:off x="961390" y="1691640"/>
            <a:ext cx="3348990" cy="4324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Code Generation: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This involves converting the intermediate code into machine code instructions. </a:t>
            </a: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his typically includes allocating registers, and generating instructions for arithmetic operations, function calls, and control flow.</a:t>
            </a:r>
            <a:endParaRPr lang="en-US" sz="2200" dirty="0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9441E934-5ECD-417A-B24C-C1E247A953D3}"/>
              </a:ext>
            </a:extLst>
          </p:cNvPr>
          <p:cNvSpPr/>
          <p:nvPr/>
        </p:nvSpPr>
        <p:spPr>
          <a:xfrm>
            <a:off x="4852670" y="1584960"/>
            <a:ext cx="6671945" cy="467233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7CAB9C9-5F72-4130-A929-80629C7FF8ED}"/>
              </a:ext>
            </a:extLst>
          </p:cNvPr>
          <p:cNvSpPr txBox="1"/>
          <p:nvPr/>
        </p:nvSpPr>
        <p:spPr>
          <a:xfrm>
            <a:off x="5043170" y="1849755"/>
            <a:ext cx="6311265" cy="416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Optimized Intermediate Code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t1 = rate * 60             ; t1 represents the result of (* rate 60)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psition</a:t>
            </a:r>
            <a:r>
              <a:rPr lang="en-US" sz="2000" dirty="0">
                <a:solidFill>
                  <a:schemeClr val="bg1"/>
                </a:solidFill>
              </a:rPr>
              <a:t> = initial + t1    ; Assign the final result to the variable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Generated Machine Code </a:t>
            </a:r>
          </a:p>
          <a:p>
            <a:pPr algn="ctr"/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1600" dirty="0">
                <a:solidFill>
                  <a:srgbClr val="FFFFFF"/>
                </a:solidFill>
                <a:latin typeface="Söhne Mono"/>
              </a:rPr>
              <a:t>LDF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 R1, rate                        ; Load the value of 'rate' into register R1 </a:t>
            </a:r>
          </a:p>
          <a:p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MULF R1, 60                           ; Multiply R1 by 60 </a:t>
            </a:r>
          </a:p>
          <a:p>
            <a:r>
              <a:rPr lang="en-US" sz="1600" dirty="0">
                <a:solidFill>
                  <a:srgbClr val="FFFFFF"/>
                </a:solidFill>
                <a:latin typeface="Söhne Mono"/>
              </a:rPr>
              <a:t>LDF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 R2, initial                     ; Load the value of 'initial' into register R2 </a:t>
            </a:r>
          </a:p>
          <a:p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ADDF R2, R1                           ; Add the result of the multiplication to R2 </a:t>
            </a:r>
          </a:p>
          <a:p>
            <a:r>
              <a:rPr lang="en-US" sz="1600" dirty="0">
                <a:solidFill>
                  <a:srgbClr val="FFFFFF"/>
                </a:solidFill>
                <a:latin typeface="Söhne Mono"/>
              </a:rPr>
              <a:t>STF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position, R2                ; Store the final result in the variable 'position'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759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Söhne Mono</vt:lpstr>
      <vt:lpstr>Office Theme</vt:lpstr>
      <vt:lpstr>LISP COMPILER</vt:lpstr>
      <vt:lpstr>INTRODUCTION TO LISP</vt:lpstr>
      <vt:lpstr>LISP COMPILER</vt:lpstr>
      <vt:lpstr>LEXICAL ANALYSIS</vt:lpstr>
      <vt:lpstr>PARSING (SYNTAX ANALYSIS)</vt:lpstr>
      <vt:lpstr>SEMANTIC ANALYSIS</vt:lpstr>
      <vt:lpstr>INTERMEDIATE CODE GENERATION</vt:lpstr>
      <vt:lpstr>CODE OPTIMIZATION</vt:lpstr>
      <vt:lpstr>CODE GENERATION</vt:lpstr>
      <vt:lpstr>EXECUTABLE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COMPILER</dc:title>
  <dc:creator>Alexander Ejiga</dc:creator>
  <cp:lastModifiedBy>Bemsen Kpongo</cp:lastModifiedBy>
  <cp:revision>12</cp:revision>
  <dcterms:created xsi:type="dcterms:W3CDTF">2024-01-11T17:58:00Z</dcterms:created>
  <dcterms:modified xsi:type="dcterms:W3CDTF">2024-01-12T16:58:17Z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7C62985EC069408FA8F9C0AC664035DF_13</vt:lpwstr>
  </property>
  <property fmtid="{D5CDD505-2E9C-101B-9397-08002B2CF9AE}" pid="3" name="KSOProductBuildVer">
    <vt:lpwstr>1033-12.2.0.13359</vt:lpwstr>
  </property>
</Properties>
</file>