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BBF7-038C-49D6-8F4E-54E81E370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Little Green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62D0E-E517-4433-A458-4F0D62CD6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website by:</a:t>
            </a:r>
          </a:p>
          <a:p>
            <a:r>
              <a:rPr lang="en-GB" dirty="0"/>
              <a:t>Jonas M. Olsson, John Harrow and Jack </a:t>
            </a:r>
            <a:r>
              <a:rPr lang="en-GB" dirty="0" err="1"/>
              <a:t>Wier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90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0402-E9CA-476C-907C-0DB80F8E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Applications of the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C96B9-DD4E-46F6-AE48-B633EF232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Information about eco-friendly living, map, recipes and a quiz for fun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Mixes fun, information and a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Targeted at young people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People that moved recently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62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65FE-02C8-4F95-BFA3-173CB71D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Home-page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C49CF2-1801-49EC-AC90-29426AC08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0" y="2845237"/>
            <a:ext cx="5608638" cy="258198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F03E3-D9CA-488F-9043-C319AB695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15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20FE-E419-41E7-81D0-B36F52C7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quiz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3F835-60F0-4D97-AD94-01DEC28A4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0" y="2794842"/>
            <a:ext cx="5608638" cy="268277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5F2AF-55D7-40DD-B6A2-1CFE93C77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quiz ask 6 questions, from 6 different topics  in eco-friendly living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quiz gives an individual response depending on what you answer in each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Links to other advice pages</a:t>
            </a:r>
          </a:p>
        </p:txBody>
      </p:sp>
    </p:spTree>
    <p:extLst>
      <p:ext uri="{BB962C8B-B14F-4D97-AF65-F5344CB8AC3E}">
        <p14:creationId xmlns:p14="http://schemas.microsoft.com/office/powerpoint/2010/main" val="97166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B56A-6978-49DE-8F1C-34CFBCFD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220C-2A0E-4477-966B-152725BF4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DC51D-917D-4E6A-B294-190A55765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0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7EB6-96EA-45AF-B390-BE8D1DCB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0902F-6C40-4A13-9B6F-8A56A116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196F7-D502-4508-8758-C24B0A22E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80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F033-19D1-4AE4-A295-ADA4D483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a live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63AFD-C4A3-4DA9-AB48-4FBE7252C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“#Insert link”</a:t>
            </a:r>
          </a:p>
        </p:txBody>
      </p:sp>
    </p:spTree>
    <p:extLst>
      <p:ext uri="{BB962C8B-B14F-4D97-AF65-F5344CB8AC3E}">
        <p14:creationId xmlns:p14="http://schemas.microsoft.com/office/powerpoint/2010/main" val="200310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F085-F48E-417E-8AFE-50280068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our application is needed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05D5A-56F7-4AAF-B6BF-68523B01B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Mixes fun and information</a:t>
            </a:r>
          </a:p>
          <a:p>
            <a:r>
              <a:rPr lang="en-GB" dirty="0"/>
              <a:t>Nice down on earth website to give advice without judgement</a:t>
            </a:r>
          </a:p>
        </p:txBody>
      </p:sp>
    </p:spTree>
    <p:extLst>
      <p:ext uri="{BB962C8B-B14F-4D97-AF65-F5344CB8AC3E}">
        <p14:creationId xmlns:p14="http://schemas.microsoft.com/office/powerpoint/2010/main" val="51070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2817-E3AE-4106-90FA-9D88E20C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That was All for this time,</a:t>
            </a:r>
            <a:br>
              <a:rPr lang="en-GB" dirty="0"/>
            </a:br>
            <a:r>
              <a:rPr lang="en-GB" dirty="0"/>
              <a:t>Bye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1DE13-4E60-43D0-8C72-A2F749521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Made by Jonas M. Olsson, John Harrow and Jack Weir</a:t>
            </a:r>
          </a:p>
        </p:txBody>
      </p:sp>
    </p:spTree>
    <p:extLst>
      <p:ext uri="{BB962C8B-B14F-4D97-AF65-F5344CB8AC3E}">
        <p14:creationId xmlns:p14="http://schemas.microsoft.com/office/powerpoint/2010/main" val="16968414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</TotalTime>
  <Words>136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The Little Green Web App</vt:lpstr>
      <vt:lpstr>The Applications of the Website</vt:lpstr>
      <vt:lpstr>The Home-page</vt:lpstr>
      <vt:lpstr>The quiz</vt:lpstr>
      <vt:lpstr>Map</vt:lpstr>
      <vt:lpstr>Recipes</vt:lpstr>
      <vt:lpstr>Now a live presentation</vt:lpstr>
      <vt:lpstr>Why our application is needed</vt:lpstr>
      <vt:lpstr>That was All for this time, Bye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Little Green Web App</dc:title>
  <dc:creator>Jonas Olsson</dc:creator>
  <cp:lastModifiedBy>Jonas Olsson</cp:lastModifiedBy>
  <cp:revision>2</cp:revision>
  <dcterms:created xsi:type="dcterms:W3CDTF">2019-12-01T13:42:18Z</dcterms:created>
  <dcterms:modified xsi:type="dcterms:W3CDTF">2019-12-01T13:58:24Z</dcterms:modified>
</cp:coreProperties>
</file>