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embeddedFontLst>
    <p:embeddedFont>
      <p:font typeface="Avenir Medium" panose="02000603020000020003" pitchFamily="2" charset="0"/>
      <p:regular r:id="rId9"/>
    </p:embeddedFont>
    <p:embeddedFont>
      <p:font typeface="微軟正黑體" panose="020B0604030504040204" pitchFamily="34" charset="-120"/>
      <p:regular r:id="rId10"/>
      <p:bold r:id="rId11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C959EB34-457E-4D25-9EAB-1EE9D6036AEE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93689C77-6DAE-4037-B7AE-5E0EC1D1D7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97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B34-457E-4D25-9EAB-1EE9D6036AEE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9C77-6DAE-4037-B7AE-5E0EC1D1D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8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B34-457E-4D25-9EAB-1EE9D6036AEE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9C77-6DAE-4037-B7AE-5E0EC1D1D7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662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B34-457E-4D25-9EAB-1EE9D6036AEE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9C77-6DAE-4037-B7AE-5E0EC1D1D7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43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B34-457E-4D25-9EAB-1EE9D6036AEE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9C77-6DAE-4037-B7AE-5E0EC1D1D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436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B34-457E-4D25-9EAB-1EE9D6036AEE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9C77-6DAE-4037-B7AE-5E0EC1D1D7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220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B34-457E-4D25-9EAB-1EE9D6036AEE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9C77-6DAE-4037-B7AE-5E0EC1D1D7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180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B34-457E-4D25-9EAB-1EE9D6036AEE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9C77-6DAE-4037-B7AE-5E0EC1D1D7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29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B34-457E-4D25-9EAB-1EE9D6036AEE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9C77-6DAE-4037-B7AE-5E0EC1D1D7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81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B34-457E-4D25-9EAB-1EE9D6036AEE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9C77-6DAE-4037-B7AE-5E0EC1D1D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48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B34-457E-4D25-9EAB-1EE9D6036AEE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9C77-6DAE-4037-B7AE-5E0EC1D1D7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B34-457E-4D25-9EAB-1EE9D6036AEE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9C77-6DAE-4037-B7AE-5E0EC1D1D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83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B34-457E-4D25-9EAB-1EE9D6036AEE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9C77-6DAE-4037-B7AE-5E0EC1D1D7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57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B34-457E-4D25-9EAB-1EE9D6036AEE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9C77-6DAE-4037-B7AE-5E0EC1D1D7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02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B34-457E-4D25-9EAB-1EE9D6036AEE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9C77-6DAE-4037-B7AE-5E0EC1D1D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B34-457E-4D25-9EAB-1EE9D6036AEE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9C77-6DAE-4037-B7AE-5E0EC1D1D7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7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EB34-457E-4D25-9EAB-1EE9D6036AEE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9C77-6DAE-4037-B7AE-5E0EC1D1D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82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59EB34-457E-4D25-9EAB-1EE9D6036AEE}" type="datetimeFigureOut">
              <a:rPr lang="zh-TW" altLang="en-US" smtClean="0"/>
              <a:t>2015/6/24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689C77-6DAE-4037-B7AE-5E0EC1D1D7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  <p:sldLayoutId id="2147484134" r:id="rId14"/>
    <p:sldLayoutId id="2147484135" r:id="rId15"/>
    <p:sldLayoutId id="2147484136" r:id="rId16"/>
    <p:sldLayoutId id="21474841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etpets.org.t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AMau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Teacher: Prof. </a:t>
            </a:r>
            <a:r>
              <a:rPr lang="zh-TW" altLang="en-US" dirty="0" smtClean="0"/>
              <a:t>江佩穎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辜</a:t>
            </a:r>
            <a:r>
              <a:rPr lang="zh-TW" altLang="en-US" dirty="0"/>
              <a:t>毓</a:t>
            </a:r>
            <a:r>
              <a:rPr lang="zh-TW" altLang="en-US" dirty="0" smtClean="0"/>
              <a:t>球</a:t>
            </a:r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Student : 103368011 </a:t>
            </a:r>
            <a:r>
              <a:rPr lang="zh-TW" altLang="en-US" dirty="0" smtClean="0"/>
              <a:t>廖振傑</a:t>
            </a:r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		103598011</a:t>
            </a:r>
            <a:r>
              <a:rPr lang="zh-TW" altLang="en-US" dirty="0" smtClean="0"/>
              <a:t> 陳科銘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095" y="2018622"/>
            <a:ext cx="1579705" cy="15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Are We Doing?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 smtClean="0"/>
              <a:t>Our application </a:t>
            </a:r>
            <a:r>
              <a:rPr lang="en-US" altLang="zh-TW" sz="2400" dirty="0" err="1" smtClean="0"/>
              <a:t>AMau</a:t>
            </a:r>
            <a:r>
              <a:rPr lang="en-US" altLang="zh-TW" sz="2400" dirty="0" smtClean="0"/>
              <a:t> is a pet adoption application.</a:t>
            </a:r>
          </a:p>
          <a:p>
            <a:r>
              <a:rPr lang="en-US" altLang="zh-TW" sz="2400" dirty="0" smtClean="0"/>
              <a:t>Our adoption data were come from the website </a:t>
            </a:r>
            <a:r>
              <a:rPr lang="en-US" altLang="zh-TW" sz="2400" dirty="0" smtClean="0">
                <a:hlinkClick r:id="rId2"/>
              </a:rPr>
              <a:t>Meetpets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 smtClean="0"/>
              <a:t>We list some data with their ages, location, name and some description about the kitties. </a:t>
            </a:r>
          </a:p>
          <a:p>
            <a:r>
              <a:rPr lang="en-US" altLang="zh-TW" sz="2400" dirty="0" smtClean="0"/>
              <a:t>If check like, user can add them into the favorite list. </a:t>
            </a:r>
          </a:p>
          <a:p>
            <a:r>
              <a:rPr lang="en-US" altLang="zh-TW" sz="2400" dirty="0" smtClean="0"/>
              <a:t>If the users are able to adopt the kitties, we’ll show the contact info of the owner.</a:t>
            </a:r>
          </a:p>
        </p:txBody>
      </p:sp>
    </p:spTree>
    <p:extLst>
      <p:ext uri="{BB962C8B-B14F-4D97-AF65-F5344CB8AC3E}">
        <p14:creationId xmlns:p14="http://schemas.microsoft.com/office/powerpoint/2010/main" val="25332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What </a:t>
            </a:r>
            <a:r>
              <a:rPr lang="en-US" altLang="zh-TW" dirty="0" smtClean="0"/>
              <a:t>Are </a:t>
            </a:r>
            <a:r>
              <a:rPr lang="en-US" altLang="zh-TW" dirty="0"/>
              <a:t>the </a:t>
            </a:r>
            <a:r>
              <a:rPr lang="en-US" altLang="zh-TW" dirty="0" smtClean="0"/>
              <a:t>Features</a:t>
            </a:r>
            <a:r>
              <a:rPr lang="en-US" altLang="zh-TW" dirty="0"/>
              <a:t> </a:t>
            </a:r>
            <a:r>
              <a:rPr lang="en-US" altLang="zh-TW" dirty="0" smtClean="0"/>
              <a:t>Do We Have?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56467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Our app </a:t>
            </a:r>
            <a:r>
              <a:rPr lang="en-US" altLang="zh-TW" dirty="0"/>
              <a:t>start with a page with a card deck filled </a:t>
            </a:r>
            <a:r>
              <a:rPr lang="en-US" altLang="zh-TW" dirty="0" smtClean="0"/>
              <a:t>with kitties.</a:t>
            </a:r>
            <a:endParaRPr lang="en-US" altLang="zh-TW" dirty="0"/>
          </a:p>
          <a:p>
            <a:r>
              <a:rPr lang="en-US" altLang="zh-TW" dirty="0"/>
              <a:t>User can check which kitty they like or not</a:t>
            </a:r>
            <a:r>
              <a:rPr lang="en-US" altLang="zh-TW" dirty="0" smtClean="0"/>
              <a:t>.</a:t>
            </a:r>
          </a:p>
          <a:p>
            <a:pPr marL="514350" lvl="2">
              <a:spcBef>
                <a:spcPts val="750"/>
              </a:spcBef>
            </a:pPr>
            <a:r>
              <a:rPr lang="en-US" altLang="zh-TW" dirty="0" smtClean="0"/>
              <a:t>We add some User-Friendly view: You can slide which one is your favorite.</a:t>
            </a:r>
          </a:p>
          <a:p>
            <a:r>
              <a:rPr lang="en-US" altLang="zh-TW" dirty="0" smtClean="0"/>
              <a:t>We design the modal view to show the detail profile of the kitties.</a:t>
            </a:r>
          </a:p>
          <a:p>
            <a:r>
              <a:rPr lang="en-US" altLang="zh-TW" dirty="0" smtClean="0"/>
              <a:t>All of the above will show while demo.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491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4952" y="931813"/>
            <a:ext cx="7662562" cy="130386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What Are the Technical Level Do We Use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3123286" cy="34449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Component : </a:t>
            </a:r>
            <a:endParaRPr lang="zh-TW" altLang="en-US" dirty="0" smtClean="0"/>
          </a:p>
          <a:p>
            <a:r>
              <a:rPr lang="en-US" altLang="zh-TW" dirty="0" err="1" smtClean="0"/>
              <a:t>UIPanGestureRecognizer</a:t>
            </a:r>
            <a:endParaRPr lang="en-US" altLang="zh-TW" dirty="0"/>
          </a:p>
          <a:p>
            <a:r>
              <a:rPr lang="en-US" altLang="zh-TW" dirty="0" err="1"/>
              <a:t>AFNetworking</a:t>
            </a:r>
            <a:endParaRPr lang="en-US" altLang="zh-TW" dirty="0"/>
          </a:p>
          <a:p>
            <a:r>
              <a:rPr lang="en-US" altLang="zh-TW" dirty="0" err="1"/>
              <a:t>MagicRecord</a:t>
            </a:r>
            <a:endParaRPr lang="en-US" altLang="zh-TW" dirty="0"/>
          </a:p>
          <a:p>
            <a:r>
              <a:rPr lang="en-US" altLang="zh-TW" dirty="0"/>
              <a:t>Core Data</a:t>
            </a:r>
          </a:p>
          <a:p>
            <a:r>
              <a:rPr lang="en-US" altLang="zh-TW" dirty="0" err="1"/>
              <a:t>Mogenerator</a:t>
            </a:r>
            <a:endParaRPr lang="en-US" altLang="zh-TW" dirty="0"/>
          </a:p>
          <a:p>
            <a:r>
              <a:rPr lang="en-US" altLang="zh-TW" dirty="0" err="1"/>
              <a:t>UIAlertView</a:t>
            </a:r>
            <a:endParaRPr lang="en-US" altLang="zh-TW" dirty="0"/>
          </a:p>
          <a:p>
            <a:r>
              <a:rPr lang="en-US" altLang="zh-TW" dirty="0" err="1"/>
              <a:t>iToast</a:t>
            </a:r>
            <a:endParaRPr lang="en-US" altLang="zh-TW" dirty="0"/>
          </a:p>
          <a:p>
            <a:r>
              <a:rPr lang="en-US" altLang="zh-TW" dirty="0" err="1"/>
              <a:t>UITableView</a:t>
            </a:r>
            <a:endParaRPr lang="en-US" altLang="zh-TW" dirty="0"/>
          </a:p>
          <a:p>
            <a:r>
              <a:rPr lang="en-US" altLang="zh-TW" dirty="0"/>
              <a:t>Custom </a:t>
            </a:r>
            <a:r>
              <a:rPr lang="en-US" altLang="zh-TW" dirty="0" err="1"/>
              <a:t>UITableViewCell</a:t>
            </a:r>
            <a:endParaRPr lang="en-US" altLang="zh-TW" dirty="0"/>
          </a:p>
          <a:p>
            <a:r>
              <a:rPr lang="en-US" altLang="zh-TW" dirty="0" err="1" smtClean="0"/>
              <a:t>UITableViewRowAction</a:t>
            </a:r>
            <a:endParaRPr lang="en-US" altLang="zh-TW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300151" y="2490135"/>
            <a:ext cx="3513324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500" dirty="0" smtClean="0"/>
              <a:t>Effect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:</a:t>
            </a:r>
            <a:r>
              <a:rPr lang="zh-TW" altLang="en-US" sz="1500" dirty="0" smtClean="0"/>
              <a:t> </a:t>
            </a:r>
            <a:endParaRPr lang="zh-TW" alt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500" dirty="0"/>
              <a:t>Custom Modal </a:t>
            </a:r>
            <a:r>
              <a:rPr lang="en-US" altLang="zh-TW" sz="1500" dirty="0" smtClean="0"/>
              <a:t>View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1500" dirty="0"/>
          </a:p>
          <a:p>
            <a:pPr marL="0" indent="0">
              <a:buNone/>
            </a:pPr>
            <a:r>
              <a:rPr lang="en-US" altLang="zh-TW" sz="1600" dirty="0" smtClean="0"/>
              <a:t>Technical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endParaRPr lang="zh-TW" alt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500" dirty="0"/>
              <a:t>Custom Delegate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500" dirty="0"/>
              <a:t>Load </a:t>
            </a:r>
            <a:r>
              <a:rPr lang="en-US" altLang="zh-TW" sz="1500" dirty="0" err="1"/>
              <a:t>Xib</a:t>
            </a:r>
            <a:r>
              <a:rPr lang="en-US" altLang="zh-TW" sz="1500" dirty="0"/>
              <a:t> File</a:t>
            </a:r>
            <a:endParaRPr lang="zh-TW" altLang="en-US" sz="1500" dirty="0"/>
          </a:p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950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377514" y="2693774"/>
            <a:ext cx="2464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7200" dirty="0" smtClean="0"/>
              <a:t>Demo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684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512166" y="2693774"/>
            <a:ext cx="2194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7200" dirty="0" smtClean="0"/>
              <a:t>Q&amp;A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3310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263516" y="2949147"/>
            <a:ext cx="6642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dirty="0" smtClean="0"/>
              <a:t>Thanks for your Attention!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7472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投影片">
      <a:majorFont>
        <a:latin typeface="Avenir Medium"/>
        <a:ea typeface="微軟正黑體"/>
        <a:cs typeface=""/>
      </a:majorFont>
      <a:minorFont>
        <a:latin typeface="Avenir Medium"/>
        <a:ea typeface="微軟正黑體"/>
        <a:cs typeface="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232</TotalTime>
  <Words>191</Words>
  <Application>Microsoft Office PowerPoint</Application>
  <PresentationFormat>如螢幕大小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Avenir Medium</vt:lpstr>
      <vt:lpstr>微軟正黑體</vt:lpstr>
      <vt:lpstr>Arial</vt:lpstr>
      <vt:lpstr>有機</vt:lpstr>
      <vt:lpstr>AMau</vt:lpstr>
      <vt:lpstr>What Are We Doing?</vt:lpstr>
      <vt:lpstr>What Are the Features Do We Have?</vt:lpstr>
      <vt:lpstr>What Are the Technical Level Do We Use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廖小傑</dc:creator>
  <cp:lastModifiedBy>廖小傑</cp:lastModifiedBy>
  <cp:revision>16</cp:revision>
  <dcterms:created xsi:type="dcterms:W3CDTF">2015-06-23T16:10:38Z</dcterms:created>
  <dcterms:modified xsi:type="dcterms:W3CDTF">2015-06-23T20:06:45Z</dcterms:modified>
</cp:coreProperties>
</file>