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 121"/>
          <p:cNvSpPr/>
          <p:nvPr/>
        </p:nvSpPr>
        <p:spPr>
          <a:xfrm>
            <a:off x="755576" y="188640"/>
            <a:ext cx="2736304" cy="604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smtClean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923928" y="188640"/>
            <a:ext cx="2736304" cy="604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err="1" smtClean="0">
                <a:solidFill>
                  <a:schemeClr val="tx1"/>
                </a:solidFill>
              </a:rPr>
              <a:t>EzWebGame</a:t>
            </a:r>
            <a:endParaRPr lang="en-US" altLang="zh-TW" sz="2000" smtClean="0">
              <a:solidFill>
                <a:schemeClr val="tx1"/>
              </a:solidFill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TW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zh-TW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71600" y="3645024"/>
            <a:ext cx="5472608" cy="2376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Running</a:t>
            </a:r>
          </a:p>
          <a:p>
            <a:pPr algn="ctr"/>
            <a:r>
              <a:rPr lang="en-US" altLang="zh-TW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State</a:t>
            </a:r>
            <a:endParaRPr lang="zh-TW" alt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331640" y="836712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Login</a:t>
            </a:r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427984" y="836712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Login form</a:t>
            </a:r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331640" y="1988840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 smtClean="0"/>
              <a:t>onLoginFailed</a:t>
            </a:r>
            <a:endParaRPr lang="zh-TW" altLang="en-US"/>
          </a:p>
        </p:txBody>
      </p:sp>
      <p:sp>
        <p:nvSpPr>
          <p:cNvPr id="7" name="流程圖: 決策 6"/>
          <p:cNvSpPr/>
          <p:nvPr/>
        </p:nvSpPr>
        <p:spPr>
          <a:xfrm>
            <a:off x="4355976" y="1988840"/>
            <a:ext cx="1872208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validate</a:t>
            </a: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331640" y="2852936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 smtClean="0"/>
              <a:t>onLoginSuccess</a:t>
            </a: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331640" y="3789040"/>
            <a:ext cx="151216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Send</a:t>
            </a:r>
          </a:p>
          <a:p>
            <a:pPr algn="ctr"/>
            <a:r>
              <a:rPr lang="en-US" altLang="zh-TW" smtClean="0"/>
              <a:t> command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331640" y="5157192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err="1" smtClean="0"/>
              <a:t>onEvents</a:t>
            </a:r>
            <a:endParaRPr lang="zh-TW" altLang="en-US"/>
          </a:p>
        </p:txBody>
      </p:sp>
      <p:cxnSp>
        <p:nvCxnSpPr>
          <p:cNvPr id="12" name="直線單箭頭接點 11"/>
          <p:cNvCxnSpPr>
            <a:stCxn id="4" idx="3"/>
            <a:endCxn id="5" idx="1"/>
          </p:cNvCxnSpPr>
          <p:nvPr/>
        </p:nvCxnSpPr>
        <p:spPr>
          <a:xfrm>
            <a:off x="3059832" y="119675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圖案 22"/>
          <p:cNvCxnSpPr>
            <a:stCxn id="7" idx="2"/>
            <a:endCxn id="8" idx="3"/>
          </p:cNvCxnSpPr>
          <p:nvPr/>
        </p:nvCxnSpPr>
        <p:spPr>
          <a:xfrm rot="5400000">
            <a:off x="3959932" y="1880828"/>
            <a:ext cx="432048" cy="223224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6" idx="1"/>
            <a:endCxn id="4" idx="1"/>
          </p:cNvCxnSpPr>
          <p:nvPr/>
        </p:nvCxnSpPr>
        <p:spPr>
          <a:xfrm rot="10800000">
            <a:off x="1331640" y="1196752"/>
            <a:ext cx="12700" cy="115212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8" idx="1"/>
            <a:endCxn id="9" idx="1"/>
          </p:cNvCxnSpPr>
          <p:nvPr/>
        </p:nvCxnSpPr>
        <p:spPr>
          <a:xfrm rot="10800000" flipV="1">
            <a:off x="1331640" y="3212976"/>
            <a:ext cx="12700" cy="9361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5" idx="2"/>
            <a:endCxn id="7" idx="0"/>
          </p:cNvCxnSpPr>
          <p:nvPr/>
        </p:nvCxnSpPr>
        <p:spPr>
          <a:xfrm rot="16200000" flipH="1">
            <a:off x="5058054" y="1754814"/>
            <a:ext cx="432048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圓角矩形 93"/>
          <p:cNvSpPr/>
          <p:nvPr/>
        </p:nvSpPr>
        <p:spPr>
          <a:xfrm>
            <a:off x="4355976" y="3789040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Process command</a:t>
            </a:r>
            <a:endParaRPr lang="zh-TW" altLang="en-US"/>
          </a:p>
        </p:txBody>
      </p:sp>
      <p:sp>
        <p:nvSpPr>
          <p:cNvPr id="95" name="圓角矩形 94"/>
          <p:cNvSpPr/>
          <p:nvPr/>
        </p:nvSpPr>
        <p:spPr>
          <a:xfrm>
            <a:off x="4355976" y="5157192"/>
            <a:ext cx="17281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Event Trigger</a:t>
            </a:r>
            <a:endParaRPr lang="zh-TW" altLang="en-US"/>
          </a:p>
        </p:txBody>
      </p:sp>
      <p:cxnSp>
        <p:nvCxnSpPr>
          <p:cNvPr id="97" name="肘形接點 96"/>
          <p:cNvCxnSpPr>
            <a:stCxn id="94" idx="3"/>
            <a:endCxn id="95" idx="3"/>
          </p:cNvCxnSpPr>
          <p:nvPr/>
        </p:nvCxnSpPr>
        <p:spPr>
          <a:xfrm>
            <a:off x="6084168" y="4149080"/>
            <a:ext cx="12700" cy="136815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肘形接點 145"/>
          <p:cNvCxnSpPr>
            <a:stCxn id="10" idx="1"/>
            <a:endCxn id="9" idx="1"/>
          </p:cNvCxnSpPr>
          <p:nvPr/>
        </p:nvCxnSpPr>
        <p:spPr>
          <a:xfrm rot="10800000">
            <a:off x="1331640" y="4149080"/>
            <a:ext cx="12700" cy="136815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8" name="文字方塊 147"/>
          <p:cNvSpPr txBox="1"/>
          <p:nvPr/>
        </p:nvSpPr>
        <p:spPr>
          <a:xfrm>
            <a:off x="3059832" y="827420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err="1" smtClean="0">
                <a:solidFill>
                  <a:srgbClr val="002060"/>
                </a:solidFill>
              </a:rPr>
              <a:t>gKey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4572000" y="2843644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err="1" smtClean="0">
                <a:solidFill>
                  <a:srgbClr val="002060"/>
                </a:solidFill>
              </a:rPr>
              <a:t>c</a:t>
            </a:r>
            <a:r>
              <a:rPr lang="en-US" altLang="zh-TW" err="1" smtClean="0">
                <a:solidFill>
                  <a:srgbClr val="002060"/>
                </a:solidFill>
              </a:rPr>
              <a:t>Key</a:t>
            </a:r>
            <a:endParaRPr lang="zh-TW" altLang="en-US">
              <a:solidFill>
                <a:srgbClr val="002060"/>
              </a:solidFill>
            </a:endParaRPr>
          </a:p>
        </p:txBody>
      </p:sp>
      <p:cxnSp>
        <p:nvCxnSpPr>
          <p:cNvPr id="153" name="直線單箭頭接點 152"/>
          <p:cNvCxnSpPr/>
          <p:nvPr/>
        </p:nvCxnSpPr>
        <p:spPr>
          <a:xfrm>
            <a:off x="2843808" y="400506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2843808" y="429309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2843808" y="3707740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err="1" smtClean="0"/>
              <a:t>c</a:t>
            </a:r>
            <a:r>
              <a:rPr lang="en-US" altLang="zh-TW" err="1" smtClean="0"/>
              <a:t>Key</a:t>
            </a:r>
            <a:endParaRPr lang="zh-TW" altLang="en-US"/>
          </a:p>
        </p:txBody>
      </p:sp>
      <p:sp>
        <p:nvSpPr>
          <p:cNvPr id="157" name="文字方塊 156"/>
          <p:cNvSpPr txBox="1"/>
          <p:nvPr/>
        </p:nvSpPr>
        <p:spPr>
          <a:xfrm>
            <a:off x="3635896" y="4005064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ncKey</a:t>
            </a:r>
            <a:endParaRPr lang="zh-TW" altLang="en-US"/>
          </a:p>
        </p:txBody>
      </p:sp>
      <p:cxnSp>
        <p:nvCxnSpPr>
          <p:cNvPr id="163" name="直線單箭頭接點 162"/>
          <p:cNvCxnSpPr>
            <a:stCxn id="95" idx="1"/>
          </p:cNvCxnSpPr>
          <p:nvPr/>
        </p:nvCxnSpPr>
        <p:spPr>
          <a:xfrm flipH="1">
            <a:off x="3059832" y="551723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stCxn id="7" idx="1"/>
            <a:endCxn id="6" idx="3"/>
          </p:cNvCxnSpPr>
          <p:nvPr/>
        </p:nvCxnSpPr>
        <p:spPr>
          <a:xfrm flipH="1" flipV="1">
            <a:off x="3059832" y="2348880"/>
            <a:ext cx="1296144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</Words>
  <Application>Microsoft Office PowerPoint</Application>
  <PresentationFormat>如螢幕大小 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abc</cp:lastModifiedBy>
  <cp:revision>13</cp:revision>
  <dcterms:created xsi:type="dcterms:W3CDTF">2013-10-16T16:20:53Z</dcterms:created>
  <dcterms:modified xsi:type="dcterms:W3CDTF">2013-10-16T18:04:59Z</dcterms:modified>
</cp:coreProperties>
</file>