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1" r:id="rId3"/>
    <p:sldId id="272" r:id="rId4"/>
    <p:sldId id="259" r:id="rId5"/>
    <p:sldId id="260" r:id="rId6"/>
    <p:sldId id="273" r:id="rId7"/>
    <p:sldId id="263" r:id="rId8"/>
    <p:sldId id="262" r:id="rId9"/>
    <p:sldId id="264" r:id="rId10"/>
    <p:sldId id="274" r:id="rId11"/>
    <p:sldId id="265" r:id="rId12"/>
    <p:sldId id="266" r:id="rId13"/>
    <p:sldId id="267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4" d="100"/>
          <a:sy n="64" d="100"/>
        </p:scale>
        <p:origin x="180" y="66"/>
      </p:cViewPr>
      <p:guideLst/>
    </p:cSldViewPr>
  </p:slideViewPr>
  <p:outlineViewPr>
    <p:cViewPr>
      <p:scale>
        <a:sx n="33" d="100"/>
        <a:sy n="33" d="100"/>
      </p:scale>
      <p:origin x="0" y="-46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://google.com.tw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3D29C-73BA-4B78-AE06-88FE2A4569F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87602BB-DC57-446C-8B09-DAE65A185DA8}">
      <dgm:prSet phldrT="[文字]"/>
      <dgm:spPr>
        <a:xfrm>
          <a:off x="269271" y="1239047"/>
          <a:ext cx="418595" cy="36412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zh-TW" alt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登入</a:t>
          </a:r>
        </a:p>
      </dgm:t>
    </dgm:pt>
    <dgm:pt modelId="{D0DC59F2-8288-41E3-A8CD-DB043F74454E}" type="parTrans" cxnId="{7C228EFD-74BF-4467-93A1-EED62048AD17}">
      <dgm:prSet/>
      <dgm:spPr/>
      <dgm:t>
        <a:bodyPr/>
        <a:lstStyle/>
        <a:p>
          <a:endParaRPr lang="zh-TW" altLang="en-US"/>
        </a:p>
      </dgm:t>
    </dgm:pt>
    <dgm:pt modelId="{60FD8521-DEEB-4FF7-BC6F-2233FB1E3179}" type="sibTrans" cxnId="{7C228EFD-74BF-4467-93A1-EED62048AD17}">
      <dgm:prSet/>
      <dgm:spPr/>
      <dgm:t>
        <a:bodyPr/>
        <a:lstStyle/>
        <a:p>
          <a:endParaRPr lang="zh-TW" altLang="en-US"/>
        </a:p>
      </dgm:t>
    </dgm:pt>
    <dgm:pt modelId="{B191DB64-B4C8-43B2-A6B4-9B16699F070D}">
      <dgm:prSet phldrT="[文字]"/>
      <dgm:spPr>
        <a:xfrm>
          <a:off x="687866" y="903987"/>
          <a:ext cx="514064" cy="6991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zh-TW" alt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遊戲大廳</a:t>
          </a:r>
        </a:p>
      </dgm:t>
    </dgm:pt>
    <dgm:pt modelId="{55FA682A-392E-4DB1-A29A-FD5A1F82AB52}" type="parTrans" cxnId="{60761552-9D57-402F-BF39-F11C55508876}">
      <dgm:prSet/>
      <dgm:spPr/>
      <dgm:t>
        <a:bodyPr/>
        <a:lstStyle/>
        <a:p>
          <a:endParaRPr lang="zh-TW" altLang="en-US"/>
        </a:p>
      </dgm:t>
    </dgm:pt>
    <dgm:pt modelId="{A3CC7729-6649-4532-A6A7-1C68E6E0EC81}" type="sibTrans" cxnId="{60761552-9D57-402F-BF39-F11C55508876}">
      <dgm:prSet/>
      <dgm:spPr/>
      <dgm:t>
        <a:bodyPr/>
        <a:lstStyle/>
        <a:p>
          <a:endParaRPr lang="zh-TW" altLang="en-US"/>
        </a:p>
      </dgm:t>
    </dgm:pt>
    <dgm:pt modelId="{BCEA947A-1432-4062-AA3D-B19000568BA5}">
      <dgm:prSet phldrT="[文字]"/>
      <dgm:spPr>
        <a:xfrm>
          <a:off x="1211722" y="657665"/>
          <a:ext cx="514064" cy="94551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zh-TW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遊戲房間</a:t>
          </a:r>
        </a:p>
      </dgm:t>
    </dgm:pt>
    <dgm:pt modelId="{BA6A403F-D4B8-4D9D-963A-B65B6ED08510}" type="parTrans" cxnId="{87BB6927-252B-452E-81F4-F292D893B1DC}">
      <dgm:prSet/>
      <dgm:spPr/>
      <dgm:t>
        <a:bodyPr/>
        <a:lstStyle/>
        <a:p>
          <a:endParaRPr lang="zh-TW" altLang="en-US"/>
        </a:p>
      </dgm:t>
    </dgm:pt>
    <dgm:pt modelId="{77C0AC5F-0E95-4CD2-B8F4-EDB0D5DEFB17}" type="sibTrans" cxnId="{87BB6927-252B-452E-81F4-F292D893B1DC}">
      <dgm:prSet/>
      <dgm:spPr/>
      <dgm:t>
        <a:bodyPr/>
        <a:lstStyle/>
        <a:p>
          <a:endParaRPr lang="zh-TW" altLang="en-US"/>
        </a:p>
      </dgm:t>
    </dgm:pt>
    <dgm:pt modelId="{5F2ACF5C-568B-47F6-816F-BACB79352D74}">
      <dgm:prSet phldrT="[文字]"/>
      <dgm:spPr>
        <a:xfrm>
          <a:off x="1786985" y="506200"/>
          <a:ext cx="514064" cy="109697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zh-TW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開始遊戲</a:t>
          </a:r>
        </a:p>
      </dgm:t>
    </dgm:pt>
    <dgm:pt modelId="{FE88E961-5697-4AB2-8296-953F1EB8A636}" type="parTrans" cxnId="{71EAD32D-244C-4502-8B9E-ADB5E59C1C67}">
      <dgm:prSet/>
      <dgm:spPr/>
      <dgm:t>
        <a:bodyPr/>
        <a:lstStyle/>
        <a:p>
          <a:endParaRPr lang="zh-TW" altLang="en-US"/>
        </a:p>
      </dgm:t>
    </dgm:pt>
    <dgm:pt modelId="{C67A3CA8-478C-4DE8-8E77-1E191CDBF4DE}" type="sibTrans" cxnId="{71EAD32D-244C-4502-8B9E-ADB5E59C1C67}">
      <dgm:prSet/>
      <dgm:spPr/>
      <dgm:t>
        <a:bodyPr/>
        <a:lstStyle/>
        <a:p>
          <a:endParaRPr lang="zh-TW" altLang="en-US"/>
        </a:p>
      </dgm:t>
    </dgm:pt>
    <dgm:pt modelId="{AA688A05-4E6D-4862-8B79-A3A6C3092639}" type="pres">
      <dgm:prSet presAssocID="{F563D29C-73BA-4B78-AE06-88FE2A4569FE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5311AC-DA01-44DF-B86D-24A4A3C5B7B2}" type="pres">
      <dgm:prSet presAssocID="{F563D29C-73BA-4B78-AE06-88FE2A4569FE}" presName="arrow" presStyleLbl="bgShp" presStyleIdx="0" presStyleCnt="1"/>
      <dgm:spPr>
        <a:xfrm>
          <a:off x="0" y="73223"/>
          <a:ext cx="2447925" cy="1529953"/>
        </a:xfrm>
        <a:prstGeom prst="swooshArrow">
          <a:avLst>
            <a:gd name="adj1" fmla="val 25000"/>
            <a:gd name="adj2" fmla="val 25000"/>
          </a:avLst>
        </a:prstGeom>
        <a:solidFill>
          <a:srgbClr val="5B9BD5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TW" altLang="en-US"/>
        </a:p>
      </dgm:t>
    </dgm:pt>
    <dgm:pt modelId="{84885439-2314-4098-B67E-95ACB3C9AC3D}" type="pres">
      <dgm:prSet presAssocID="{F563D29C-73BA-4B78-AE06-88FE2A4569FE}" presName="arrowDiagram4" presStyleCnt="0"/>
      <dgm:spPr/>
    </dgm:pt>
    <dgm:pt modelId="{BF10F19E-8C4A-4F0A-B952-D6D69AC08C8B}" type="pres">
      <dgm:prSet presAssocID="{987602BB-DC57-446C-8B09-DAE65A185DA8}" presName="bullet4a" presStyleLbl="node1" presStyleIdx="0" presStyleCnt="4"/>
      <dgm:spPr>
        <a:xfrm>
          <a:off x="241120" y="1210896"/>
          <a:ext cx="56302" cy="56302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zh-TW" altLang="en-US"/>
        </a:p>
      </dgm:t>
    </dgm:pt>
    <dgm:pt modelId="{77FB9686-9FFA-4DD1-B5BB-A46BE2C4E81D}" type="pres">
      <dgm:prSet presAssocID="{987602BB-DC57-446C-8B09-DAE65A185DA8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67E76B-E055-44A8-A326-0F4D86A96282}" type="pres">
      <dgm:prSet presAssocID="{B191DB64-B4C8-43B2-A6B4-9B16699F070D}" presName="bullet4b" presStyleLbl="node1" presStyleIdx="1" presStyleCnt="4"/>
      <dgm:spPr>
        <a:xfrm>
          <a:off x="638908" y="855029"/>
          <a:ext cx="97917" cy="97917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zh-TW" altLang="en-US"/>
        </a:p>
      </dgm:t>
    </dgm:pt>
    <dgm:pt modelId="{98D6658B-2BDC-47C2-B4BC-31F2C3ADC025}" type="pres">
      <dgm:prSet presAssocID="{B191DB64-B4C8-43B2-A6B4-9B16699F070D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34195D-D259-4FBB-8243-F647C9BF7A5D}" type="pres">
      <dgm:prSet presAssocID="{BCEA947A-1432-4062-AA3D-B19000568BA5}" presName="bullet4c" presStyleLbl="node1" presStyleIdx="2" presStyleCnt="4"/>
      <dgm:spPr>
        <a:xfrm>
          <a:off x="1146852" y="592795"/>
          <a:ext cx="129740" cy="129740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zh-TW" altLang="en-US"/>
        </a:p>
      </dgm:t>
    </dgm:pt>
    <dgm:pt modelId="{D4FF3BF7-C467-40E5-9029-DF8B53AACCEF}" type="pres">
      <dgm:prSet presAssocID="{BCEA947A-1432-4062-AA3D-B19000568BA5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919C48-E328-4EDA-B040-725E3CE1E9F1}" type="pres">
      <dgm:prSet presAssocID="{5F2ACF5C-568B-47F6-816F-BACB79352D74}" presName="bullet4d" presStyleLbl="node1" presStyleIdx="3" presStyleCnt="4"/>
      <dgm:spPr>
        <a:xfrm>
          <a:off x="1700083" y="419298"/>
          <a:ext cx="173802" cy="173802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zh-TW" altLang="en-US"/>
        </a:p>
      </dgm:t>
    </dgm:pt>
    <dgm:pt modelId="{3849999D-EB2E-4AEA-B569-EBD6005E569B}" type="pres">
      <dgm:prSet presAssocID="{5F2ACF5C-568B-47F6-816F-BACB79352D74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0761552-9D57-402F-BF39-F11C55508876}" srcId="{F563D29C-73BA-4B78-AE06-88FE2A4569FE}" destId="{B191DB64-B4C8-43B2-A6B4-9B16699F070D}" srcOrd="1" destOrd="0" parTransId="{55FA682A-392E-4DB1-A29A-FD5A1F82AB52}" sibTransId="{A3CC7729-6649-4532-A6A7-1C68E6E0EC81}"/>
    <dgm:cxn modelId="{87BB6927-252B-452E-81F4-F292D893B1DC}" srcId="{F563D29C-73BA-4B78-AE06-88FE2A4569FE}" destId="{BCEA947A-1432-4062-AA3D-B19000568BA5}" srcOrd="2" destOrd="0" parTransId="{BA6A403F-D4B8-4D9D-963A-B65B6ED08510}" sibTransId="{77C0AC5F-0E95-4CD2-B8F4-EDB0D5DEFB17}"/>
    <dgm:cxn modelId="{F326845B-2B3B-4604-B91E-420528829943}" type="presOf" srcId="{5F2ACF5C-568B-47F6-816F-BACB79352D74}" destId="{3849999D-EB2E-4AEA-B569-EBD6005E569B}" srcOrd="0" destOrd="0" presId="urn:microsoft.com/office/officeart/2005/8/layout/arrow2"/>
    <dgm:cxn modelId="{7C228EFD-74BF-4467-93A1-EED62048AD17}" srcId="{F563D29C-73BA-4B78-AE06-88FE2A4569FE}" destId="{987602BB-DC57-446C-8B09-DAE65A185DA8}" srcOrd="0" destOrd="0" parTransId="{D0DC59F2-8288-41E3-A8CD-DB043F74454E}" sibTransId="{60FD8521-DEEB-4FF7-BC6F-2233FB1E3179}"/>
    <dgm:cxn modelId="{CB157674-FA9D-4D56-AD40-03DBF895D2EE}" type="presOf" srcId="{987602BB-DC57-446C-8B09-DAE65A185DA8}" destId="{77FB9686-9FFA-4DD1-B5BB-A46BE2C4E81D}" srcOrd="0" destOrd="0" presId="urn:microsoft.com/office/officeart/2005/8/layout/arrow2"/>
    <dgm:cxn modelId="{26603F70-8119-446A-8C60-C4C1C91EDDE5}" type="presOf" srcId="{F563D29C-73BA-4B78-AE06-88FE2A4569FE}" destId="{AA688A05-4E6D-4862-8B79-A3A6C3092639}" srcOrd="0" destOrd="0" presId="urn:microsoft.com/office/officeart/2005/8/layout/arrow2"/>
    <dgm:cxn modelId="{185AF558-6AEA-43D2-97F4-D715B413121A}" type="presOf" srcId="{B191DB64-B4C8-43B2-A6B4-9B16699F070D}" destId="{98D6658B-2BDC-47C2-B4BC-31F2C3ADC025}" srcOrd="0" destOrd="0" presId="urn:microsoft.com/office/officeart/2005/8/layout/arrow2"/>
    <dgm:cxn modelId="{5A39CD46-7F41-45AE-9EF1-506FE97E24AA}" type="presOf" srcId="{BCEA947A-1432-4062-AA3D-B19000568BA5}" destId="{D4FF3BF7-C467-40E5-9029-DF8B53AACCEF}" srcOrd="0" destOrd="0" presId="urn:microsoft.com/office/officeart/2005/8/layout/arrow2"/>
    <dgm:cxn modelId="{71EAD32D-244C-4502-8B9E-ADB5E59C1C67}" srcId="{F563D29C-73BA-4B78-AE06-88FE2A4569FE}" destId="{5F2ACF5C-568B-47F6-816F-BACB79352D74}" srcOrd="3" destOrd="0" parTransId="{FE88E961-5697-4AB2-8296-953F1EB8A636}" sibTransId="{C67A3CA8-478C-4DE8-8E77-1E191CDBF4DE}"/>
    <dgm:cxn modelId="{B68F1073-EA3E-4E34-B18D-E46192CE4A9A}" type="presParOf" srcId="{AA688A05-4E6D-4862-8B79-A3A6C3092639}" destId="{3D5311AC-DA01-44DF-B86D-24A4A3C5B7B2}" srcOrd="0" destOrd="0" presId="urn:microsoft.com/office/officeart/2005/8/layout/arrow2"/>
    <dgm:cxn modelId="{C5015262-BDFB-43D9-9763-3D6853601E8A}" type="presParOf" srcId="{AA688A05-4E6D-4862-8B79-A3A6C3092639}" destId="{84885439-2314-4098-B67E-95ACB3C9AC3D}" srcOrd="1" destOrd="0" presId="urn:microsoft.com/office/officeart/2005/8/layout/arrow2"/>
    <dgm:cxn modelId="{A52A6A97-46EE-47A2-8D75-A2DCAFD66EB2}" type="presParOf" srcId="{84885439-2314-4098-B67E-95ACB3C9AC3D}" destId="{BF10F19E-8C4A-4F0A-B952-D6D69AC08C8B}" srcOrd="0" destOrd="0" presId="urn:microsoft.com/office/officeart/2005/8/layout/arrow2"/>
    <dgm:cxn modelId="{47F1B33C-7C8E-4E5D-A25B-B9A540791002}" type="presParOf" srcId="{84885439-2314-4098-B67E-95ACB3C9AC3D}" destId="{77FB9686-9FFA-4DD1-B5BB-A46BE2C4E81D}" srcOrd="1" destOrd="0" presId="urn:microsoft.com/office/officeart/2005/8/layout/arrow2"/>
    <dgm:cxn modelId="{FB31D051-4651-4BDC-B956-485FD3B640C2}" type="presParOf" srcId="{84885439-2314-4098-B67E-95ACB3C9AC3D}" destId="{A067E76B-E055-44A8-A326-0F4D86A96282}" srcOrd="2" destOrd="0" presId="urn:microsoft.com/office/officeart/2005/8/layout/arrow2"/>
    <dgm:cxn modelId="{2927B4B0-1A93-42B7-8DF6-1945AF281276}" type="presParOf" srcId="{84885439-2314-4098-B67E-95ACB3C9AC3D}" destId="{98D6658B-2BDC-47C2-B4BC-31F2C3ADC025}" srcOrd="3" destOrd="0" presId="urn:microsoft.com/office/officeart/2005/8/layout/arrow2"/>
    <dgm:cxn modelId="{911E71DA-F4B3-4C10-BEB7-52107A47D65D}" type="presParOf" srcId="{84885439-2314-4098-B67E-95ACB3C9AC3D}" destId="{7034195D-D259-4FBB-8243-F647C9BF7A5D}" srcOrd="4" destOrd="0" presId="urn:microsoft.com/office/officeart/2005/8/layout/arrow2"/>
    <dgm:cxn modelId="{13CF5184-A96D-4366-ABAC-FB5E262B773E}" type="presParOf" srcId="{84885439-2314-4098-B67E-95ACB3C9AC3D}" destId="{D4FF3BF7-C467-40E5-9029-DF8B53AACCEF}" srcOrd="5" destOrd="0" presId="urn:microsoft.com/office/officeart/2005/8/layout/arrow2"/>
    <dgm:cxn modelId="{57915456-D10B-4BA8-A168-BA8264B7988F}" type="presParOf" srcId="{84885439-2314-4098-B67E-95ACB3C9AC3D}" destId="{82919C48-E328-4EDA-B040-725E3CE1E9F1}" srcOrd="6" destOrd="0" presId="urn:microsoft.com/office/officeart/2005/8/layout/arrow2"/>
    <dgm:cxn modelId="{C178F98F-EA1C-48AD-9B96-55D7AFC59971}" type="presParOf" srcId="{84885439-2314-4098-B67E-95ACB3C9AC3D}" destId="{3849999D-EB2E-4AEA-B569-EBD6005E569B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647CE-34F2-4754-BB88-0F280AC3D6AB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233AECB-B969-4FE1-A4FA-4111BF57CBC0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r>
            <a:rPr lang="en-US" altLang="zh-TW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login()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49461D99-E6D8-4A63-8536-AAFBF401FE37}" type="parTrans" cxnId="{987A152F-3F46-4867-B136-CC7670FCCA2D}">
      <dgm:prSet/>
      <dgm:spPr/>
      <dgm:t>
        <a:bodyPr/>
        <a:lstStyle/>
        <a:p>
          <a:endParaRPr lang="zh-TW" altLang="en-US" sz="1800"/>
        </a:p>
      </dgm:t>
    </dgm:pt>
    <dgm:pt modelId="{6561EDEF-907C-4484-9691-81F2B19A47CF}" type="sibTrans" cxnId="{987A152F-3F46-4867-B136-CC7670FCCA2D}">
      <dgm:prSet/>
      <dgm:spPr/>
      <dgm:t>
        <a:bodyPr/>
        <a:lstStyle/>
        <a:p>
          <a:endParaRPr lang="zh-TW" altLang="en-US" sz="1800"/>
        </a:p>
      </dgm:t>
    </dgm:pt>
    <dgm:pt modelId="{1E63D8C7-65C4-4A40-84C4-6FF9BAC30596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r>
            <a:rPr lang="en-US" altLang="zh-TW" sz="18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onLoginSuccess</a:t>
          </a:r>
          <a:r>
            <a:rPr lang="en-US" altLang="zh-TW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942E77D9-85C6-4938-963F-95E1C0407C77}" type="parTrans" cxnId="{483B5339-57A6-4D04-A310-FFCE525184BC}">
      <dgm:prSet/>
      <dgm:spPr/>
      <dgm:t>
        <a:bodyPr/>
        <a:lstStyle/>
        <a:p>
          <a:endParaRPr lang="zh-TW" altLang="en-US" sz="1800"/>
        </a:p>
      </dgm:t>
    </dgm:pt>
    <dgm:pt modelId="{F91561CD-2685-4F56-97E6-B3767F7F898C}" type="sibTrans" cxnId="{483B5339-57A6-4D04-A310-FFCE525184BC}">
      <dgm:prSet/>
      <dgm:spPr/>
      <dgm:t>
        <a:bodyPr/>
        <a:lstStyle/>
        <a:p>
          <a:endParaRPr lang="zh-TW" altLang="en-US" sz="1800"/>
        </a:p>
      </dgm:t>
    </dgm:pt>
    <dgm:pt modelId="{7D00303A-CC9C-4E30-BE83-018CB9CBE8EF}">
      <dgm:prSet phldrT="[文字]" custT="1"/>
      <dgm:spPr>
        <a:xfrm>
          <a:off x="2760289" y="1194579"/>
          <a:ext cx="2421284" cy="633600"/>
        </a:xfrm>
      </dgm:spPr>
      <dgm:t>
        <a:bodyPr/>
        <a:lstStyle/>
        <a:p>
          <a:r>
            <a:rPr lang="zh-TW" altLang="en-US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大廳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B611DA4C-0EF9-4E3A-978F-60F2521BCEFE}" type="parTrans" cxnId="{72F5DEF4-C6B7-47FA-B3DF-1DD20690EB10}">
      <dgm:prSet/>
      <dgm:spPr/>
      <dgm:t>
        <a:bodyPr/>
        <a:lstStyle/>
        <a:p>
          <a:endParaRPr lang="zh-TW" altLang="en-US" sz="1800"/>
        </a:p>
      </dgm:t>
    </dgm:pt>
    <dgm:pt modelId="{7E42FDD0-DF9A-4CBA-A4E0-7C6B18EA24E2}" type="sibTrans" cxnId="{72F5DEF4-C6B7-47FA-B3DF-1DD20690EB10}">
      <dgm:prSet/>
      <dgm:spPr/>
      <dgm:t>
        <a:bodyPr/>
        <a:lstStyle/>
        <a:p>
          <a:endParaRPr lang="zh-TW" altLang="en-US" sz="1800"/>
        </a:p>
      </dgm:t>
    </dgm:pt>
    <dgm:pt modelId="{970D3354-3A4E-4CB7-BB8E-F02BA2C4FEF1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r>
            <a:rPr lang="en-US" altLang="zh-TW" sz="18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onLoginFailed</a:t>
          </a:r>
          <a:r>
            <a:rPr lang="en-US" altLang="zh-TW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80070577-2936-4D65-8D5E-7B2AA90043FE}" type="parTrans" cxnId="{4AED0B15-5E6F-41C3-9BCB-08AB04C4692A}">
      <dgm:prSet/>
      <dgm:spPr/>
      <dgm:t>
        <a:bodyPr/>
        <a:lstStyle/>
        <a:p>
          <a:endParaRPr lang="zh-TW" altLang="en-US" sz="1800"/>
        </a:p>
      </dgm:t>
    </dgm:pt>
    <dgm:pt modelId="{8B2CC2EA-FC87-4F09-82C7-2B2F2799677A}" type="sibTrans" cxnId="{4AED0B15-5E6F-41C3-9BCB-08AB04C4692A}">
      <dgm:prSet/>
      <dgm:spPr/>
      <dgm:t>
        <a:bodyPr/>
        <a:lstStyle/>
        <a:p>
          <a:endParaRPr lang="zh-TW" altLang="en-US" sz="1800"/>
        </a:p>
      </dgm:t>
    </dgm:pt>
    <dgm:pt modelId="{05D2C431-34D0-4253-B8A8-9469EA813417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listRoomInfos</a:t>
          </a:r>
          <a:r>
            <a:rPr lang="en-US" altLang="zh-TW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B7D12727-C22A-40CE-BA71-FCEFDD84BF74}" type="parTrans" cxnId="{C71F4C9F-FF6E-4477-ABE7-D3FAA0EEEBC7}">
      <dgm:prSet/>
      <dgm:spPr/>
      <dgm:t>
        <a:bodyPr/>
        <a:lstStyle/>
        <a:p>
          <a:endParaRPr lang="zh-TW" altLang="en-US" sz="1800"/>
        </a:p>
      </dgm:t>
    </dgm:pt>
    <dgm:pt modelId="{1FFEBB5F-AB5F-4FCF-BF2D-B94586C052DF}" type="sibTrans" cxnId="{C71F4C9F-FF6E-4477-ABE7-D3FAA0EEEBC7}">
      <dgm:prSet/>
      <dgm:spPr/>
      <dgm:t>
        <a:bodyPr/>
        <a:lstStyle/>
        <a:p>
          <a:endParaRPr lang="zh-TW" altLang="en-US" sz="1800"/>
        </a:p>
      </dgm:t>
    </dgm:pt>
    <dgm:pt modelId="{3E190EBC-CB06-43CD-A006-DE156AEE2239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createGameRoom</a:t>
          </a:r>
          <a:r>
            <a:rPr lang="en-US" altLang="zh-TW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111A4A63-57FF-45B0-B3AF-009B292F25C2}" type="parTrans" cxnId="{48861A03-EA90-4674-9390-CCEDAFEF83C0}">
      <dgm:prSet/>
      <dgm:spPr/>
      <dgm:t>
        <a:bodyPr/>
        <a:lstStyle/>
        <a:p>
          <a:endParaRPr lang="zh-TW" altLang="en-US" sz="1800"/>
        </a:p>
      </dgm:t>
    </dgm:pt>
    <dgm:pt modelId="{B74B803C-E803-47E3-9CE7-FD61A47BBD61}" type="sibTrans" cxnId="{48861A03-EA90-4674-9390-CCEDAFEF83C0}">
      <dgm:prSet/>
      <dgm:spPr/>
      <dgm:t>
        <a:bodyPr/>
        <a:lstStyle/>
        <a:p>
          <a:endParaRPr lang="zh-TW" altLang="en-US" sz="1800"/>
        </a:p>
      </dgm:t>
    </dgm:pt>
    <dgm:pt modelId="{CDAC1A3C-0E01-4A9D-8A07-E878818022BB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joinGameRoom</a:t>
          </a:r>
          <a:r>
            <a:rPr lang="en-US" altLang="zh-TW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442FE926-5C7E-449B-8EDE-5F31337AE4B4}" type="parTrans" cxnId="{62BD6857-073C-4BF9-A881-AF3DEF99E7A7}">
      <dgm:prSet/>
      <dgm:spPr/>
      <dgm:t>
        <a:bodyPr/>
        <a:lstStyle/>
        <a:p>
          <a:endParaRPr lang="zh-TW" altLang="en-US" sz="1800"/>
        </a:p>
      </dgm:t>
    </dgm:pt>
    <dgm:pt modelId="{B13AE5E8-4D68-4EB2-94E8-5D44E3B72329}" type="sibTrans" cxnId="{62BD6857-073C-4BF9-A881-AF3DEF99E7A7}">
      <dgm:prSet/>
      <dgm:spPr/>
      <dgm:t>
        <a:bodyPr/>
        <a:lstStyle/>
        <a:p>
          <a:endParaRPr lang="zh-TW" altLang="en-US" sz="1800"/>
        </a:p>
      </dgm:t>
    </dgm:pt>
    <dgm:pt modelId="{1A4009DF-EC3F-4C26-9D56-172FE71A2222}">
      <dgm:prSet phldrT="[文字]" custT="1"/>
      <dgm:spPr>
        <a:xfrm>
          <a:off x="25" y="1194579"/>
          <a:ext cx="2421284" cy="633600"/>
        </a:xfrm>
      </dgm:spPr>
      <dgm:t>
        <a:bodyPr/>
        <a:lstStyle/>
        <a:p>
          <a:r>
            <a:rPr lang="zh-TW" altLang="en-US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登入</a:t>
          </a:r>
          <a:endParaRPr lang="zh-TW" altLang="en-US" sz="180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9B979F51-5927-4C63-AEB6-089BDAE897AA}" type="sibTrans" cxnId="{D8D50351-AA61-40F2-8DC4-2D95B2992DA9}">
      <dgm:prSet/>
      <dgm:spPr/>
      <dgm:t>
        <a:bodyPr/>
        <a:lstStyle/>
        <a:p>
          <a:endParaRPr lang="zh-TW" altLang="en-US" sz="1800"/>
        </a:p>
      </dgm:t>
    </dgm:pt>
    <dgm:pt modelId="{83889FFC-1C32-4B77-AAD0-7B98917C0DFB}" type="parTrans" cxnId="{D8D50351-AA61-40F2-8DC4-2D95B2992DA9}">
      <dgm:prSet/>
      <dgm:spPr/>
      <dgm:t>
        <a:bodyPr/>
        <a:lstStyle/>
        <a:p>
          <a:endParaRPr lang="zh-TW" altLang="en-US" sz="1800"/>
        </a:p>
      </dgm:t>
    </dgm:pt>
    <dgm:pt modelId="{55E4103E-0FAC-4F67-959A-D23DFFD3EE13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zh-TW" altLang="en-US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遊戲房間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56F64394-90C9-4F5D-BF16-37CA5E539719}" type="parTrans" cxnId="{B2ECEAFD-15A3-45D6-BFDB-29B183F97513}">
      <dgm:prSet/>
      <dgm:spPr/>
      <dgm:t>
        <a:bodyPr/>
        <a:lstStyle/>
        <a:p>
          <a:endParaRPr lang="zh-TW" altLang="en-US" sz="1800"/>
        </a:p>
      </dgm:t>
    </dgm:pt>
    <dgm:pt modelId="{FECB9E4F-1559-4B49-A949-8A95F8638BAA}" type="sibTrans" cxnId="{B2ECEAFD-15A3-45D6-BFDB-29B183F97513}">
      <dgm:prSet/>
      <dgm:spPr/>
      <dgm:t>
        <a:bodyPr/>
        <a:lstStyle/>
        <a:p>
          <a:endParaRPr lang="zh-TW" altLang="en-US" sz="1800"/>
        </a:p>
      </dgm:t>
    </dgm:pt>
    <dgm:pt modelId="{F8F718D8-BD92-4937-958C-077A3717ADC7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startGame</a:t>
          </a:r>
          <a:r>
            <a:rPr lang="en-US" altLang="zh-TW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69FACFDC-3A73-4721-B104-A9DC1C836FEA}" type="parTrans" cxnId="{6BD3671E-215C-4CC3-A6B6-27DAE3A964A4}">
      <dgm:prSet/>
      <dgm:spPr/>
      <dgm:t>
        <a:bodyPr/>
        <a:lstStyle/>
        <a:p>
          <a:endParaRPr lang="zh-TW" altLang="en-US" sz="1800"/>
        </a:p>
      </dgm:t>
    </dgm:pt>
    <dgm:pt modelId="{AF8802C1-292F-4498-BCFC-67712F03D89E}" type="sibTrans" cxnId="{6BD3671E-215C-4CC3-A6B6-27DAE3A964A4}">
      <dgm:prSet/>
      <dgm:spPr/>
      <dgm:t>
        <a:bodyPr/>
        <a:lstStyle/>
        <a:p>
          <a:endParaRPr lang="zh-TW" altLang="en-US" sz="1800"/>
        </a:p>
      </dgm:t>
    </dgm:pt>
    <dgm:pt modelId="{04F06F67-5E2B-48E7-8201-BE47791E73A8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leaveRoom</a:t>
          </a:r>
          <a:r>
            <a:rPr lang="en-US" altLang="zh-TW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034EBBB8-724F-4DFD-973E-5B06C8FD9185}" type="sibTrans" cxnId="{D0B4943C-0306-47C0-ABDD-C9329F2DC7AA}">
      <dgm:prSet/>
      <dgm:spPr/>
      <dgm:t>
        <a:bodyPr/>
        <a:lstStyle/>
        <a:p>
          <a:endParaRPr lang="zh-TW" altLang="en-US" sz="1800"/>
        </a:p>
      </dgm:t>
    </dgm:pt>
    <dgm:pt modelId="{C47FB13F-173A-46DF-A9F7-B0665A58BDDD}" type="parTrans" cxnId="{D0B4943C-0306-47C0-ABDD-C9329F2DC7AA}">
      <dgm:prSet/>
      <dgm:spPr/>
      <dgm:t>
        <a:bodyPr/>
        <a:lstStyle/>
        <a:p>
          <a:endParaRPr lang="zh-TW" altLang="en-US" sz="1800"/>
        </a:p>
      </dgm:t>
    </dgm:pt>
    <dgm:pt modelId="{7229C3CC-37DE-4846-9C62-5312B4F45E97}" type="pres">
      <dgm:prSet presAssocID="{AFA647CE-34F2-4754-BB88-0F280AC3D6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F9D18CD-7365-423C-AB09-760E7F62AA28}" type="pres">
      <dgm:prSet presAssocID="{1A4009DF-EC3F-4C26-9D56-172FE71A2222}" presName="linNode" presStyleCnt="0"/>
      <dgm:spPr/>
    </dgm:pt>
    <dgm:pt modelId="{FA2407F3-936B-432A-92BF-F571E6ACADCD}" type="pres">
      <dgm:prSet presAssocID="{1A4009DF-EC3F-4C26-9D56-172FE71A2222}" presName="parentText" presStyleLbl="node1" presStyleIdx="0" presStyleCnt="3" custScaleX="82645" custScaleY="8264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B61AAD6-E531-4121-B72F-F0BD60C35DFF}" type="pres">
      <dgm:prSet presAssocID="{1A4009DF-EC3F-4C26-9D56-172FE71A222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F7D057A-1BB8-4852-A42E-2F36CC2113DD}" type="pres">
      <dgm:prSet presAssocID="{9B979F51-5927-4C63-AEB6-089BDAE897AA}" presName="sp" presStyleCnt="0"/>
      <dgm:spPr/>
    </dgm:pt>
    <dgm:pt modelId="{2D8303C3-3C0C-42EA-A06A-14E84CB24C3C}" type="pres">
      <dgm:prSet presAssocID="{7D00303A-CC9C-4E30-BE83-018CB9CBE8EF}" presName="linNode" presStyleCnt="0"/>
      <dgm:spPr/>
    </dgm:pt>
    <dgm:pt modelId="{21AF9AFE-ED21-4F8B-9812-DE2D96350964}" type="pres">
      <dgm:prSet presAssocID="{7D00303A-CC9C-4E30-BE83-018CB9CBE8EF}" presName="parentText" presStyleLbl="node1" presStyleIdx="1" presStyleCnt="3" custScaleX="82645" custScaleY="8264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F4C251-D64E-41E1-9C52-1A77BD0B3F30}" type="pres">
      <dgm:prSet presAssocID="{7D00303A-CC9C-4E30-BE83-018CB9CBE8E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E82174-17D6-41D7-BDD2-371D41630D85}" type="pres">
      <dgm:prSet presAssocID="{7E42FDD0-DF9A-4CBA-A4E0-7C6B18EA24E2}" presName="sp" presStyleCnt="0"/>
      <dgm:spPr/>
    </dgm:pt>
    <dgm:pt modelId="{3775A931-23C9-43A0-8B9D-F98DFD2D3072}" type="pres">
      <dgm:prSet presAssocID="{55E4103E-0FAC-4F67-959A-D23DFFD3EE13}" presName="linNode" presStyleCnt="0"/>
      <dgm:spPr/>
    </dgm:pt>
    <dgm:pt modelId="{FCD8F946-7A84-41C9-A0FC-C962C832D6D7}" type="pres">
      <dgm:prSet presAssocID="{55E4103E-0FAC-4F67-959A-D23DFFD3EE13}" presName="parentText" presStyleLbl="node1" presStyleIdx="2" presStyleCnt="3" custScaleX="82645" custScaleY="8264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F5048E-AB88-4337-9277-5E73276002E4}" type="pres">
      <dgm:prSet presAssocID="{55E4103E-0FAC-4F67-959A-D23DFFD3EE1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0B4943C-0306-47C0-ABDD-C9329F2DC7AA}" srcId="{55E4103E-0FAC-4F67-959A-D23DFFD3EE13}" destId="{04F06F67-5E2B-48E7-8201-BE47791E73A8}" srcOrd="0" destOrd="0" parTransId="{C47FB13F-173A-46DF-A9F7-B0665A58BDDD}" sibTransId="{034EBBB8-724F-4DFD-973E-5B06C8FD9185}"/>
    <dgm:cxn modelId="{20F875B6-783C-45C2-88FD-F349C5C6E974}" type="presOf" srcId="{1A4009DF-EC3F-4C26-9D56-172FE71A2222}" destId="{FA2407F3-936B-432A-92BF-F571E6ACADCD}" srcOrd="0" destOrd="0" presId="urn:microsoft.com/office/officeart/2005/8/layout/vList5"/>
    <dgm:cxn modelId="{6BD3671E-215C-4CC3-A6B6-27DAE3A964A4}" srcId="{55E4103E-0FAC-4F67-959A-D23DFFD3EE13}" destId="{F8F718D8-BD92-4937-958C-077A3717ADC7}" srcOrd="1" destOrd="0" parTransId="{69FACFDC-3A73-4721-B104-A9DC1C836FEA}" sibTransId="{AF8802C1-292F-4498-BCFC-67712F03D89E}"/>
    <dgm:cxn modelId="{C71F4C9F-FF6E-4477-ABE7-D3FAA0EEEBC7}" srcId="{7D00303A-CC9C-4E30-BE83-018CB9CBE8EF}" destId="{05D2C431-34D0-4253-B8A8-9469EA813417}" srcOrd="0" destOrd="0" parTransId="{B7D12727-C22A-40CE-BA71-FCEFDD84BF74}" sibTransId="{1FFEBB5F-AB5F-4FCF-BF2D-B94586C052DF}"/>
    <dgm:cxn modelId="{62BD6857-073C-4BF9-A881-AF3DEF99E7A7}" srcId="{7D00303A-CC9C-4E30-BE83-018CB9CBE8EF}" destId="{CDAC1A3C-0E01-4A9D-8A07-E878818022BB}" srcOrd="2" destOrd="0" parTransId="{442FE926-5C7E-449B-8EDE-5F31337AE4B4}" sibTransId="{B13AE5E8-4D68-4EB2-94E8-5D44E3B72329}"/>
    <dgm:cxn modelId="{48861A03-EA90-4674-9390-CCEDAFEF83C0}" srcId="{7D00303A-CC9C-4E30-BE83-018CB9CBE8EF}" destId="{3E190EBC-CB06-43CD-A006-DE156AEE2239}" srcOrd="1" destOrd="0" parTransId="{111A4A63-57FF-45B0-B3AF-009B292F25C2}" sibTransId="{B74B803C-E803-47E3-9CE7-FD61A47BBD61}"/>
    <dgm:cxn modelId="{E48B1069-652F-43CC-B7CA-1D1798848D87}" type="presOf" srcId="{3E190EBC-CB06-43CD-A006-DE156AEE2239}" destId="{4BF4C251-D64E-41E1-9C52-1A77BD0B3F30}" srcOrd="0" destOrd="1" presId="urn:microsoft.com/office/officeart/2005/8/layout/vList5"/>
    <dgm:cxn modelId="{72F5DEF4-C6B7-47FA-B3DF-1DD20690EB10}" srcId="{AFA647CE-34F2-4754-BB88-0F280AC3D6AB}" destId="{7D00303A-CC9C-4E30-BE83-018CB9CBE8EF}" srcOrd="1" destOrd="0" parTransId="{B611DA4C-0EF9-4E3A-978F-60F2521BCEFE}" sibTransId="{7E42FDD0-DF9A-4CBA-A4E0-7C6B18EA24E2}"/>
    <dgm:cxn modelId="{68DC8CED-771E-45BD-A07D-ED07ED7BE10C}" type="presOf" srcId="{55E4103E-0FAC-4F67-959A-D23DFFD3EE13}" destId="{FCD8F946-7A84-41C9-A0FC-C962C832D6D7}" srcOrd="0" destOrd="0" presId="urn:microsoft.com/office/officeart/2005/8/layout/vList5"/>
    <dgm:cxn modelId="{483B5339-57A6-4D04-A310-FFCE525184BC}" srcId="{1A4009DF-EC3F-4C26-9D56-172FE71A2222}" destId="{1E63D8C7-65C4-4A40-84C4-6FF9BAC30596}" srcOrd="1" destOrd="0" parTransId="{942E77D9-85C6-4938-963F-95E1C0407C77}" sibTransId="{F91561CD-2685-4F56-97E6-B3767F7F898C}"/>
    <dgm:cxn modelId="{D8D50351-AA61-40F2-8DC4-2D95B2992DA9}" srcId="{AFA647CE-34F2-4754-BB88-0F280AC3D6AB}" destId="{1A4009DF-EC3F-4C26-9D56-172FE71A2222}" srcOrd="0" destOrd="0" parTransId="{83889FFC-1C32-4B77-AAD0-7B98917C0DFB}" sibTransId="{9B979F51-5927-4C63-AEB6-089BDAE897AA}"/>
    <dgm:cxn modelId="{4AED0B15-5E6F-41C3-9BCB-08AB04C4692A}" srcId="{1A4009DF-EC3F-4C26-9D56-172FE71A2222}" destId="{970D3354-3A4E-4CB7-BB8E-F02BA2C4FEF1}" srcOrd="2" destOrd="0" parTransId="{80070577-2936-4D65-8D5E-7B2AA90043FE}" sibTransId="{8B2CC2EA-FC87-4F09-82C7-2B2F2799677A}"/>
    <dgm:cxn modelId="{28455400-A8EA-45DC-90F7-DD79B2E1C60E}" type="presOf" srcId="{1E63D8C7-65C4-4A40-84C4-6FF9BAC30596}" destId="{2B61AAD6-E531-4121-B72F-F0BD60C35DFF}" srcOrd="0" destOrd="1" presId="urn:microsoft.com/office/officeart/2005/8/layout/vList5"/>
    <dgm:cxn modelId="{560703E7-25AF-4B13-8A57-6A47CF3EA55B}" type="presOf" srcId="{F8F718D8-BD92-4937-958C-077A3717ADC7}" destId="{97F5048E-AB88-4337-9277-5E73276002E4}" srcOrd="0" destOrd="1" presId="urn:microsoft.com/office/officeart/2005/8/layout/vList5"/>
    <dgm:cxn modelId="{467DD670-0BDD-4518-BF8E-583551C51B6D}" type="presOf" srcId="{7D00303A-CC9C-4E30-BE83-018CB9CBE8EF}" destId="{21AF9AFE-ED21-4F8B-9812-DE2D96350964}" srcOrd="0" destOrd="0" presId="urn:microsoft.com/office/officeart/2005/8/layout/vList5"/>
    <dgm:cxn modelId="{B2ECEAFD-15A3-45D6-BFDB-29B183F97513}" srcId="{AFA647CE-34F2-4754-BB88-0F280AC3D6AB}" destId="{55E4103E-0FAC-4F67-959A-D23DFFD3EE13}" srcOrd="2" destOrd="0" parTransId="{56F64394-90C9-4F5D-BF16-37CA5E539719}" sibTransId="{FECB9E4F-1559-4B49-A949-8A95F8638BAA}"/>
    <dgm:cxn modelId="{89D5A890-66BE-4991-9AE4-F4D7943F0339}" type="presOf" srcId="{CDAC1A3C-0E01-4A9D-8A07-E878818022BB}" destId="{4BF4C251-D64E-41E1-9C52-1A77BD0B3F30}" srcOrd="0" destOrd="2" presId="urn:microsoft.com/office/officeart/2005/8/layout/vList5"/>
    <dgm:cxn modelId="{987A152F-3F46-4867-B136-CC7670FCCA2D}" srcId="{1A4009DF-EC3F-4C26-9D56-172FE71A2222}" destId="{7233AECB-B969-4FE1-A4FA-4111BF57CBC0}" srcOrd="0" destOrd="0" parTransId="{49461D99-E6D8-4A63-8536-AAFBF401FE37}" sibTransId="{6561EDEF-907C-4484-9691-81F2B19A47CF}"/>
    <dgm:cxn modelId="{EDBB6D9B-C3A7-4F5C-AFC3-2A18CA902F51}" type="presOf" srcId="{05D2C431-34D0-4253-B8A8-9469EA813417}" destId="{4BF4C251-D64E-41E1-9C52-1A77BD0B3F30}" srcOrd="0" destOrd="0" presId="urn:microsoft.com/office/officeart/2005/8/layout/vList5"/>
    <dgm:cxn modelId="{BB792AF6-5D62-464F-8499-D079D492D285}" type="presOf" srcId="{970D3354-3A4E-4CB7-BB8E-F02BA2C4FEF1}" destId="{2B61AAD6-E531-4121-B72F-F0BD60C35DFF}" srcOrd="0" destOrd="2" presId="urn:microsoft.com/office/officeart/2005/8/layout/vList5"/>
    <dgm:cxn modelId="{58D460C8-9A29-41B7-9C85-A69ACEB8A918}" type="presOf" srcId="{7233AECB-B969-4FE1-A4FA-4111BF57CBC0}" destId="{2B61AAD6-E531-4121-B72F-F0BD60C35DFF}" srcOrd="0" destOrd="0" presId="urn:microsoft.com/office/officeart/2005/8/layout/vList5"/>
    <dgm:cxn modelId="{104F8966-915D-41DC-96B7-364D482132AD}" type="presOf" srcId="{AFA647CE-34F2-4754-BB88-0F280AC3D6AB}" destId="{7229C3CC-37DE-4846-9C62-5312B4F45E97}" srcOrd="0" destOrd="0" presId="urn:microsoft.com/office/officeart/2005/8/layout/vList5"/>
    <dgm:cxn modelId="{A706016F-56CA-4876-9F26-E85557D7BB6F}" type="presOf" srcId="{04F06F67-5E2B-48E7-8201-BE47791E73A8}" destId="{97F5048E-AB88-4337-9277-5E73276002E4}" srcOrd="0" destOrd="0" presId="urn:microsoft.com/office/officeart/2005/8/layout/vList5"/>
    <dgm:cxn modelId="{256FE214-290D-4FC6-B1A1-EB59993EE012}" type="presParOf" srcId="{7229C3CC-37DE-4846-9C62-5312B4F45E97}" destId="{8F9D18CD-7365-423C-AB09-760E7F62AA28}" srcOrd="0" destOrd="0" presId="urn:microsoft.com/office/officeart/2005/8/layout/vList5"/>
    <dgm:cxn modelId="{ED30BB98-FB51-4ABE-95F8-DD81B50AB209}" type="presParOf" srcId="{8F9D18CD-7365-423C-AB09-760E7F62AA28}" destId="{FA2407F3-936B-432A-92BF-F571E6ACADCD}" srcOrd="0" destOrd="0" presId="urn:microsoft.com/office/officeart/2005/8/layout/vList5"/>
    <dgm:cxn modelId="{4999FA6D-B0E7-4C41-9703-87CF62C97881}" type="presParOf" srcId="{8F9D18CD-7365-423C-AB09-760E7F62AA28}" destId="{2B61AAD6-E531-4121-B72F-F0BD60C35DFF}" srcOrd="1" destOrd="0" presId="urn:microsoft.com/office/officeart/2005/8/layout/vList5"/>
    <dgm:cxn modelId="{102A2C19-7F49-4CB3-BE61-422E8F51B91D}" type="presParOf" srcId="{7229C3CC-37DE-4846-9C62-5312B4F45E97}" destId="{CF7D057A-1BB8-4852-A42E-2F36CC2113DD}" srcOrd="1" destOrd="0" presId="urn:microsoft.com/office/officeart/2005/8/layout/vList5"/>
    <dgm:cxn modelId="{DDD02E39-D302-4AA0-BD58-03388E481C70}" type="presParOf" srcId="{7229C3CC-37DE-4846-9C62-5312B4F45E97}" destId="{2D8303C3-3C0C-42EA-A06A-14E84CB24C3C}" srcOrd="2" destOrd="0" presId="urn:microsoft.com/office/officeart/2005/8/layout/vList5"/>
    <dgm:cxn modelId="{EB52E873-5D7C-47D2-BD43-CAF3E5DD8BA2}" type="presParOf" srcId="{2D8303C3-3C0C-42EA-A06A-14E84CB24C3C}" destId="{21AF9AFE-ED21-4F8B-9812-DE2D96350964}" srcOrd="0" destOrd="0" presId="urn:microsoft.com/office/officeart/2005/8/layout/vList5"/>
    <dgm:cxn modelId="{EEC6F3C4-6B02-488E-8CC2-D66B81598836}" type="presParOf" srcId="{2D8303C3-3C0C-42EA-A06A-14E84CB24C3C}" destId="{4BF4C251-D64E-41E1-9C52-1A77BD0B3F30}" srcOrd="1" destOrd="0" presId="urn:microsoft.com/office/officeart/2005/8/layout/vList5"/>
    <dgm:cxn modelId="{2F480E28-1DB7-4429-A2A4-FE90ECF93377}" type="presParOf" srcId="{7229C3CC-37DE-4846-9C62-5312B4F45E97}" destId="{5DE82174-17D6-41D7-BDD2-371D41630D85}" srcOrd="3" destOrd="0" presId="urn:microsoft.com/office/officeart/2005/8/layout/vList5"/>
    <dgm:cxn modelId="{3FA01B17-4203-4E79-8C71-DC4D7BBAE433}" type="presParOf" srcId="{7229C3CC-37DE-4846-9C62-5312B4F45E97}" destId="{3775A931-23C9-43A0-8B9D-F98DFD2D3072}" srcOrd="4" destOrd="0" presId="urn:microsoft.com/office/officeart/2005/8/layout/vList5"/>
    <dgm:cxn modelId="{383D8C7F-4441-41FB-B0F3-D7215A338037}" type="presParOf" srcId="{3775A931-23C9-43A0-8B9D-F98DFD2D3072}" destId="{FCD8F946-7A84-41C9-A0FC-C962C832D6D7}" srcOrd="0" destOrd="0" presId="urn:microsoft.com/office/officeart/2005/8/layout/vList5"/>
    <dgm:cxn modelId="{D15F9E8B-CC09-4519-9AEA-791AA15BA9A1}" type="presParOf" srcId="{3775A931-23C9-43A0-8B9D-F98DFD2D3072}" destId="{97F5048E-AB88-4337-9277-5E73276002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A647CE-34F2-4754-BB88-0F280AC3D6AB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233AECB-B969-4FE1-A4FA-4111BF57CBC0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doStep</a:t>
          </a:r>
          <a:r>
            <a:rPr lang="en-US" altLang="zh-TW" sz="1800" dirty="0" smtClean="0"/>
            <a:t>()</a:t>
          </a:r>
          <a:r>
            <a:rPr lang="en-US" altLang="zh-TW" sz="1800" dirty="0" smtClean="0"/>
            <a:t/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49461D99-E6D8-4A63-8536-AAFBF401FE37}" type="parTrans" cxnId="{987A152F-3F46-4867-B136-CC7670FCCA2D}">
      <dgm:prSet/>
      <dgm:spPr/>
      <dgm:t>
        <a:bodyPr/>
        <a:lstStyle/>
        <a:p>
          <a:endParaRPr lang="zh-TW" altLang="en-US" sz="1800"/>
        </a:p>
      </dgm:t>
    </dgm:pt>
    <dgm:pt modelId="{6561EDEF-907C-4484-9691-81F2B19A47CF}" type="sibTrans" cxnId="{987A152F-3F46-4867-B136-CC7670FCCA2D}">
      <dgm:prSet/>
      <dgm:spPr/>
      <dgm:t>
        <a:bodyPr/>
        <a:lstStyle/>
        <a:p>
          <a:endParaRPr lang="zh-TW" altLang="en-US" sz="1800"/>
        </a:p>
      </dgm:t>
    </dgm:pt>
    <dgm:pt modelId="{1A4009DF-EC3F-4C26-9D56-172FE71A2222}">
      <dgm:prSet phldrT="[文字]" custT="1"/>
      <dgm:spPr>
        <a:xfrm>
          <a:off x="25" y="1194579"/>
          <a:ext cx="2421284" cy="633600"/>
        </a:xfrm>
      </dgm:spPr>
      <dgm:t>
        <a:bodyPr/>
        <a:lstStyle/>
        <a:p>
          <a:r>
            <a:rPr lang="zh-TW" altLang="en-US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遊戲進行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9B979F51-5927-4C63-AEB6-089BDAE897AA}" type="sibTrans" cxnId="{D8D50351-AA61-40F2-8DC4-2D95B2992DA9}">
      <dgm:prSet/>
      <dgm:spPr/>
      <dgm:t>
        <a:bodyPr/>
        <a:lstStyle/>
        <a:p>
          <a:endParaRPr lang="zh-TW" altLang="en-US" sz="1800"/>
        </a:p>
      </dgm:t>
    </dgm:pt>
    <dgm:pt modelId="{83889FFC-1C32-4B77-AAD0-7B98917C0DFB}" type="parTrans" cxnId="{D8D50351-AA61-40F2-8DC4-2D95B2992DA9}">
      <dgm:prSet/>
      <dgm:spPr/>
      <dgm:t>
        <a:bodyPr/>
        <a:lstStyle/>
        <a:p>
          <a:endParaRPr lang="zh-TW" altLang="en-US" sz="1800"/>
        </a:p>
      </dgm:t>
    </dgm:pt>
    <dgm:pt modelId="{5626118E-B487-494D-BAB0-553B366E041E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finishStep</a:t>
          </a:r>
          <a:r>
            <a:rPr lang="en-US" altLang="zh-TW" sz="1800" dirty="0" smtClean="0"/>
            <a:t>()</a:t>
          </a:r>
          <a:r>
            <a:rPr lang="en-US" altLang="zh-TW" sz="1800" dirty="0" smtClean="0"/>
            <a:t/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1F49C337-1631-47F3-8DEC-D7FAF9026FC7}" type="parTrans" cxnId="{F946FBDF-8218-4B4E-BC1F-6DF43C3D199C}">
      <dgm:prSet/>
      <dgm:spPr/>
      <dgm:t>
        <a:bodyPr/>
        <a:lstStyle/>
        <a:p>
          <a:endParaRPr lang="zh-TW" altLang="en-US"/>
        </a:p>
      </dgm:t>
    </dgm:pt>
    <dgm:pt modelId="{F75E6FE8-D5A9-4B1C-B025-9A27A4FCB1C9}" type="sibTrans" cxnId="{F946FBDF-8218-4B4E-BC1F-6DF43C3D199C}">
      <dgm:prSet/>
      <dgm:spPr/>
      <dgm:t>
        <a:bodyPr/>
        <a:lstStyle/>
        <a:p>
          <a:endParaRPr lang="zh-TW" altLang="en-US"/>
        </a:p>
      </dgm:t>
    </dgm:pt>
    <dgm:pt modelId="{6793492A-25F3-45B8-966D-2AACBD3C8DFA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finishGame</a:t>
          </a:r>
          <a:r>
            <a:rPr lang="en-US" altLang="zh-TW" sz="1800" dirty="0" smtClean="0"/>
            <a:t>()</a:t>
          </a:r>
          <a:r>
            <a:rPr lang="en-US" altLang="zh-TW" sz="1800" dirty="0" smtClean="0"/>
            <a:t/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F785F179-63EA-415E-92C0-78B44670C142}" type="parTrans" cxnId="{032F768D-4AE7-4C86-967F-043E24FA116A}">
      <dgm:prSet/>
      <dgm:spPr/>
      <dgm:t>
        <a:bodyPr/>
        <a:lstStyle/>
        <a:p>
          <a:endParaRPr lang="zh-TW" altLang="en-US"/>
        </a:p>
      </dgm:t>
    </dgm:pt>
    <dgm:pt modelId="{07929BE0-B7BC-436C-BB2E-E7C21C4E329D}" type="sibTrans" cxnId="{032F768D-4AE7-4C86-967F-043E24FA116A}">
      <dgm:prSet/>
      <dgm:spPr/>
      <dgm:t>
        <a:bodyPr/>
        <a:lstStyle/>
        <a:p>
          <a:endParaRPr lang="zh-TW" altLang="en-US"/>
        </a:p>
      </dgm:t>
    </dgm:pt>
    <dgm:pt modelId="{30EE03B3-5579-4C9F-80DA-E4E2AD8D0A6B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replyCheck</a:t>
          </a:r>
          <a:r>
            <a:rPr lang="en-US" altLang="zh-TW" sz="1800" dirty="0" smtClean="0"/>
            <a:t>()</a:t>
          </a:r>
          <a:r>
            <a:rPr lang="en-US" altLang="zh-TW" sz="1800" dirty="0" smtClean="0"/>
            <a:t/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37E7F380-0AA6-4DE7-9066-9EC2A34A8EA3}" type="parTrans" cxnId="{5558E5BD-417A-4C7A-8E47-8685495A5104}">
      <dgm:prSet/>
      <dgm:spPr/>
      <dgm:t>
        <a:bodyPr/>
        <a:lstStyle/>
        <a:p>
          <a:endParaRPr lang="zh-TW" altLang="en-US"/>
        </a:p>
      </dgm:t>
    </dgm:pt>
    <dgm:pt modelId="{30EF677E-7680-4923-8B42-F353E7F99CB9}" type="sibTrans" cxnId="{5558E5BD-417A-4C7A-8E47-8685495A5104}">
      <dgm:prSet/>
      <dgm:spPr/>
      <dgm:t>
        <a:bodyPr/>
        <a:lstStyle/>
        <a:p>
          <a:endParaRPr lang="zh-TW" altLang="en-US"/>
        </a:p>
      </dgm:t>
    </dgm:pt>
    <dgm:pt modelId="{3E5D2219-22F8-46D6-AF15-612701664DB9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ArriveFinalStep</a:t>
          </a:r>
          <a:r>
            <a:rPr lang="en-US" altLang="zh-TW" sz="1800" dirty="0" smtClean="0"/>
            <a:t>()</a:t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B666DA9A-6DE3-4564-A130-77FDABCE1904}" type="parTrans" cxnId="{0165778F-E334-4780-973D-BA1E3B8AD647}">
      <dgm:prSet/>
      <dgm:spPr/>
      <dgm:t>
        <a:bodyPr/>
        <a:lstStyle/>
        <a:p>
          <a:endParaRPr lang="zh-TW" altLang="en-US"/>
        </a:p>
      </dgm:t>
    </dgm:pt>
    <dgm:pt modelId="{8AF279FE-15BC-496F-AE7F-237C9F7F4944}" type="sibTrans" cxnId="{0165778F-E334-4780-973D-BA1E3B8AD647}">
      <dgm:prSet/>
      <dgm:spPr/>
      <dgm:t>
        <a:bodyPr/>
        <a:lstStyle/>
        <a:p>
          <a:endParaRPr lang="zh-TW" altLang="en-US"/>
        </a:p>
      </dgm:t>
    </dgm:pt>
    <dgm:pt modelId="{808A5515-1CA7-4003-A440-1983B84AB80F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onArriveFinalStep</a:t>
          </a:r>
          <a:r>
            <a:rPr lang="en-US" altLang="zh-TW" sz="1800" dirty="0" smtClean="0"/>
            <a:t>()</a:t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7238839E-5FAC-4BA7-87DE-8414F0249FA8}" type="parTrans" cxnId="{9F7D273E-F253-4C12-B057-EF67B5017B48}">
      <dgm:prSet/>
      <dgm:spPr/>
      <dgm:t>
        <a:bodyPr/>
        <a:lstStyle/>
        <a:p>
          <a:endParaRPr lang="zh-TW" altLang="en-US"/>
        </a:p>
      </dgm:t>
    </dgm:pt>
    <dgm:pt modelId="{44481D22-BFBC-42CF-9BD6-3E60FAF77C7B}" type="sibTrans" cxnId="{9F7D273E-F253-4C12-B057-EF67B5017B48}">
      <dgm:prSet/>
      <dgm:spPr/>
      <dgm:t>
        <a:bodyPr/>
        <a:lstStyle/>
        <a:p>
          <a:endParaRPr lang="zh-TW" altLang="en-US"/>
        </a:p>
      </dgm:t>
    </dgm:pt>
    <dgm:pt modelId="{ACF4554A-19D0-4269-9E77-C18AC75FF5D5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5C4A9124-6727-4E86-BEE8-85338DA756AB}" type="parTrans" cxnId="{F59396E5-4A17-4AD0-AF94-43A52F9E5C7A}">
      <dgm:prSet/>
      <dgm:spPr/>
      <dgm:t>
        <a:bodyPr/>
        <a:lstStyle/>
        <a:p>
          <a:endParaRPr lang="zh-TW" altLang="en-US"/>
        </a:p>
      </dgm:t>
    </dgm:pt>
    <dgm:pt modelId="{1670201E-E02F-4BBB-A919-E2F3DFAA8F11}" type="sibTrans" cxnId="{F59396E5-4A17-4AD0-AF94-43A52F9E5C7A}">
      <dgm:prSet/>
      <dgm:spPr/>
      <dgm:t>
        <a:bodyPr/>
        <a:lstStyle/>
        <a:p>
          <a:endParaRPr lang="zh-TW" altLang="en-US"/>
        </a:p>
      </dgm:t>
    </dgm:pt>
    <dgm:pt modelId="{7229C3CC-37DE-4846-9C62-5312B4F45E97}" type="pres">
      <dgm:prSet presAssocID="{AFA647CE-34F2-4754-BB88-0F280AC3D6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F9D18CD-7365-423C-AB09-760E7F62AA28}" type="pres">
      <dgm:prSet presAssocID="{1A4009DF-EC3F-4C26-9D56-172FE71A2222}" presName="linNode" presStyleCnt="0"/>
      <dgm:spPr/>
    </dgm:pt>
    <dgm:pt modelId="{FA2407F3-936B-432A-92BF-F571E6ACADCD}" type="pres">
      <dgm:prSet presAssocID="{1A4009DF-EC3F-4C26-9D56-172FE71A2222}" presName="parentText" presStyleLbl="node1" presStyleIdx="0" presStyleCnt="1" custScaleX="100001" custScaleY="10009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B61AAD6-E531-4121-B72F-F0BD60C35DFF}" type="pres">
      <dgm:prSet presAssocID="{1A4009DF-EC3F-4C26-9D56-172FE71A2222}" presName="descendantText" presStyleLbl="alignAccFollowNode1" presStyleIdx="0" presStyleCnt="1" custScaleY="12512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165778F-E334-4780-973D-BA1E3B8AD647}" srcId="{1A4009DF-EC3F-4C26-9D56-172FE71A2222}" destId="{3E5D2219-22F8-46D6-AF15-612701664DB9}" srcOrd="5" destOrd="0" parTransId="{B666DA9A-6DE3-4564-A130-77FDABCE1904}" sibTransId="{8AF279FE-15BC-496F-AE7F-237C9F7F4944}"/>
    <dgm:cxn modelId="{5FC3FB34-F797-4AB3-B92E-FE135663B281}" type="presOf" srcId="{30EE03B3-5579-4C9F-80DA-E4E2AD8D0A6B}" destId="{2B61AAD6-E531-4121-B72F-F0BD60C35DFF}" srcOrd="0" destOrd="4" presId="urn:microsoft.com/office/officeart/2005/8/layout/vList5"/>
    <dgm:cxn modelId="{350C712F-3A9C-4DCC-B4B6-92D222AF451C}" type="presOf" srcId="{5626118E-B487-494D-BAB0-553B366E041E}" destId="{2B61AAD6-E531-4121-B72F-F0BD60C35DFF}" srcOrd="0" destOrd="2" presId="urn:microsoft.com/office/officeart/2005/8/layout/vList5"/>
    <dgm:cxn modelId="{5558E5BD-417A-4C7A-8E47-8685495A5104}" srcId="{1A4009DF-EC3F-4C26-9D56-172FE71A2222}" destId="{30EE03B3-5579-4C9F-80DA-E4E2AD8D0A6B}" srcOrd="4" destOrd="0" parTransId="{37E7F380-0AA6-4DE7-9066-9EC2A34A8EA3}" sibTransId="{30EF677E-7680-4923-8B42-F353E7F99CB9}"/>
    <dgm:cxn modelId="{987A152F-3F46-4867-B136-CC7670FCCA2D}" srcId="{1A4009DF-EC3F-4C26-9D56-172FE71A2222}" destId="{7233AECB-B969-4FE1-A4FA-4111BF57CBC0}" srcOrd="1" destOrd="0" parTransId="{49461D99-E6D8-4A63-8536-AAFBF401FE37}" sibTransId="{6561EDEF-907C-4484-9691-81F2B19A47CF}"/>
    <dgm:cxn modelId="{D8D50351-AA61-40F2-8DC4-2D95B2992DA9}" srcId="{AFA647CE-34F2-4754-BB88-0F280AC3D6AB}" destId="{1A4009DF-EC3F-4C26-9D56-172FE71A2222}" srcOrd="0" destOrd="0" parTransId="{83889FFC-1C32-4B77-AAD0-7B98917C0DFB}" sibTransId="{9B979F51-5927-4C63-AEB6-089BDAE897AA}"/>
    <dgm:cxn modelId="{F59396E5-4A17-4AD0-AF94-43A52F9E5C7A}" srcId="{1A4009DF-EC3F-4C26-9D56-172FE71A2222}" destId="{ACF4554A-19D0-4269-9E77-C18AC75FF5D5}" srcOrd="0" destOrd="0" parTransId="{5C4A9124-6727-4E86-BEE8-85338DA756AB}" sibTransId="{1670201E-E02F-4BBB-A919-E2F3DFAA8F11}"/>
    <dgm:cxn modelId="{83E01E6A-382B-4878-9D17-73DF412CE66A}" type="presOf" srcId="{1A4009DF-EC3F-4C26-9D56-172FE71A2222}" destId="{FA2407F3-936B-432A-92BF-F571E6ACADCD}" srcOrd="0" destOrd="0" presId="urn:microsoft.com/office/officeart/2005/8/layout/vList5"/>
    <dgm:cxn modelId="{032F768D-4AE7-4C86-967F-043E24FA116A}" srcId="{1A4009DF-EC3F-4C26-9D56-172FE71A2222}" destId="{6793492A-25F3-45B8-966D-2AACBD3C8DFA}" srcOrd="3" destOrd="0" parTransId="{F785F179-63EA-415E-92C0-78B44670C142}" sibTransId="{07929BE0-B7BC-436C-BB2E-E7C21C4E329D}"/>
    <dgm:cxn modelId="{9F7D273E-F253-4C12-B057-EF67B5017B48}" srcId="{1A4009DF-EC3F-4C26-9D56-172FE71A2222}" destId="{808A5515-1CA7-4003-A440-1983B84AB80F}" srcOrd="6" destOrd="0" parTransId="{7238839E-5FAC-4BA7-87DE-8414F0249FA8}" sibTransId="{44481D22-BFBC-42CF-9BD6-3E60FAF77C7B}"/>
    <dgm:cxn modelId="{F946FBDF-8218-4B4E-BC1F-6DF43C3D199C}" srcId="{1A4009DF-EC3F-4C26-9D56-172FE71A2222}" destId="{5626118E-B487-494D-BAB0-553B366E041E}" srcOrd="2" destOrd="0" parTransId="{1F49C337-1631-47F3-8DEC-D7FAF9026FC7}" sibTransId="{F75E6FE8-D5A9-4B1C-B025-9A27A4FCB1C9}"/>
    <dgm:cxn modelId="{F8CC5956-6E4C-4F20-AABA-493D1D68E097}" type="presOf" srcId="{7233AECB-B969-4FE1-A4FA-4111BF57CBC0}" destId="{2B61AAD6-E531-4121-B72F-F0BD60C35DFF}" srcOrd="0" destOrd="1" presId="urn:microsoft.com/office/officeart/2005/8/layout/vList5"/>
    <dgm:cxn modelId="{80C90051-F848-482C-ABF2-7087FFD66C70}" type="presOf" srcId="{3E5D2219-22F8-46D6-AF15-612701664DB9}" destId="{2B61AAD6-E531-4121-B72F-F0BD60C35DFF}" srcOrd="0" destOrd="5" presId="urn:microsoft.com/office/officeart/2005/8/layout/vList5"/>
    <dgm:cxn modelId="{BCC1CD68-1927-4210-B971-397E06812709}" type="presOf" srcId="{6793492A-25F3-45B8-966D-2AACBD3C8DFA}" destId="{2B61AAD6-E531-4121-B72F-F0BD60C35DFF}" srcOrd="0" destOrd="3" presId="urn:microsoft.com/office/officeart/2005/8/layout/vList5"/>
    <dgm:cxn modelId="{78E482AF-3A15-42B0-A69B-05BC7C5E9130}" type="presOf" srcId="{ACF4554A-19D0-4269-9E77-C18AC75FF5D5}" destId="{2B61AAD6-E531-4121-B72F-F0BD60C35DFF}" srcOrd="0" destOrd="0" presId="urn:microsoft.com/office/officeart/2005/8/layout/vList5"/>
    <dgm:cxn modelId="{4087D22E-EB03-49A9-ACB3-EBF5940D6E14}" type="presOf" srcId="{808A5515-1CA7-4003-A440-1983B84AB80F}" destId="{2B61AAD6-E531-4121-B72F-F0BD60C35DFF}" srcOrd="0" destOrd="6" presId="urn:microsoft.com/office/officeart/2005/8/layout/vList5"/>
    <dgm:cxn modelId="{8AEFCED7-5F42-4C37-AE00-A9368099B42B}" type="presOf" srcId="{AFA647CE-34F2-4754-BB88-0F280AC3D6AB}" destId="{7229C3CC-37DE-4846-9C62-5312B4F45E97}" srcOrd="0" destOrd="0" presId="urn:microsoft.com/office/officeart/2005/8/layout/vList5"/>
    <dgm:cxn modelId="{F492D567-AC07-414E-AB09-E673262E5D25}" type="presParOf" srcId="{7229C3CC-37DE-4846-9C62-5312B4F45E97}" destId="{8F9D18CD-7365-423C-AB09-760E7F62AA28}" srcOrd="0" destOrd="0" presId="urn:microsoft.com/office/officeart/2005/8/layout/vList5"/>
    <dgm:cxn modelId="{08F86F06-690B-48F3-AA13-E30E7DEF0129}" type="presParOf" srcId="{8F9D18CD-7365-423C-AB09-760E7F62AA28}" destId="{FA2407F3-936B-432A-92BF-F571E6ACADCD}" srcOrd="0" destOrd="0" presId="urn:microsoft.com/office/officeart/2005/8/layout/vList5"/>
    <dgm:cxn modelId="{F57A6162-9616-495F-BD3B-2C0E5D6ED4D5}" type="presParOf" srcId="{8F9D18CD-7365-423C-AB09-760E7F62AA28}" destId="{2B61AAD6-E531-4121-B72F-F0BD60C35DF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844DE3-A962-4595-B21A-71A16013399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C569615-0463-4157-BBA3-9AE09390A044}">
      <dgm:prSet/>
      <dgm:spPr/>
      <dgm:t>
        <a:bodyPr/>
        <a:lstStyle/>
        <a:p>
          <a:pPr rtl="0"/>
          <a:r>
            <a:rPr lang="zh-TW" dirty="0" smtClean="0"/>
            <a:t>進入遊戲</a:t>
          </a:r>
          <a:endParaRPr lang="zh-TW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6BA9106-C18C-46D2-9D63-192BC32CF499}" type="parTrans" cxnId="{CECE2833-D4B3-4356-9434-AAC29592697F}">
      <dgm:prSet/>
      <dgm:spPr/>
      <dgm:t>
        <a:bodyPr/>
        <a:lstStyle/>
        <a:p>
          <a:endParaRPr lang="zh-TW" altLang="en-US"/>
        </a:p>
      </dgm:t>
    </dgm:pt>
    <dgm:pt modelId="{9EF1732C-D708-4897-9740-93414860FCC3}" type="sibTrans" cxnId="{CECE2833-D4B3-4356-9434-AAC29592697F}">
      <dgm:prSet/>
      <dgm:spPr/>
      <dgm:t>
        <a:bodyPr/>
        <a:lstStyle/>
        <a:p>
          <a:endParaRPr lang="zh-TW" altLang="en-US"/>
        </a:p>
      </dgm:t>
    </dgm:pt>
    <dgm:pt modelId="{83D3A6EC-F018-4BEF-B3A1-F86CCC1F5C2E}" type="pres">
      <dgm:prSet presAssocID="{0B844DE3-A962-4595-B21A-71A1601339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B297849-0216-4248-9BC6-03F745CD69B3}" type="pres">
      <dgm:prSet presAssocID="{5C569615-0463-4157-BBA3-9AE09390A044}" presName="linNode" presStyleCnt="0"/>
      <dgm:spPr/>
    </dgm:pt>
    <dgm:pt modelId="{B3F73B42-CED4-4F6E-A6EF-0EF31A03ECDD}" type="pres">
      <dgm:prSet presAssocID="{5C569615-0463-4157-BBA3-9AE09390A04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95C96F6-CBF7-4E5A-BDA7-FA880EE8DF51}" type="presOf" srcId="{0B844DE3-A962-4595-B21A-71A160133999}" destId="{83D3A6EC-F018-4BEF-B3A1-F86CCC1F5C2E}" srcOrd="0" destOrd="0" presId="urn:microsoft.com/office/officeart/2005/8/layout/vList5"/>
    <dgm:cxn modelId="{CECE2833-D4B3-4356-9434-AAC29592697F}" srcId="{0B844DE3-A962-4595-B21A-71A160133999}" destId="{5C569615-0463-4157-BBA3-9AE09390A044}" srcOrd="0" destOrd="0" parTransId="{E6BA9106-C18C-46D2-9D63-192BC32CF499}" sibTransId="{9EF1732C-D708-4897-9740-93414860FCC3}"/>
    <dgm:cxn modelId="{B02756EF-3891-4F38-9CDE-56F8AC4979EF}" type="presOf" srcId="{5C569615-0463-4157-BBA3-9AE09390A044}" destId="{B3F73B42-CED4-4F6E-A6EF-0EF31A03ECDD}" srcOrd="0" destOrd="0" presId="urn:microsoft.com/office/officeart/2005/8/layout/vList5"/>
    <dgm:cxn modelId="{82966A2B-F02D-419C-8E2E-C04E8E8C9C7E}" type="presParOf" srcId="{83D3A6EC-F018-4BEF-B3A1-F86CCC1F5C2E}" destId="{CB297849-0216-4248-9BC6-03F745CD69B3}" srcOrd="0" destOrd="0" presId="urn:microsoft.com/office/officeart/2005/8/layout/vList5"/>
    <dgm:cxn modelId="{1BBF72D3-F41E-4FFD-9022-B77B127FFD5B}" type="presParOf" srcId="{CB297849-0216-4248-9BC6-03F745CD69B3}" destId="{B3F73B42-CED4-4F6E-A6EF-0EF31A03EC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311AC-DA01-44DF-B86D-24A4A3C5B7B2}">
      <dsp:nvSpPr>
        <dsp:cNvPr id="0" name=""/>
        <dsp:cNvSpPr/>
      </dsp:nvSpPr>
      <dsp:spPr>
        <a:xfrm>
          <a:off x="509759" y="0"/>
          <a:ext cx="5576152" cy="3485095"/>
        </a:xfrm>
        <a:prstGeom prst="swooshArrow">
          <a:avLst>
            <a:gd name="adj1" fmla="val 25000"/>
            <a:gd name="adj2" fmla="val 25000"/>
          </a:avLst>
        </a:prstGeom>
        <a:solidFill>
          <a:srgbClr val="5B9BD5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0F19E-8C4A-4F0A-B952-D6D69AC08C8B}">
      <dsp:nvSpPr>
        <dsp:cNvPr id="0" name=""/>
        <dsp:cNvSpPr/>
      </dsp:nvSpPr>
      <dsp:spPr>
        <a:xfrm>
          <a:off x="1059010" y="2591516"/>
          <a:ext cx="128251" cy="128251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B9686-9FFA-4DD1-B5BB-A46BE2C4E81D}">
      <dsp:nvSpPr>
        <dsp:cNvPr id="0" name=""/>
        <dsp:cNvSpPr/>
      </dsp:nvSpPr>
      <dsp:spPr>
        <a:xfrm>
          <a:off x="1123136" y="2655642"/>
          <a:ext cx="953521" cy="829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8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登入</a:t>
          </a:r>
        </a:p>
      </dsp:txBody>
      <dsp:txXfrm>
        <a:off x="1123136" y="2655642"/>
        <a:ext cx="953521" cy="829452"/>
      </dsp:txXfrm>
    </dsp:sp>
    <dsp:sp modelId="{A067E76B-E055-44A8-A326-0F4D86A96282}">
      <dsp:nvSpPr>
        <dsp:cNvPr id="0" name=""/>
        <dsp:cNvSpPr/>
      </dsp:nvSpPr>
      <dsp:spPr>
        <a:xfrm>
          <a:off x="1965135" y="1780883"/>
          <a:ext cx="223046" cy="22304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6658B-2BDC-47C2-B4BC-31F2C3ADC025}">
      <dsp:nvSpPr>
        <dsp:cNvPr id="0" name=""/>
        <dsp:cNvSpPr/>
      </dsp:nvSpPr>
      <dsp:spPr>
        <a:xfrm>
          <a:off x="2076658" y="1892406"/>
          <a:ext cx="1170991" cy="1592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87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遊戲大廳</a:t>
          </a:r>
        </a:p>
      </dsp:txBody>
      <dsp:txXfrm>
        <a:off x="2076658" y="1892406"/>
        <a:ext cx="1170991" cy="1592688"/>
      </dsp:txXfrm>
    </dsp:sp>
    <dsp:sp modelId="{7034195D-D259-4FBB-8243-F647C9BF7A5D}">
      <dsp:nvSpPr>
        <dsp:cNvPr id="0" name=""/>
        <dsp:cNvSpPr/>
      </dsp:nvSpPr>
      <dsp:spPr>
        <a:xfrm>
          <a:off x="3122186" y="1183538"/>
          <a:ext cx="295536" cy="29553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F3BF7-C467-40E5-9029-DF8B53AACCEF}">
      <dsp:nvSpPr>
        <dsp:cNvPr id="0" name=""/>
        <dsp:cNvSpPr/>
      </dsp:nvSpPr>
      <dsp:spPr>
        <a:xfrm>
          <a:off x="3269954" y="1331306"/>
          <a:ext cx="1170991" cy="2153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98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遊戲房間</a:t>
          </a:r>
        </a:p>
      </dsp:txBody>
      <dsp:txXfrm>
        <a:off x="3269954" y="1331306"/>
        <a:ext cx="1170991" cy="2153788"/>
      </dsp:txXfrm>
    </dsp:sp>
    <dsp:sp modelId="{82919C48-E328-4EDA-B040-725E3CE1E9F1}">
      <dsp:nvSpPr>
        <dsp:cNvPr id="0" name=""/>
        <dsp:cNvSpPr/>
      </dsp:nvSpPr>
      <dsp:spPr>
        <a:xfrm>
          <a:off x="4382397" y="788328"/>
          <a:ext cx="395906" cy="39590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9999D-EB2E-4AEA-B569-EBD6005E569B}">
      <dsp:nvSpPr>
        <dsp:cNvPr id="0" name=""/>
        <dsp:cNvSpPr/>
      </dsp:nvSpPr>
      <dsp:spPr>
        <a:xfrm>
          <a:off x="4580350" y="986281"/>
          <a:ext cx="1170991" cy="249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783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開始遊戲</a:t>
          </a:r>
        </a:p>
      </dsp:txBody>
      <dsp:txXfrm>
        <a:off x="4580350" y="986281"/>
        <a:ext cx="1170991" cy="2498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1AAD6-E531-4121-B72F-F0BD60C35DFF}">
      <dsp:nvSpPr>
        <dsp:cNvPr id="0" name=""/>
        <dsp:cNvSpPr/>
      </dsp:nvSpPr>
      <dsp:spPr>
        <a:xfrm rot="5400000">
          <a:off x="2548234" y="-978092"/>
          <a:ext cx="1025304" cy="301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login()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onLoginSuccess</a:t>
          </a:r>
          <a:r>
            <a:rPr lang="en-US" altLang="zh-TW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onLoginFailed</a:t>
          </a:r>
          <a:r>
            <a:rPr lang="en-US" altLang="zh-TW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 rot="-5400000">
        <a:off x="1551111" y="69082"/>
        <a:ext cx="2969501" cy="925202"/>
      </dsp:txXfrm>
    </dsp:sp>
    <dsp:sp modelId="{FA2407F3-936B-432A-92BF-F571E6ACADCD}">
      <dsp:nvSpPr>
        <dsp:cNvPr id="0" name=""/>
        <dsp:cNvSpPr/>
      </dsp:nvSpPr>
      <dsp:spPr>
        <a:xfrm>
          <a:off x="147387" y="2081"/>
          <a:ext cx="1403723" cy="10592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登入</a:t>
          </a:r>
          <a:endParaRPr lang="zh-TW" altLang="en-US" sz="1800" kern="120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199093" y="53787"/>
        <a:ext cx="1300311" cy="955791"/>
      </dsp:txXfrm>
    </dsp:sp>
    <dsp:sp modelId="{4BF4C251-D64E-41E1-9C52-1A77BD0B3F30}">
      <dsp:nvSpPr>
        <dsp:cNvPr id="0" name=""/>
        <dsp:cNvSpPr/>
      </dsp:nvSpPr>
      <dsp:spPr>
        <a:xfrm rot="5400000">
          <a:off x="2548234" y="145192"/>
          <a:ext cx="1025304" cy="301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listRoomInfos</a:t>
          </a:r>
          <a:r>
            <a:rPr lang="en-US" altLang="zh-TW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createGameRoom</a:t>
          </a:r>
          <a:r>
            <a:rPr lang="en-US" altLang="zh-TW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joinGameRoom</a:t>
          </a:r>
          <a:r>
            <a:rPr lang="en-US" altLang="zh-TW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 rot="-5400000">
        <a:off x="1551111" y="1192367"/>
        <a:ext cx="2969501" cy="925202"/>
      </dsp:txXfrm>
    </dsp:sp>
    <dsp:sp modelId="{21AF9AFE-ED21-4F8B-9812-DE2D96350964}">
      <dsp:nvSpPr>
        <dsp:cNvPr id="0" name=""/>
        <dsp:cNvSpPr/>
      </dsp:nvSpPr>
      <dsp:spPr>
        <a:xfrm>
          <a:off x="147387" y="1125366"/>
          <a:ext cx="1403723" cy="10592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大廳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199093" y="1177072"/>
        <a:ext cx="1300311" cy="955791"/>
      </dsp:txXfrm>
    </dsp:sp>
    <dsp:sp modelId="{97F5048E-AB88-4337-9277-5E73276002E4}">
      <dsp:nvSpPr>
        <dsp:cNvPr id="0" name=""/>
        <dsp:cNvSpPr/>
      </dsp:nvSpPr>
      <dsp:spPr>
        <a:xfrm rot="5400000">
          <a:off x="2548234" y="1268477"/>
          <a:ext cx="1025304" cy="301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leaveRoom</a:t>
          </a:r>
          <a:r>
            <a:rPr lang="en-US" altLang="zh-TW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startGame</a:t>
          </a:r>
          <a:r>
            <a:rPr lang="en-US" altLang="zh-TW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 rot="-5400000">
        <a:off x="1551111" y="2315652"/>
        <a:ext cx="2969501" cy="925202"/>
      </dsp:txXfrm>
    </dsp:sp>
    <dsp:sp modelId="{FCD8F946-7A84-41C9-A0FC-C962C832D6D7}">
      <dsp:nvSpPr>
        <dsp:cNvPr id="0" name=""/>
        <dsp:cNvSpPr/>
      </dsp:nvSpPr>
      <dsp:spPr>
        <a:xfrm>
          <a:off x="147387" y="2248651"/>
          <a:ext cx="1403723" cy="10592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遊戲房間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199093" y="2300357"/>
        <a:ext cx="1300311" cy="955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1AAD6-E531-4121-B72F-F0BD60C35DFF}">
      <dsp:nvSpPr>
        <dsp:cNvPr id="0" name=""/>
        <dsp:cNvSpPr/>
      </dsp:nvSpPr>
      <dsp:spPr>
        <a:xfrm rot="5400000">
          <a:off x="1554104" y="146666"/>
          <a:ext cx="3306696" cy="30166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doStep</a:t>
          </a:r>
          <a:r>
            <a:rPr lang="en-US" altLang="zh-TW" sz="1800" kern="1200" dirty="0" smtClean="0"/>
            <a:t>()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finishStep</a:t>
          </a:r>
          <a:r>
            <a:rPr lang="en-US" altLang="zh-TW" sz="1800" kern="1200" dirty="0" smtClean="0"/>
            <a:t>()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finishGame</a:t>
          </a:r>
          <a:r>
            <a:rPr lang="en-US" altLang="zh-TW" sz="1800" kern="1200" dirty="0" smtClean="0"/>
            <a:t>()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replyCheck</a:t>
          </a:r>
          <a:r>
            <a:rPr lang="en-US" altLang="zh-TW" sz="1800" kern="1200" dirty="0" smtClean="0"/>
            <a:t>()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ArriveFinalStep</a:t>
          </a:r>
          <a:r>
            <a:rPr lang="en-US" altLang="zh-TW" sz="1800" kern="1200" dirty="0" smtClean="0"/>
            <a:t>()</a:t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onArriveFinalStep</a:t>
          </a:r>
          <a:r>
            <a:rPr lang="en-US" altLang="zh-TW" sz="1800" kern="1200" dirty="0" smtClean="0"/>
            <a:t>()</a:t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 rot="-5400000">
        <a:off x="1699150" y="148878"/>
        <a:ext cx="2869345" cy="3012180"/>
      </dsp:txXfrm>
    </dsp:sp>
    <dsp:sp modelId="{FA2407F3-936B-432A-92BF-F571E6ACADCD}">
      <dsp:nvSpPr>
        <dsp:cNvPr id="0" name=""/>
        <dsp:cNvSpPr/>
      </dsp:nvSpPr>
      <dsp:spPr>
        <a:xfrm>
          <a:off x="2295" y="1613"/>
          <a:ext cx="1696856" cy="330670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遊戲進行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85129" y="84447"/>
        <a:ext cx="1531188" cy="3141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1BFE1-7049-4E72-B82E-63CD68E32008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098F9-21D5-4043-97B3-04EE699CD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8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098F9-21D5-4043-97B3-04EE699CD3C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4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2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78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26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285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177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6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5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9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8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43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81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12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5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3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6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99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41AD2-F4B6-467E-B7C0-2C0CCA660A64}" type="datetimeFigureOut">
              <a:rPr lang="zh-TW" altLang="en-US" smtClean="0"/>
              <a:t>2013/10/24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38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gniter.org.tw/" TargetMode="External"/><Relationship Id="rId2" Type="http://schemas.openxmlformats.org/officeDocument/2006/relationships/hyperlink" Target="http://www.en.wikipedia.org/wiki/Comet_(programming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html/html5_serversentevents.asp" TargetMode="External"/><Relationship Id="rId5" Type="http://schemas.openxmlformats.org/officeDocument/2006/relationships/hyperlink" Target="http://www.w3schools.com/tags/ref_can%20vas.asp" TargetMode="External"/><Relationship Id="rId4" Type="http://schemas.openxmlformats.org/officeDocument/2006/relationships/hyperlink" Target="http://getbootstrap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err="1" smtClean="0"/>
              <a:t>EzWebGame</a:t>
            </a:r>
            <a:endParaRPr lang="zh-TW" altLang="en-US" sz="5400" b="1" dirty="0"/>
          </a:p>
        </p:txBody>
      </p:sp>
      <p:sp>
        <p:nvSpPr>
          <p:cNvPr id="8" name="圖片版面配置區 7"/>
          <p:cNvSpPr>
            <a:spLocks noGrp="1"/>
          </p:cNvSpPr>
          <p:nvPr>
            <p:ph type="pic" idx="1"/>
          </p:nvPr>
        </p:nvSpPr>
        <p:spPr/>
      </p:sp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2740634"/>
          </a:xfrm>
        </p:spPr>
        <p:txBody>
          <a:bodyPr>
            <a:noAutofit/>
          </a:bodyPr>
          <a:lstStyle/>
          <a:p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專題編號：</a:t>
            </a:r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102-CSIE-S019</a:t>
            </a:r>
            <a:endParaRPr lang="zh-TW" altLang="zh-TW" sz="2000" kern="1200" dirty="0" smtClean="0">
              <a:solidFill>
                <a:schemeClr val="tx1">
                  <a:tint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執行期限：</a:t>
            </a:r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年第</a:t>
            </a:r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學期至</a:t>
            </a:r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102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年第</a:t>
            </a:r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學期</a:t>
            </a:r>
          </a:p>
          <a:p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指導教授：郭忠義</a:t>
            </a:r>
          </a:p>
          <a:p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專題參與人員</a:t>
            </a:r>
            <a:endParaRPr lang="en-US" altLang="zh-TW" sz="2000" kern="1200" dirty="0" smtClean="0">
              <a:solidFill>
                <a:schemeClr val="tx1">
                  <a:tint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99820318  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陳科銘</a:t>
            </a:r>
          </a:p>
          <a:p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99820323  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謝宗廷</a:t>
            </a:r>
            <a:endParaRPr lang="en-US" altLang="zh-TW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9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solidFill>
                  <a:schemeClr val="tx1"/>
                </a:solidFill>
              </a:rPr>
              <a:t>EzWebChecker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5360" y="2557463"/>
            <a:ext cx="508127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EzWebChecker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b="1" dirty="0" smtClean="0"/>
              <a:t>主要流程圖</a:t>
            </a:r>
            <a:endParaRPr lang="zh-TW" altLang="en-US" b="1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394754621"/>
              </p:ext>
            </p:extLst>
          </p:nvPr>
        </p:nvGraphicFramePr>
        <p:xfrm>
          <a:off x="2218545" y="2556932"/>
          <a:ext cx="6595671" cy="3485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1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EzWebChecker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登入、遊戲大廳、遊戲</a:t>
            </a:r>
            <a:r>
              <a:rPr lang="zh-TW" altLang="en-US" dirty="0" smtClean="0"/>
              <a:t>房間等部分</a:t>
            </a:r>
            <a:r>
              <a:rPr lang="zh-TW" altLang="en-US" dirty="0"/>
              <a:t>，利用</a:t>
            </a:r>
            <a:r>
              <a:rPr lang="en-US" altLang="zh-TW" dirty="0" err="1"/>
              <a:t>EzWebGame</a:t>
            </a:r>
            <a:r>
              <a:rPr lang="zh-TW" altLang="en-US" dirty="0"/>
              <a:t>提供的</a:t>
            </a:r>
            <a:r>
              <a:rPr lang="en-US" altLang="zh-TW" dirty="0"/>
              <a:t>Function</a:t>
            </a:r>
            <a:r>
              <a:rPr lang="zh-TW" altLang="en-US" dirty="0"/>
              <a:t>以及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並搭配</a:t>
            </a:r>
            <a:r>
              <a:rPr lang="en-US" altLang="zh-TW" dirty="0" err="1"/>
              <a:t>KineticJS</a:t>
            </a:r>
            <a:r>
              <a:rPr lang="en-US" altLang="zh-TW" dirty="0"/>
              <a:t> </a:t>
            </a:r>
            <a:r>
              <a:rPr lang="en-US" altLang="zh-TW" dirty="0" smtClean="0"/>
              <a:t>Layer</a:t>
            </a:r>
            <a:r>
              <a:rPr lang="zh-TW" altLang="en-US" dirty="0"/>
              <a:t>的</a:t>
            </a:r>
            <a:r>
              <a:rPr lang="zh-TW" altLang="en-US" dirty="0" smtClean="0"/>
              <a:t>切換來實</a:t>
            </a:r>
            <a:r>
              <a:rPr lang="zh-TW" altLang="en-US" dirty="0"/>
              <a:t>作。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6500614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84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EzWebChecker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448" y="2560319"/>
            <a:ext cx="4718304" cy="33907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遊戲進行實作部分則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以</a:t>
            </a:r>
            <a:r>
              <a:rPr lang="en-US" altLang="zh-TW" sz="2800" kern="1200" dirty="0" err="1" smtClean="0">
                <a:solidFill>
                  <a:schemeClr val="tx1"/>
                </a:solidFill>
                <a:effectLst/>
              </a:rPr>
              <a:t>doStep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以及</a:t>
            </a:r>
            <a:r>
              <a:rPr lang="en-US" altLang="zh-TW" kern="1200" dirty="0" err="1" smtClean="0">
                <a:solidFill>
                  <a:schemeClr val="tx1"/>
                </a:solidFill>
                <a:effectLst/>
              </a:rPr>
              <a:t>OnRecieveStep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事件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自行傳遞跳棋的移動指令，接受到指令之後再畫出動畫。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以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finishStep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以及</a:t>
            </a:r>
            <a:r>
              <a:rPr lang="en-US" altLang="zh-TW" sz="2800" kern="1200" dirty="0" err="1" smtClean="0">
                <a:solidFill>
                  <a:schemeClr val="tx1"/>
                </a:solidFill>
                <a:effectLst/>
              </a:rPr>
              <a:t>onChangeTurn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來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實作回合控制。如果玩家抵達終點就</a:t>
            </a:r>
            <a:r>
              <a:rPr lang="zh-TW" altLang="zh-TW" sz="2800" kern="1200" smtClean="0">
                <a:solidFill>
                  <a:schemeClr val="tx1"/>
                </a:solidFill>
                <a:effectLst/>
              </a:rPr>
              <a:t>叫</a:t>
            </a:r>
            <a:r>
              <a:rPr lang="zh-TW" altLang="zh-TW" sz="2800" kern="1200" smtClean="0">
                <a:solidFill>
                  <a:schemeClr val="tx1"/>
                </a:solidFill>
                <a:effectLst/>
              </a:rPr>
              <a:t>用</a:t>
            </a:r>
            <a:r>
              <a:rPr lang="en-US" altLang="zh-TW" sz="2800" kern="1200" smtClean="0">
                <a:solidFill>
                  <a:schemeClr val="tx1"/>
                </a:solidFill>
                <a:effectLst/>
              </a:rPr>
              <a:t>finishGame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來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通知其他玩家並且把該玩家從回合控制器名單移除。</a:t>
            </a:r>
            <a:endParaRPr lang="zh-TW" altLang="en-US" dirty="0"/>
          </a:p>
        </p:txBody>
      </p:sp>
      <p:graphicFrame>
        <p:nvGraphicFramePr>
          <p:cNvPr id="5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2939044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7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5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1600" b="1" kern="1200" dirty="0" smtClean="0">
                <a:solidFill>
                  <a:schemeClr val="tx1"/>
                </a:solidFill>
                <a:effectLst/>
              </a:rPr>
              <a:t>Comet Programing</a:t>
            </a:r>
            <a:r>
              <a:rPr lang="en-US" altLang="zh-TW" sz="1600" dirty="0" smtClean="0">
                <a:solidFill>
                  <a:schemeClr val="tx1"/>
                </a:solidFill>
              </a:rPr>
              <a:t>			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2"/>
              </a:rPr>
              <a:t>www.en.wikipedia.org/wiki/Comet_(programming)</a:t>
            </a:r>
            <a:endParaRPr lang="zh-TW" altLang="zh-TW" sz="1600" kern="12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altLang="zh-TW" sz="1600" b="1" kern="1200" dirty="0" err="1" smtClean="0">
                <a:solidFill>
                  <a:schemeClr val="tx1"/>
                </a:solidFill>
                <a:effectLst/>
              </a:rPr>
              <a:t>CodeIgniter</a:t>
            </a:r>
            <a:r>
              <a:rPr lang="en-US" altLang="zh-TW" sz="1600" dirty="0">
                <a:solidFill>
                  <a:schemeClr val="tx1"/>
                </a:solidFill>
              </a:rPr>
              <a:t>	</a:t>
            </a:r>
            <a:r>
              <a:rPr lang="en-US" altLang="zh-TW" sz="1600" dirty="0" smtClean="0">
                <a:solidFill>
                  <a:schemeClr val="tx1"/>
                </a:solidFill>
              </a:rPr>
              <a:t>				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3"/>
              </a:rPr>
              <a:t>http://www.codeigniter.org.tw</a:t>
            </a:r>
            <a:endParaRPr lang="zh-TW" altLang="zh-TW" sz="1600" kern="12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altLang="zh-TW" sz="1600" b="1" kern="1200" dirty="0" smtClean="0">
                <a:solidFill>
                  <a:schemeClr val="tx1"/>
                </a:solidFill>
                <a:effectLst/>
              </a:rPr>
              <a:t>Bootstrap</a:t>
            </a:r>
            <a:r>
              <a:rPr lang="en-US" altLang="zh-TW" sz="1600" b="1" dirty="0">
                <a:solidFill>
                  <a:schemeClr val="tx1"/>
                </a:solidFill>
              </a:rPr>
              <a:t>	</a:t>
            </a:r>
            <a:r>
              <a:rPr lang="en-US" altLang="zh-TW" sz="1600" dirty="0" smtClean="0">
                <a:solidFill>
                  <a:schemeClr val="tx1"/>
                </a:solidFill>
              </a:rPr>
              <a:t>				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4"/>
              </a:rPr>
              <a:t>http://getbootstrap.com/</a:t>
            </a:r>
            <a:endParaRPr lang="zh-TW" altLang="zh-TW" sz="1600" kern="12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altLang="zh-TW" sz="1600" b="1" kern="1200" dirty="0" smtClean="0">
                <a:solidFill>
                  <a:schemeClr val="tx1"/>
                </a:solidFill>
                <a:effectLst/>
              </a:rPr>
              <a:t>HTML5 Canvas</a:t>
            </a:r>
            <a:r>
              <a:rPr lang="en-US" altLang="zh-TW" sz="1600" b="1" dirty="0">
                <a:solidFill>
                  <a:schemeClr val="tx1"/>
                </a:solidFill>
              </a:rPr>
              <a:t>	</a:t>
            </a:r>
            <a:r>
              <a:rPr lang="en-US" altLang="zh-TW" sz="1600" dirty="0" smtClean="0">
                <a:solidFill>
                  <a:schemeClr val="tx1"/>
                </a:solidFill>
              </a:rPr>
              <a:t>			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5"/>
              </a:rPr>
              <a:t>http://www.w3schools.com/tags/ref_can vas.asp</a:t>
            </a:r>
            <a:endParaRPr lang="zh-TW" altLang="zh-TW" sz="1600" kern="12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altLang="zh-TW" sz="1600" b="1" kern="1200" dirty="0" smtClean="0">
                <a:solidFill>
                  <a:schemeClr val="tx1"/>
                </a:solidFill>
                <a:effectLst/>
              </a:rPr>
              <a:t>HTML5 Server Sent Events</a:t>
            </a:r>
            <a:r>
              <a:rPr lang="en-US" altLang="zh-TW" sz="1600" dirty="0">
                <a:solidFill>
                  <a:schemeClr val="tx1"/>
                </a:solidFill>
              </a:rPr>
              <a:t>	</a:t>
            </a: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6"/>
              </a:rPr>
              <a:t>http://www.w3schools.com/html/html5_serversentevents.asp</a:t>
            </a:r>
            <a:endParaRPr lang="zh-TW" altLang="zh-TW" sz="1600" kern="120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92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EzWebChecker</a:t>
            </a:r>
            <a:endParaRPr lang="zh-TW" altLang="en-US" dirty="0"/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3660321664"/>
              </p:ext>
            </p:extLst>
          </p:nvPr>
        </p:nvGraphicFramePr>
        <p:xfrm>
          <a:off x="1524000" y="360203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7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81858" y="2488367"/>
            <a:ext cx="5306522" cy="3057994"/>
          </a:xfrm>
          <a:prstGeom prst="rect">
            <a:avLst/>
          </a:prstGeom>
          <a:solidFill>
            <a:srgbClr val="CCFFFF"/>
          </a:solidFill>
          <a:ln>
            <a:solidFill>
              <a:srgbClr val="FF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Game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4866805" y="2683239"/>
            <a:ext cx="2458387" cy="11842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登入認證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866805" y="4049839"/>
            <a:ext cx="2458387" cy="11842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訊息交換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323473" y="2683239"/>
            <a:ext cx="2458387" cy="11842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UI/UX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323471" y="4049840"/>
            <a:ext cx="2458387" cy="11842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遊戲內</a:t>
            </a:r>
            <a:r>
              <a:rPr lang="zh-TW" altLang="en-US" dirty="0"/>
              <a:t>容</a:t>
            </a:r>
          </a:p>
        </p:txBody>
      </p:sp>
      <p:sp>
        <p:nvSpPr>
          <p:cNvPr id="7" name="橢圓 6"/>
          <p:cNvSpPr/>
          <p:nvPr/>
        </p:nvSpPr>
        <p:spPr>
          <a:xfrm>
            <a:off x="7410137" y="2683239"/>
            <a:ext cx="2458387" cy="11842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房間管理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410137" y="4049840"/>
            <a:ext cx="2458387" cy="11842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回合控制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107301" y="1249344"/>
            <a:ext cx="2203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 smtClean="0"/>
              <a:t>Ez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96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EzWebGame</a:t>
            </a:r>
            <a:r>
              <a:rPr lang="en-US" altLang="zh-TW" dirty="0" smtClean="0"/>
              <a:t> Web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05" y="2509097"/>
            <a:ext cx="6590790" cy="35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61" y="2443396"/>
            <a:ext cx="7809877" cy="3732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1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相關背景與技術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250000"/>
              </a:lnSpc>
              <a:buNone/>
            </a:pPr>
            <a:r>
              <a:rPr lang="zh-TW" altLang="zh-TW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Comet programming</a:t>
            </a:r>
          </a:p>
          <a:p>
            <a:pPr>
              <a:lnSpc>
                <a:spcPct val="15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使用HTM5 Server Sent Event(SSE)來建立server端與client端的單向連線，以此來實作EzWebGame的Event。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9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相關背景與技術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250000"/>
              </a:lnSpc>
              <a:buNone/>
            </a:pPr>
            <a:r>
              <a:rPr lang="en-US" altLang="zh-TW" b="1" dirty="0" smtClean="0">
                <a:solidFill>
                  <a:schemeClr val="tx1"/>
                </a:solidFill>
              </a:rPr>
              <a:t>Semaphores</a:t>
            </a:r>
            <a:r>
              <a:rPr lang="zh-TW" altLang="zh-TW" b="1" dirty="0" smtClean="0">
                <a:solidFill>
                  <a:schemeClr val="tx1"/>
                </a:solidFill>
              </a:rPr>
              <a:t> </a:t>
            </a:r>
            <a:r>
              <a:rPr lang="zh-TW" altLang="zh-TW" b="1" dirty="0">
                <a:solidFill>
                  <a:schemeClr val="tx1"/>
                </a:solidFill>
              </a:rPr>
              <a:t>programming</a:t>
            </a:r>
          </a:p>
          <a:p>
            <a:pPr>
              <a:lnSpc>
                <a:spcPct val="150000"/>
              </a:lnSpc>
            </a:pPr>
            <a:r>
              <a:rPr lang="zh-TW" altLang="zh-TW" dirty="0" smtClean="0">
                <a:solidFill>
                  <a:schemeClr val="tx1"/>
                </a:solidFill>
              </a:rPr>
              <a:t>使用</a:t>
            </a:r>
            <a:r>
              <a:rPr lang="en-US" altLang="zh-TW" dirty="0" smtClean="0">
                <a:solidFill>
                  <a:schemeClr val="tx1"/>
                </a:solidFill>
              </a:rPr>
              <a:t>Semaphores</a:t>
            </a:r>
            <a:r>
              <a:rPr lang="zh-TW" altLang="en-US" dirty="0" smtClean="0">
                <a:solidFill>
                  <a:schemeClr val="tx1"/>
                </a:solidFill>
              </a:rPr>
              <a:t>來處理</a:t>
            </a:r>
            <a:r>
              <a:rPr lang="en-US" altLang="zh-TW" dirty="0" smtClean="0">
                <a:solidFill>
                  <a:schemeClr val="tx1"/>
                </a:solidFill>
              </a:rPr>
              <a:t>message queue</a:t>
            </a:r>
            <a:r>
              <a:rPr lang="zh-TW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TW" dirty="0" smtClean="0">
                <a:solidFill>
                  <a:schemeClr val="tx1"/>
                </a:solidFill>
              </a:rPr>
              <a:t>key</a:t>
            </a:r>
            <a:r>
              <a:rPr lang="zh-TW" altLang="en-US" dirty="0" smtClean="0">
                <a:solidFill>
                  <a:schemeClr val="tx1"/>
                </a:solidFill>
              </a:rPr>
              <a:t>的正確性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47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相關背景與技術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10000"/>
              </a:lnSpc>
              <a:buNone/>
            </a:pPr>
            <a:r>
              <a:rPr lang="zh-TW" altLang="zh-TW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KineticJS</a:t>
            </a:r>
            <a:endParaRPr lang="en-US" altLang="zh-TW" sz="2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lnSpc>
                <a:spcPct val="15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KineticJS是一個Html5 Canvas的framework，我們利用KineticJS的Shape、Drag and Drop、BindEvent來實作CaseStudy的遊戲UI以及control部分。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0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相關背景與技術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200000"/>
              </a:lnSpc>
              <a:buNone/>
            </a:pPr>
            <a:r>
              <a:rPr lang="zh-TW" altLang="zh-TW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Igniter + Bootstrap</a:t>
            </a:r>
          </a:p>
          <a:p>
            <a:pPr>
              <a:lnSpc>
                <a:spcPct val="15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是一個PHP MVC Framework；前端則採用Bootstrap Framework，用來實作EzWebGame 的Web概念網站，供開發者註冊遊戲以及玩家註冊帳號。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54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28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EzWebChecker</a:t>
            </a:r>
            <a:endParaRPr lang="en-US" altLang="zh-TW" sz="2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簡易的多人線上跳棋遊戲</a:t>
            </a:r>
            <a:endParaRPr lang="en-US" altLang="zh-TW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EzWebGame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平台及框架加速開發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4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443</Words>
  <Application>Microsoft Office PowerPoint</Application>
  <PresentationFormat>寬螢幕</PresentationFormat>
  <Paragraphs>72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Garamond</vt:lpstr>
      <vt:lpstr>有機</vt:lpstr>
      <vt:lpstr>EzWebGame</vt:lpstr>
      <vt:lpstr>Web Game</vt:lpstr>
      <vt:lpstr>EzWebGame Web</vt:lpstr>
      <vt:lpstr>系統架構</vt:lpstr>
      <vt:lpstr>相關背景與技術</vt:lpstr>
      <vt:lpstr>相關背景與技術</vt:lpstr>
      <vt:lpstr>相關背景與技術</vt:lpstr>
      <vt:lpstr>相關背景與技術</vt:lpstr>
      <vt:lpstr>Case Study</vt:lpstr>
      <vt:lpstr>EzWebChecker</vt:lpstr>
      <vt:lpstr>EzWebChecker</vt:lpstr>
      <vt:lpstr>EzWebChecker</vt:lpstr>
      <vt:lpstr>EzWebChecker</vt:lpstr>
      <vt:lpstr>結論</vt:lpstr>
      <vt:lpstr>參考文獻</vt:lpstr>
      <vt:lpstr>EzWebChecker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EzWebGame</dc:title>
  <dc:creator>陳科銘</dc:creator>
  <cp:lastModifiedBy>陳科銘</cp:lastModifiedBy>
  <cp:revision>38</cp:revision>
  <dcterms:created xsi:type="dcterms:W3CDTF">2013-10-20T03:56:30Z</dcterms:created>
  <dcterms:modified xsi:type="dcterms:W3CDTF">2013-10-24T05:30:38Z</dcterms:modified>
</cp:coreProperties>
</file>