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85" autoAdjust="0"/>
    <p:restoredTop sz="86406" autoAdjust="0"/>
  </p:normalViewPr>
  <p:slideViewPr>
    <p:cSldViewPr snapToGrid="0">
      <p:cViewPr varScale="1">
        <p:scale>
          <a:sx n="100" d="100"/>
          <a:sy n="100" d="100"/>
        </p:scale>
        <p:origin x="87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548AF-E1B2-4A6B-8A9F-AD5597198A6D}" type="datetimeFigureOut">
              <a:rPr lang="zh-TW" altLang="en-US" smtClean="0"/>
              <a:t>2014/6/19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26C80-2DA1-401C-B94E-95C91A5F8FA0}" type="slidenum">
              <a:rPr lang="zh-TW" altLang="en-US" smtClean="0"/>
              <a:t>‹#›</a:t>
            </a:fld>
            <a:endParaRPr lang="zh-TW" altLang="en-US"/>
          </a:p>
        </p:txBody>
      </p:sp>
    </p:spTree>
    <p:extLst>
      <p:ext uri="{BB962C8B-B14F-4D97-AF65-F5344CB8AC3E}">
        <p14:creationId xmlns:p14="http://schemas.microsoft.com/office/powerpoint/2010/main" val="409124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t>1</a:t>
            </a:fld>
            <a:endParaRPr lang="zh-TW" altLang="en-US"/>
          </a:p>
        </p:txBody>
      </p:sp>
    </p:spTree>
    <p:extLst>
      <p:ext uri="{BB962C8B-B14F-4D97-AF65-F5344CB8AC3E}">
        <p14:creationId xmlns:p14="http://schemas.microsoft.com/office/powerpoint/2010/main" val="209316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t>2</a:t>
            </a:fld>
            <a:endParaRPr lang="zh-TW" altLang="en-US"/>
          </a:p>
        </p:txBody>
      </p:sp>
    </p:spTree>
    <p:extLst>
      <p:ext uri="{BB962C8B-B14F-4D97-AF65-F5344CB8AC3E}">
        <p14:creationId xmlns:p14="http://schemas.microsoft.com/office/powerpoint/2010/main" val="33508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網頁所蘊藏的額外資訊如廣告、邊欄在行動裝置上閱讀相當不易，如果能將網頁的內文擷取出來把其他不重要的資訊濾除將能大幅提升閱讀體驗。</a:t>
            </a:r>
          </a:p>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t>3</a:t>
            </a:fld>
            <a:endParaRPr lang="zh-TW" altLang="en-US"/>
          </a:p>
        </p:txBody>
      </p:sp>
    </p:spTree>
    <p:extLst>
      <p:ext uri="{BB962C8B-B14F-4D97-AF65-F5344CB8AC3E}">
        <p14:creationId xmlns:p14="http://schemas.microsoft.com/office/powerpoint/2010/main" val="75531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66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386359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190079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107129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1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60462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158287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419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265962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71831A-649C-432C-B23D-CA30B78B4443}" type="datetimeFigureOut">
              <a:rPr lang="zh-TW" altLang="en-US" smtClean="0"/>
              <a:t>2014/6/19</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424251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F71831A-649C-432C-B23D-CA30B78B4443}" type="datetimeFigureOut">
              <a:rPr lang="zh-TW" altLang="en-US" smtClean="0"/>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F803BC-7034-4036-B016-CE801AEECC90}" type="slidenum">
              <a:rPr lang="zh-TW" altLang="en-US" smtClean="0"/>
              <a:t>‹#›</a:t>
            </a:fld>
            <a:endParaRPr lang="zh-TW" altLang="en-US"/>
          </a:p>
        </p:txBody>
      </p:sp>
    </p:spTree>
    <p:extLst>
      <p:ext uri="{BB962C8B-B14F-4D97-AF65-F5344CB8AC3E}">
        <p14:creationId xmlns:p14="http://schemas.microsoft.com/office/powerpoint/2010/main" val="8462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71831A-649C-432C-B23D-CA30B78B4443}" type="datetimeFigureOut">
              <a:rPr lang="zh-TW" altLang="en-US" smtClean="0"/>
              <a:t>2014/6/19</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F803BC-7034-4036-B016-CE801AEECC90}"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546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Web Content Extractor</a:t>
            </a:r>
            <a:endParaRPr lang="zh-TW" altLang="en-US" dirty="0"/>
          </a:p>
        </p:txBody>
      </p:sp>
      <p:sp>
        <p:nvSpPr>
          <p:cNvPr id="3" name="副標題 2"/>
          <p:cNvSpPr>
            <a:spLocks noGrp="1"/>
          </p:cNvSpPr>
          <p:nvPr>
            <p:ph type="subTitle" idx="1"/>
          </p:nvPr>
        </p:nvSpPr>
        <p:spPr/>
        <p:txBody>
          <a:bodyPr/>
          <a:lstStyle/>
          <a:p>
            <a:r>
              <a:rPr lang="en-US" altLang="zh-TW" dirty="0"/>
              <a:t>Readability</a:t>
            </a:r>
            <a:endParaRPr lang="zh-TW" altLang="en-US" dirty="0"/>
          </a:p>
        </p:txBody>
      </p:sp>
    </p:spTree>
    <p:extLst>
      <p:ext uri="{BB962C8B-B14F-4D97-AF65-F5344CB8AC3E}">
        <p14:creationId xmlns:p14="http://schemas.microsoft.com/office/powerpoint/2010/main" val="241807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Members</a:t>
            </a:r>
            <a:endParaRPr lang="zh-TW" altLang="en-US" dirty="0"/>
          </a:p>
        </p:txBody>
      </p:sp>
      <p:sp>
        <p:nvSpPr>
          <p:cNvPr id="3" name="內容版面配置區 2"/>
          <p:cNvSpPr>
            <a:spLocks noGrp="1"/>
          </p:cNvSpPr>
          <p:nvPr>
            <p:ph idx="1"/>
          </p:nvPr>
        </p:nvSpPr>
        <p:spPr/>
        <p:txBody>
          <a:bodyPr/>
          <a:lstStyle/>
          <a:p>
            <a:r>
              <a:rPr lang="zh-TW" altLang="zh-TW" dirty="0"/>
              <a:t>四電資四</a:t>
            </a:r>
            <a:r>
              <a:rPr lang="en-US" altLang="zh-TW" dirty="0"/>
              <a:t>	99820318	</a:t>
            </a:r>
            <a:r>
              <a:rPr lang="zh-TW" altLang="zh-TW" dirty="0"/>
              <a:t>陳科</a:t>
            </a:r>
            <a:r>
              <a:rPr lang="zh-TW" altLang="zh-TW" dirty="0" smtClean="0"/>
              <a:t>銘</a:t>
            </a:r>
            <a:endParaRPr lang="zh-TW" altLang="zh-TW" dirty="0"/>
          </a:p>
          <a:p>
            <a:r>
              <a:rPr lang="zh-TW" altLang="zh-TW" dirty="0"/>
              <a:t>四電資四</a:t>
            </a:r>
            <a:r>
              <a:rPr lang="en-US" altLang="zh-TW" dirty="0"/>
              <a:t>	99820323	</a:t>
            </a:r>
            <a:r>
              <a:rPr lang="zh-TW" altLang="zh-TW" dirty="0" smtClean="0"/>
              <a:t>謝宗廷</a:t>
            </a:r>
            <a:endParaRPr lang="en-US" altLang="zh-TW" dirty="0" smtClean="0"/>
          </a:p>
          <a:p>
            <a:r>
              <a:rPr lang="zh-TW" altLang="zh-TW" dirty="0" smtClean="0"/>
              <a:t>四</a:t>
            </a:r>
            <a:r>
              <a:rPr lang="zh-TW" altLang="zh-TW" dirty="0"/>
              <a:t>電資三</a:t>
            </a:r>
            <a:r>
              <a:rPr lang="en-US" altLang="zh-TW" dirty="0"/>
              <a:t>	100820315	</a:t>
            </a:r>
            <a:r>
              <a:rPr lang="zh-TW" altLang="zh-TW" dirty="0"/>
              <a:t>高睿</a:t>
            </a:r>
            <a:r>
              <a:rPr lang="zh-TW" altLang="zh-TW" dirty="0" smtClean="0"/>
              <a:t>廷</a:t>
            </a:r>
            <a:endParaRPr lang="zh-TW" altLang="zh-TW" dirty="0"/>
          </a:p>
          <a:p>
            <a:r>
              <a:rPr lang="zh-TW" altLang="zh-TW" dirty="0"/>
              <a:t>四電資三</a:t>
            </a:r>
            <a:r>
              <a:rPr lang="en-US" altLang="zh-TW" dirty="0"/>
              <a:t>	100820334	</a:t>
            </a:r>
            <a:r>
              <a:rPr lang="zh-TW" altLang="zh-TW" dirty="0" smtClean="0"/>
              <a:t>林純正</a:t>
            </a:r>
            <a:endParaRPr lang="zh-TW" altLang="zh-TW" dirty="0"/>
          </a:p>
          <a:p>
            <a:endParaRPr lang="zh-TW" altLang="en-US" dirty="0"/>
          </a:p>
        </p:txBody>
      </p:sp>
    </p:spTree>
    <p:extLst>
      <p:ext uri="{BB962C8B-B14F-4D97-AF65-F5344CB8AC3E}">
        <p14:creationId xmlns:p14="http://schemas.microsoft.com/office/powerpoint/2010/main" val="217448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Idea</a:t>
            </a:r>
            <a:endParaRPr lang="zh-TW" altLang="en-US" dirty="0"/>
          </a:p>
        </p:txBody>
      </p:sp>
      <p:sp>
        <p:nvSpPr>
          <p:cNvPr id="7" name="文字版面配置區 6"/>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37824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Example</a:t>
            </a:r>
            <a:endParaRPr lang="zh-TW" altLang="en-US" dirty="0"/>
          </a:p>
        </p:txBody>
      </p:sp>
      <p:pic>
        <p:nvPicPr>
          <p:cNvPr id="6" name="內容版面配置區 5"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034" y="1846262"/>
            <a:ext cx="5086446" cy="4022725"/>
          </a:xfrm>
        </p:spPr>
      </p:pic>
      <p:pic>
        <p:nvPicPr>
          <p:cNvPr id="7" name="內容版面配置區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31" y="1737360"/>
            <a:ext cx="4697449" cy="4022725"/>
          </a:xfrm>
          <a:prstGeom prst="rect">
            <a:avLst/>
          </a:prstGeom>
        </p:spPr>
      </p:pic>
    </p:spTree>
    <p:extLst>
      <p:ext uri="{BB962C8B-B14F-4D97-AF65-F5344CB8AC3E}">
        <p14:creationId xmlns:p14="http://schemas.microsoft.com/office/powerpoint/2010/main" val="389027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Pocket</a:t>
            </a:r>
            <a:endParaRPr lang="zh-TW" altLang="en-US" dirty="0"/>
          </a:p>
        </p:txBody>
      </p:sp>
      <p:pic>
        <p:nvPicPr>
          <p:cNvPr id="1026" name="Picture 2" descr="https://fbcdn-sphotos-h-a.akamaihd.net/hphotos-ak-xpf1/v/t34.0-12/10389340_10202388132211164_5923618636907126671_n.jpg?oh=e646cfa92ba92455bfb8e491ba9e14cb&amp;oe=53A4F779&amp;__gda__=1403332502_5320e91cdbd0b5e6cf655009c33b503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846263"/>
            <a:ext cx="2227499"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bcdn-sphotos-h-a.akamaihd.net/hphotos-ak-xpa1/v/t34.0-12/10447861_10202388163611949_6789186606779355027_n.jpg?oh=2c767b2d0e6a773b30334cf859aea8d7&amp;oe=53A50198&amp;__gda__=1403314795_6cef3a57458b7e4a38ba8ecaa7c83b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9350" y="1846263"/>
            <a:ext cx="22275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fbcdn-sphotos-h-a.akamaihd.net/hphotos-ak-xpf1/v/t34.0-12/10500480_10202388163371943_6110976359379604165_n.jpg?oh=827ed8ecf44efff67400a7ae93a67410&amp;oe=53A541A5&amp;__gda__=1403325450_0b676bedaf5db987015ab1eb264086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1421" y="1846263"/>
            <a:ext cx="2227500"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fbcdn-sphotos-h-a.akamaihd.net/hphotos-ak-xpa1/v/t34.0-12/10484953_10202388163211939_855341521322386170_n.jpg?oh=5fa02a859bbbf59574fbc88b285e795a&amp;oe=53A56938&amp;__gda__=1403311171_05976f67288fbdcff0973bc9b2456b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3492" y="1846263"/>
            <a:ext cx="2227500" cy="39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5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51964971"/>
              </p:ext>
            </p:extLst>
          </p:nvPr>
        </p:nvGraphicFramePr>
        <p:xfrm>
          <a:off x="1097280" y="1845734"/>
          <a:ext cx="10058400" cy="4023360"/>
        </p:xfrm>
        <a:graphic>
          <a:graphicData uri="http://schemas.openxmlformats.org/drawingml/2006/table">
            <a:tbl>
              <a:tblPr firstRow="1" bandRow="1">
                <a:tableStyleId>{5C22544A-7EE6-4342-B048-85BDC9FD1C3A}</a:tableStyleId>
              </a:tblPr>
              <a:tblGrid>
                <a:gridCol w="3352800"/>
                <a:gridCol w="2579370"/>
                <a:gridCol w="4126230"/>
              </a:tblGrid>
              <a:tr h="655428">
                <a:tc>
                  <a:txBody>
                    <a:bodyPr/>
                    <a:lstStyle/>
                    <a:p>
                      <a:endParaRPr lang="zh-TW" altLang="en-US" dirty="0"/>
                    </a:p>
                  </a:txBody>
                  <a:tcPr/>
                </a:tc>
                <a:tc>
                  <a:txBody>
                    <a:bodyPr/>
                    <a:lstStyle/>
                    <a:p>
                      <a:endParaRPr lang="zh-TW" altLang="en-US" dirty="0"/>
                    </a:p>
                  </a:txBody>
                  <a:tcPr/>
                </a:tc>
                <a:tc>
                  <a:txBody>
                    <a:bodyPr/>
                    <a:lstStyle/>
                    <a:p>
                      <a:endParaRPr lang="zh-TW" altLang="en-US"/>
                    </a:p>
                  </a:txBody>
                  <a:tcPr/>
                </a:tc>
              </a:tr>
              <a:tr h="655428">
                <a:tc>
                  <a:txBody>
                    <a:bodyPr/>
                    <a:lstStyle/>
                    <a:p>
                      <a:pPr algn="l"/>
                      <a:r>
                        <a:rPr lang="en-US" altLang="zh-TW" dirty="0" smtClean="0"/>
                        <a:t>Google mobilizer</a:t>
                      </a:r>
                      <a:endParaRPr lang="zh-TW" altLang="en-US" dirty="0"/>
                    </a:p>
                  </a:txBody>
                  <a:tcPr anchor="ctr"/>
                </a:tc>
                <a:tc>
                  <a:txBody>
                    <a:bodyPr/>
                    <a:lstStyle/>
                    <a:p>
                      <a:pPr algn="l"/>
                      <a:endParaRPr lang="zh-TW" altLang="en-US" dirty="0"/>
                    </a:p>
                  </a:txBody>
                  <a:tcPr anchor="ctr"/>
                </a:tc>
                <a:tc>
                  <a:txBody>
                    <a:bodyPr/>
                    <a:lstStyle/>
                    <a:p>
                      <a:pPr algn="l"/>
                      <a:r>
                        <a:rPr lang="en-US" altLang="zh-TW" dirty="0" smtClean="0"/>
                        <a:t>http://www.google.com/gwt/n</a:t>
                      </a:r>
                      <a:endParaRPr lang="zh-TW" altLang="en-US" dirty="0"/>
                    </a:p>
                  </a:txBody>
                  <a:tcPr anchor="ctr"/>
                </a:tc>
              </a:tr>
              <a:tr h="655428">
                <a:tc>
                  <a:txBody>
                    <a:bodyPr/>
                    <a:lstStyle/>
                    <a:p>
                      <a:pPr algn="l"/>
                      <a:r>
                        <a:rPr lang="en-US" altLang="zh-TW" dirty="0" smtClean="0"/>
                        <a:t>Pocket </a:t>
                      </a:r>
                      <a:endParaRPr lang="zh-TW" altLang="en-US" dirty="0"/>
                    </a:p>
                  </a:txBody>
                  <a:tcPr anchor="ctr"/>
                </a:tc>
                <a:tc>
                  <a:txBody>
                    <a:bodyPr/>
                    <a:lstStyle/>
                    <a:p>
                      <a:pPr algn="l"/>
                      <a:r>
                        <a:rPr lang="en-US" altLang="zh-TW" dirty="0" smtClean="0"/>
                        <a:t>REST API</a:t>
                      </a:r>
                      <a:endParaRPr lang="zh-TW" altLang="en-US" dirty="0"/>
                    </a:p>
                  </a:txBody>
                  <a:tcPr anchor="ctr"/>
                </a:tc>
                <a:tc>
                  <a:txBody>
                    <a:bodyPr/>
                    <a:lstStyle/>
                    <a:p>
                      <a:pPr algn="l"/>
                      <a:r>
                        <a:rPr lang="en-US" altLang="zh-TW" dirty="0" smtClean="0"/>
                        <a:t>http://getpocket.com/api/</a:t>
                      </a:r>
                      <a:endParaRPr lang="zh-TW" altLang="en-US" dirty="0"/>
                    </a:p>
                  </a:txBody>
                  <a:tcPr anchor="ctr"/>
                </a:tc>
              </a:tr>
              <a:tr h="655428">
                <a:tc>
                  <a:txBody>
                    <a:bodyPr/>
                    <a:lstStyle/>
                    <a:p>
                      <a:pPr algn="l"/>
                      <a:r>
                        <a:rPr lang="en-US" altLang="zh-TW" dirty="0" err="1" smtClean="0"/>
                        <a:t>fivefilters</a:t>
                      </a:r>
                      <a:r>
                        <a:rPr lang="en-US" altLang="zh-TW" dirty="0" smtClean="0"/>
                        <a:t> </a:t>
                      </a:r>
                      <a:endParaRPr lang="zh-TW" altLang="en-US" dirty="0"/>
                    </a:p>
                  </a:txBody>
                  <a:tcPr anchor="ctr"/>
                </a:tc>
                <a:tc>
                  <a:txBody>
                    <a:bodyPr/>
                    <a:lstStyle/>
                    <a:p>
                      <a:pPr algn="l"/>
                      <a:r>
                        <a:rPr lang="en-US" altLang="zh-TW" sz="1800" b="0" i="0" kern="1200" dirty="0" smtClean="0">
                          <a:solidFill>
                            <a:schemeClr val="dk1"/>
                          </a:solidFill>
                          <a:effectLst/>
                          <a:latin typeface="+mn-lt"/>
                          <a:ea typeface="+mn-ea"/>
                          <a:cs typeface="+mn-cs"/>
                        </a:rPr>
                        <a:t>PHP </a:t>
                      </a:r>
                      <a:endParaRPr lang="zh-TW" altLang="en-US" dirty="0"/>
                    </a:p>
                  </a:txBody>
                  <a:tcPr anchor="ctr"/>
                </a:tc>
                <a:tc>
                  <a:txBody>
                    <a:bodyPr/>
                    <a:lstStyle/>
                    <a:p>
                      <a:pPr algn="l"/>
                      <a:r>
                        <a:rPr lang="en-US" altLang="zh-TW" dirty="0" smtClean="0"/>
                        <a:t>http://fivefilters.org/content-only/</a:t>
                      </a:r>
                      <a:endParaRPr lang="zh-TW" altLang="en-US" dirty="0"/>
                    </a:p>
                  </a:txBody>
                  <a:tcPr anchor="ctr"/>
                </a:tc>
              </a:tr>
              <a:tr h="655428">
                <a:tc>
                  <a:txBody>
                    <a:bodyPr/>
                    <a:lstStyle/>
                    <a:p>
                      <a:pPr algn="l"/>
                      <a:r>
                        <a:rPr lang="en-US" altLang="zh-TW" dirty="0" err="1" smtClean="0"/>
                        <a:t>viewtext</a:t>
                      </a:r>
                      <a:r>
                        <a:rPr lang="en-US" altLang="zh-TW" dirty="0" smtClean="0"/>
                        <a:t> </a:t>
                      </a:r>
                      <a:endParaRPr lang="zh-TW" altLang="en-US" dirty="0"/>
                    </a:p>
                  </a:txBody>
                  <a:tcPr anchor="ctr"/>
                </a:tc>
                <a:tc>
                  <a:txBody>
                    <a:bodyPr/>
                    <a:lstStyle/>
                    <a:p>
                      <a:pPr algn="l"/>
                      <a:r>
                        <a:rPr lang="en-US" altLang="zh-TW" sz="1800" b="0" i="0" kern="1200" dirty="0" smtClean="0">
                          <a:solidFill>
                            <a:schemeClr val="dk1"/>
                          </a:solidFill>
                          <a:effectLst/>
                          <a:latin typeface="+mn-lt"/>
                          <a:ea typeface="+mn-ea"/>
                          <a:cs typeface="+mn-cs"/>
                        </a:rPr>
                        <a:t> </a:t>
                      </a:r>
                      <a:endParaRPr lang="zh-TW" altLang="en-US" dirty="0"/>
                    </a:p>
                  </a:txBody>
                  <a:tcPr anchor="ctr"/>
                </a:tc>
                <a:tc>
                  <a:txBody>
                    <a:bodyPr/>
                    <a:lstStyle/>
                    <a:p>
                      <a:pPr algn="l"/>
                      <a:r>
                        <a:rPr lang="en-US" altLang="zh-TW" dirty="0" smtClean="0"/>
                        <a:t>http://viewtext.org/</a:t>
                      </a:r>
                      <a:endParaRPr lang="zh-TW" altLang="en-US" dirty="0"/>
                    </a:p>
                  </a:txBody>
                  <a:tcPr anchor="ctr"/>
                </a:tc>
              </a:tr>
              <a:tr h="746220">
                <a:tc>
                  <a:txBody>
                    <a:bodyPr/>
                    <a:lstStyle/>
                    <a:p>
                      <a:pPr algn="l"/>
                      <a:r>
                        <a:rPr lang="en-US" altLang="zh-TW" dirty="0" smtClean="0"/>
                        <a:t>Goose </a:t>
                      </a:r>
                      <a:endParaRPr lang="zh-TW" altLang="en-US" dirty="0"/>
                    </a:p>
                  </a:txBody>
                  <a:tcPr anchor="ctr"/>
                </a:tc>
                <a:tc>
                  <a:txBody>
                    <a:bodyPr/>
                    <a:lstStyle/>
                    <a:p>
                      <a:pPr algn="l"/>
                      <a:r>
                        <a:rPr lang="en-US" altLang="zh-TW" dirty="0" smtClean="0"/>
                        <a:t>Java</a:t>
                      </a:r>
                      <a:endParaRPr lang="zh-TW" altLang="en-US" dirty="0"/>
                    </a:p>
                  </a:txBody>
                  <a:tcPr anchor="ctr"/>
                </a:tc>
                <a:tc>
                  <a:txBody>
                    <a:bodyPr/>
                    <a:lstStyle/>
                    <a:p>
                      <a:pPr algn="l"/>
                      <a:r>
                        <a:rPr lang="en-US" altLang="zh-TW" dirty="0" smtClean="0"/>
                        <a:t>http://jimplush.com/blog/goose</a:t>
                      </a:r>
                      <a:endParaRPr lang="zh-TW" altLang="en-US" dirty="0"/>
                    </a:p>
                  </a:txBody>
                  <a:tcPr anchor="ctr"/>
                </a:tc>
              </a:tr>
            </a:tbl>
          </a:graphicData>
        </a:graphic>
      </p:graphicFrame>
    </p:spTree>
    <p:extLst>
      <p:ext uri="{BB962C8B-B14F-4D97-AF65-F5344CB8AC3E}">
        <p14:creationId xmlns:p14="http://schemas.microsoft.com/office/powerpoint/2010/main" val="227966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luin</a:t>
            </a:r>
            <a:r>
              <a:rPr lang="en-US" altLang="zh-TW" dirty="0"/>
              <a:t>/node-readability</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183794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TotalTime>
  <Words>87</Words>
  <Application>Microsoft Office PowerPoint</Application>
  <PresentationFormat>寬螢幕</PresentationFormat>
  <Paragraphs>30</Paragraphs>
  <Slides>7</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Calibri</vt:lpstr>
      <vt:lpstr>Calibri Light</vt:lpstr>
      <vt:lpstr>回顧</vt:lpstr>
      <vt:lpstr>Web Content Extractor</vt:lpstr>
      <vt:lpstr>Members</vt:lpstr>
      <vt:lpstr>Idea</vt:lpstr>
      <vt:lpstr>Example</vt:lpstr>
      <vt:lpstr>Pocket</vt:lpstr>
      <vt:lpstr>Solution</vt:lpstr>
      <vt:lpstr>luin/node-readability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Readability</dc:title>
  <dc:creator>Keming</dc:creator>
  <cp:lastModifiedBy>Keming</cp:lastModifiedBy>
  <cp:revision>5</cp:revision>
  <dcterms:created xsi:type="dcterms:W3CDTF">2014-06-19T11:56:52Z</dcterms:created>
  <dcterms:modified xsi:type="dcterms:W3CDTF">2014-06-19T12:58:54Z</dcterms:modified>
</cp:coreProperties>
</file>