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B9E2-593F-4C6B-A08A-4C9B9BA7B910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C12-E0C7-4A96-95DA-0592B206D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90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B9E2-593F-4C6B-A08A-4C9B9BA7B910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C12-E0C7-4A96-95DA-0592B206D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58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B9E2-593F-4C6B-A08A-4C9B9BA7B910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C12-E0C7-4A96-95DA-0592B206D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32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B9E2-593F-4C6B-A08A-4C9B9BA7B910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C12-E0C7-4A96-95DA-0592B206D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49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B9E2-593F-4C6B-A08A-4C9B9BA7B910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C12-E0C7-4A96-95DA-0592B206D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89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B9E2-593F-4C6B-A08A-4C9B9BA7B910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C12-E0C7-4A96-95DA-0592B206D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43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B9E2-593F-4C6B-A08A-4C9B9BA7B910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C12-E0C7-4A96-95DA-0592B206D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96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B9E2-593F-4C6B-A08A-4C9B9BA7B910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C12-E0C7-4A96-95DA-0592B206D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85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B9E2-593F-4C6B-A08A-4C9B9BA7B910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C12-E0C7-4A96-95DA-0592B206D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B9E2-593F-4C6B-A08A-4C9B9BA7B910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C12-E0C7-4A96-95DA-0592B206D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7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B9E2-593F-4C6B-A08A-4C9B9BA7B910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C12-E0C7-4A96-95DA-0592B206D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46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B9E2-593F-4C6B-A08A-4C9B9BA7B910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A8C12-E0C7-4A96-95DA-0592B206D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10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6klZm4vHQ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JuMeFood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四電資四 </a:t>
            </a:r>
            <a:r>
              <a:rPr lang="en-US" altLang="zh-TW" dirty="0" smtClean="0"/>
              <a:t>99820318 </a:t>
            </a:r>
            <a:r>
              <a:rPr lang="zh-TW" altLang="en-US" dirty="0" smtClean="0"/>
              <a:t>陳科銘</a:t>
            </a:r>
            <a:endParaRPr lang="en-US" altLang="zh-TW" dirty="0" smtClean="0"/>
          </a:p>
          <a:p>
            <a:r>
              <a:rPr lang="zh-TW" altLang="en-US" dirty="0" smtClean="0"/>
              <a:t>四電資四 </a:t>
            </a:r>
            <a:r>
              <a:rPr lang="en-US" altLang="zh-TW" dirty="0" smtClean="0"/>
              <a:t>99820323 </a:t>
            </a:r>
            <a:r>
              <a:rPr lang="zh-TW" altLang="en-US" dirty="0" smtClean="0"/>
              <a:t>謝宗</a:t>
            </a:r>
            <a:r>
              <a:rPr lang="zh-TW" altLang="en-US" dirty="0"/>
              <a:t>廷</a:t>
            </a:r>
          </a:p>
        </p:txBody>
      </p:sp>
    </p:spTree>
    <p:extLst>
      <p:ext uri="{BB962C8B-B14F-4D97-AF65-F5344CB8AC3E}">
        <p14:creationId xmlns:p14="http://schemas.microsoft.com/office/powerpoint/2010/main" val="325657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PhoneGap</a:t>
            </a:r>
            <a:r>
              <a:rPr lang="en-US" altLang="zh-TW" dirty="0" smtClean="0"/>
              <a:t> to Execute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75008"/>
            <a:ext cx="10515600" cy="4901955"/>
          </a:xfrm>
        </p:spPr>
        <p:txBody>
          <a:bodyPr/>
          <a:lstStyle/>
          <a:p>
            <a:r>
              <a:rPr lang="en-US" altLang="zh-TW" dirty="0" err="1" smtClean="0"/>
              <a:t>android.app.TimePickerDialog</a:t>
            </a:r>
            <a:endParaRPr lang="en-US" altLang="zh-TW" dirty="0" smtClean="0"/>
          </a:p>
          <a:p>
            <a:r>
              <a:rPr lang="en-US" altLang="zh-TW" dirty="0" err="1" smtClean="0"/>
              <a:t>android.app.DatePickerDialog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00" y="1987482"/>
            <a:ext cx="2632500" cy="468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972" y="1987482"/>
            <a:ext cx="26325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9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Ionicfremework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Side Menu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86" y="1825625"/>
            <a:ext cx="26325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6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jQuery </a:t>
            </a:r>
            <a:r>
              <a:rPr lang="en-US" altLang="zh-TW" dirty="0" err="1" smtClean="0"/>
              <a:t>jSlots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https://github.com/matthewlein/jQuery-jSlots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00" y="776963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3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揪新團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 系統會以目前的時間 </a:t>
            </a:r>
            <a:r>
              <a:rPr lang="en-US" altLang="zh-TW" dirty="0" smtClean="0"/>
              <a:t>+20</a:t>
            </a:r>
            <a:r>
              <a:rPr lang="zh-TW" altLang="en-US" dirty="0" smtClean="0"/>
              <a:t>分鐘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再去找最接近的整點或半點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41" y="776963"/>
            <a:ext cx="3037500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橢圓 8"/>
          <p:cNvSpPr/>
          <p:nvPr/>
        </p:nvSpPr>
        <p:spPr>
          <a:xfrm>
            <a:off x="9208394" y="2588654"/>
            <a:ext cx="1287888" cy="99167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76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聊天室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增加意見規則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</a:t>
            </a:r>
            <a:r>
              <a:rPr lang="zh-TW" altLang="en-US" dirty="0" smtClean="0"/>
              <a:t> 人只能 </a:t>
            </a:r>
            <a:r>
              <a:rPr lang="en-US" altLang="zh-TW" dirty="0" smtClean="0"/>
              <a:t>1</a:t>
            </a:r>
            <a:r>
              <a:rPr lang="zh-TW" altLang="en-US" dirty="0" smtClean="0"/>
              <a:t> 個意見，多的意見會覆蓋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與其它人的意見可以相同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使用轉轉樂規則</a:t>
            </a:r>
            <a:endParaRPr lang="en-US" altLang="zh-TW" dirty="0" smtClean="0"/>
          </a:p>
          <a:p>
            <a:pPr lvl="1"/>
            <a:r>
              <a:rPr lang="zh-TW" altLang="en-US" dirty="0"/>
              <a:t>室</a:t>
            </a:r>
            <a:r>
              <a:rPr lang="zh-TW" altLang="en-US" dirty="0" smtClean="0"/>
              <a:t>長才能使用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if</a:t>
            </a:r>
            <a:r>
              <a:rPr lang="zh-TW" altLang="en-US" dirty="0" smtClean="0"/>
              <a:t> </a:t>
            </a:r>
            <a:r>
              <a:rPr lang="en-US" altLang="zh-TW" dirty="0" smtClean="0"/>
              <a:t>`</a:t>
            </a:r>
            <a:r>
              <a:rPr lang="zh-TW" altLang="en-US" dirty="0" smtClean="0"/>
              <a:t>意見的數量</a:t>
            </a:r>
            <a:r>
              <a:rPr lang="en-US" altLang="zh-TW" dirty="0" smtClean="0"/>
              <a:t>`</a:t>
            </a:r>
            <a:r>
              <a:rPr lang="zh-TW" altLang="en-US" dirty="0" smtClean="0"/>
              <a:t> </a:t>
            </a:r>
            <a:r>
              <a:rPr lang="en-US" altLang="zh-TW" dirty="0" smtClean="0"/>
              <a:t>x 2 &gt;= `</a:t>
            </a:r>
            <a:r>
              <a:rPr lang="zh-TW" altLang="en-US" dirty="0" smtClean="0"/>
              <a:t>聊天室的人數</a:t>
            </a:r>
            <a:r>
              <a:rPr lang="en-US" altLang="zh-TW" dirty="0" smtClean="0"/>
              <a:t>`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13" y="776963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7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</a:t>
            </a:r>
            <a:r>
              <a:rPr lang="zh-TW" altLang="en-US" dirty="0"/>
              <a:t>意見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Search base on `Regular Expression`</a:t>
            </a:r>
          </a:p>
          <a:p>
            <a:r>
              <a:rPr lang="en-US" altLang="zh-TW" dirty="0" smtClean="0"/>
              <a:t>Can type `Custom Option`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694" y="776963"/>
            <a:ext cx="3037500" cy="540000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7515694" y="1300999"/>
            <a:ext cx="3037500" cy="63083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515694" y="2548103"/>
            <a:ext cx="3037500" cy="63083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515694" y="5226908"/>
            <a:ext cx="3037500" cy="63083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31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揪食轉轉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JuMeFood</a:t>
            </a:r>
            <a:r>
              <a:rPr lang="en-US" altLang="zh-TW" dirty="0" smtClean="0"/>
              <a:t> </a:t>
            </a:r>
            <a:r>
              <a:rPr lang="zh-TW" altLang="en-US" dirty="0" smtClean="0"/>
              <a:t>會隨意推薦使用者 </a:t>
            </a:r>
            <a:r>
              <a:rPr lang="en-US" altLang="zh-TW" dirty="0"/>
              <a:t>8</a:t>
            </a:r>
            <a:r>
              <a:rPr lang="zh-TW" altLang="en-US" dirty="0" smtClean="0"/>
              <a:t> 個選項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49" y="776963"/>
            <a:ext cx="3037500" cy="540000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049296" y="2102526"/>
            <a:ext cx="3000777" cy="73082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8067572" y="4139744"/>
            <a:ext cx="3000777" cy="57392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95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Youtube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https://www.youtube.com/watch?v=46klZm4vHQ4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01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134</Words>
  <Application>Microsoft Office PowerPoint</Application>
  <PresentationFormat>寬螢幕</PresentationFormat>
  <Paragraphs>31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JuMeFood</vt:lpstr>
      <vt:lpstr>Use PhoneGap to Execute </vt:lpstr>
      <vt:lpstr>Use Ionicfremework</vt:lpstr>
      <vt:lpstr>Use jQuery jSlots</vt:lpstr>
      <vt:lpstr>揪新團</vt:lpstr>
      <vt:lpstr>聊天室</vt:lpstr>
      <vt:lpstr>增加意見</vt:lpstr>
      <vt:lpstr>揪食轉轉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JuMeFood</dc:title>
  <dc:creator>keming</dc:creator>
  <cp:lastModifiedBy>keming</cp:lastModifiedBy>
  <cp:revision>5</cp:revision>
  <dcterms:created xsi:type="dcterms:W3CDTF">2014-06-15T11:21:32Z</dcterms:created>
  <dcterms:modified xsi:type="dcterms:W3CDTF">2014-06-15T11:55:21Z</dcterms:modified>
</cp:coreProperties>
</file>