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8" r:id="rId3"/>
    <p:sldId id="269" r:id="rId4"/>
    <p:sldId id="270" r:id="rId5"/>
    <p:sldId id="265" r:id="rId6"/>
    <p:sldId id="257" r:id="rId7"/>
    <p:sldId id="258" r:id="rId8"/>
    <p:sldId id="259" r:id="rId9"/>
    <p:sldId id="266" r:id="rId10"/>
    <p:sldId id="271" r:id="rId11"/>
    <p:sldId id="267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3" name="Picture 21" descr="stu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5129213"/>
          </a:xfrm>
          <a:prstGeom prst="rect">
            <a:avLst/>
          </a:prstGeom>
          <a:noFill/>
        </p:spPr>
      </p:pic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www.company.com</a:t>
            </a:r>
            <a:endParaRPr lang="fr-FR" altLang="zh-TW">
              <a:ea typeface="新細明體" charset="-12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ln algn="ctr"/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r>
              <a:rPr lang="zh-TW" altLang="en-US" smtClean="0"/>
              <a:t>按一下圖示以新增圖表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stuf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192000" cy="5129213"/>
          </a:xfrm>
          <a:prstGeom prst="rect">
            <a:avLst/>
          </a:prstGeom>
          <a:noFill/>
        </p:spPr>
      </p:pic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fr-FR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FR" altLang="zh-TW" smtClean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www.company.com</a:t>
            </a:r>
            <a:endParaRPr lang="fr-FR" altLang="zh-TW">
              <a:ea typeface="新細明體" charset="-120"/>
            </a:endParaRPr>
          </a:p>
        </p:txBody>
      </p:sp>
      <p:sp>
        <p:nvSpPr>
          <p:cNvPr id="1047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1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4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6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6klZm4vHQ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四電資四 </a:t>
            </a:r>
            <a:r>
              <a:rPr lang="en-US" altLang="zh-TW" dirty="0" smtClean="0"/>
              <a:t>99820318 </a:t>
            </a:r>
            <a:r>
              <a:rPr lang="zh-TW" altLang="en-US" dirty="0" smtClean="0"/>
              <a:t>陳科銘</a:t>
            </a:r>
            <a:endParaRPr lang="en-US" altLang="zh-TW" dirty="0" smtClean="0"/>
          </a:p>
          <a:p>
            <a:r>
              <a:rPr lang="zh-TW" altLang="en-US" dirty="0" smtClean="0"/>
              <a:t>四電資四 </a:t>
            </a:r>
            <a:r>
              <a:rPr lang="en-US" altLang="zh-TW" dirty="0" smtClean="0"/>
              <a:t>99820323 </a:t>
            </a:r>
            <a:r>
              <a:rPr lang="zh-TW" altLang="en-US" dirty="0" smtClean="0"/>
              <a:t>謝宗</a:t>
            </a:r>
            <a:r>
              <a:rPr lang="zh-TW" altLang="en-US" dirty="0"/>
              <a:t>廷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JuMeFood</a:t>
            </a:r>
            <a:br>
              <a:rPr lang="en-US" altLang="zh-TW" smtClean="0">
                <a:solidFill>
                  <a:schemeClr val="tx1"/>
                </a:solidFill>
              </a:rPr>
            </a:br>
            <a:r>
              <a:rPr lang="zh-TW" altLang="en-US" smtClean="0">
                <a:solidFill>
                  <a:schemeClr val="tx1"/>
                </a:solidFill>
              </a:rPr>
              <a:t>陳科銘</a:t>
            </a:r>
            <a:r>
              <a:rPr lang="en-US" altLang="zh-TW" smtClean="0">
                <a:solidFill>
                  <a:schemeClr val="tx1"/>
                </a:solidFill>
              </a:rPr>
              <a:t>,</a:t>
            </a:r>
            <a:r>
              <a:rPr lang="zh-TW" altLang="en-US" smtClean="0">
                <a:solidFill>
                  <a:schemeClr val="tx1"/>
                </a:solidFill>
              </a:rPr>
              <a:t>謝宗廷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65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NodeJS package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node-gcm</a:t>
            </a:r>
            <a:endParaRPr lang="en-US" altLang="zh-TW" smtClean="0"/>
          </a:p>
          <a:p>
            <a:r>
              <a:rPr lang="en-US" altLang="zh-TW" smtClean="0"/>
              <a:t>node-uuid</a:t>
            </a:r>
            <a:endParaRPr lang="en-US" altLang="zh-TW" smtClean="0"/>
          </a:p>
          <a:p>
            <a:r>
              <a:rPr lang="en-US" altLang="zh-TW" smtClean="0"/>
              <a:t>Mysql</a:t>
            </a:r>
            <a:endParaRPr lang="en-US" altLang="zh-TW" smtClean="0"/>
          </a:p>
          <a:p>
            <a:r>
              <a:rPr lang="en-US" altLang="zh-TW" smtClean="0"/>
              <a:t>fbgraph</a:t>
            </a:r>
            <a:endParaRPr lang="en-US" altLang="zh-TW" smtClean="0"/>
          </a:p>
          <a:p>
            <a:r>
              <a:rPr lang="en-US" altLang="zh-TW" smtClean="0"/>
              <a:t>mqtt</a:t>
            </a:r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商業邏輯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揪新團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系統會以目前的時間 </a:t>
            </a:r>
            <a:r>
              <a:rPr lang="en-US" altLang="zh-TW" dirty="0" smtClean="0"/>
              <a:t>+20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再去找最接近的整點或半點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06" y="2152145"/>
            <a:ext cx="2277149" cy="40482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橢圓 4"/>
          <p:cNvSpPr/>
          <p:nvPr/>
        </p:nvSpPr>
        <p:spPr>
          <a:xfrm>
            <a:off x="10902460" y="3552092"/>
            <a:ext cx="1035759" cy="6495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337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聊天室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增加意見規則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 人只能 </a:t>
            </a:r>
            <a:r>
              <a:rPr lang="en-US" altLang="zh-TW" dirty="0" smtClean="0"/>
              <a:t>1</a:t>
            </a:r>
            <a:r>
              <a:rPr lang="zh-TW" altLang="en-US" dirty="0" smtClean="0"/>
              <a:t> 個意見，多的意見會覆蓋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與其它人的意見可以相同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使用轉轉樂規則</a:t>
            </a:r>
            <a:endParaRPr lang="en-US" altLang="zh-TW" dirty="0" smtClean="0"/>
          </a:p>
          <a:p>
            <a:pPr lvl="1"/>
            <a:r>
              <a:rPr lang="zh-TW" altLang="en-US" dirty="0"/>
              <a:t>室</a:t>
            </a:r>
            <a:r>
              <a:rPr lang="zh-TW" altLang="en-US" dirty="0" smtClean="0"/>
              <a:t>長才能使用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`</a:t>
            </a:r>
            <a:r>
              <a:rPr lang="zh-TW" altLang="en-US" dirty="0" smtClean="0"/>
              <a:t>意見的數量</a:t>
            </a:r>
            <a:r>
              <a:rPr lang="en-US" altLang="zh-TW" dirty="0" smtClean="0"/>
              <a:t>`</a:t>
            </a:r>
            <a:r>
              <a:rPr lang="zh-TW" altLang="en-US" dirty="0" smtClean="0"/>
              <a:t> </a:t>
            </a:r>
            <a:r>
              <a:rPr lang="en-US" altLang="zh-TW" dirty="0" smtClean="0"/>
              <a:t>x 2 &gt;= `</a:t>
            </a:r>
            <a:r>
              <a:rPr lang="zh-TW" altLang="en-US" dirty="0" smtClean="0"/>
              <a:t>聊天室的人數</a:t>
            </a:r>
            <a:r>
              <a:rPr lang="en-US" altLang="zh-TW" dirty="0" smtClean="0"/>
              <a:t>`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84" y="2170932"/>
            <a:ext cx="2273175" cy="4041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45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</a:t>
            </a:r>
            <a:r>
              <a:rPr lang="zh-TW" altLang="en-US" dirty="0"/>
              <a:t>意見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Search base on `Regular Expression`</a:t>
            </a:r>
          </a:p>
          <a:p>
            <a:r>
              <a:rPr lang="en-US" altLang="zh-TW" dirty="0" smtClean="0"/>
              <a:t>Can type `Custom Option`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9719632" y="2183731"/>
            <a:ext cx="2246810" cy="3994329"/>
            <a:chOff x="7515694" y="776963"/>
            <a:chExt cx="3037500" cy="5400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694" y="776963"/>
              <a:ext cx="3037500" cy="5400000"/>
            </a:xfrm>
            <a:prstGeom prst="rect">
              <a:avLst/>
            </a:prstGeom>
          </p:spPr>
        </p:pic>
        <p:sp>
          <p:nvSpPr>
            <p:cNvPr id="6" name="圓角矩形 5"/>
            <p:cNvSpPr/>
            <p:nvPr/>
          </p:nvSpPr>
          <p:spPr>
            <a:xfrm>
              <a:off x="7515694" y="1300999"/>
              <a:ext cx="3037500" cy="63083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515694" y="2548103"/>
              <a:ext cx="3037500" cy="63083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7515694" y="5226908"/>
              <a:ext cx="3037500" cy="63083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273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揪食轉轉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JuMeFood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會隨意推薦使用者 </a:t>
            </a:r>
            <a:r>
              <a:rPr lang="en-US" altLang="zh-TW" dirty="0"/>
              <a:t>8</a:t>
            </a:r>
            <a:r>
              <a:rPr lang="zh-TW" altLang="en-US" dirty="0" smtClean="0"/>
              <a:t> 個選項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659814" y="2122078"/>
            <a:ext cx="2274278" cy="4043161"/>
            <a:chOff x="8030849" y="776963"/>
            <a:chExt cx="3037500" cy="5400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849" y="776963"/>
              <a:ext cx="3037500" cy="5400000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8049296" y="2102526"/>
              <a:ext cx="3000777" cy="730826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8067572" y="4139744"/>
              <a:ext cx="3000777" cy="573924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33095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Youtube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https://www.youtube.com/watch?v=46klZm4vHQ4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90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介紹</a:t>
            </a:r>
            <a:endParaRPr lang="en-US" altLang="zh-TW" smtClean="0"/>
          </a:p>
          <a:p>
            <a:r>
              <a:rPr lang="zh-TW" altLang="en-US" smtClean="0"/>
              <a:t>架構圖</a:t>
            </a:r>
            <a:endParaRPr lang="en-US" altLang="zh-TW" smtClean="0"/>
          </a:p>
          <a:p>
            <a:r>
              <a:rPr lang="zh-TW" altLang="en-US" smtClean="0"/>
              <a:t>前</a:t>
            </a:r>
            <a:r>
              <a:rPr lang="zh-TW" altLang="en-US" smtClean="0"/>
              <a:t>端</a:t>
            </a:r>
            <a:r>
              <a:rPr lang="zh-TW" altLang="en-US" smtClean="0"/>
              <a:t>技術</a:t>
            </a:r>
            <a:endParaRPr lang="en-US" altLang="zh-TW" smtClean="0"/>
          </a:p>
          <a:p>
            <a:r>
              <a:rPr lang="zh-TW" altLang="en-US" smtClean="0"/>
              <a:t>後</a:t>
            </a:r>
            <a:r>
              <a:rPr lang="zh-TW" altLang="en-US" smtClean="0"/>
              <a:t>端</a:t>
            </a:r>
            <a:r>
              <a:rPr lang="zh-TW" altLang="en-US" smtClean="0"/>
              <a:t>技術</a:t>
            </a:r>
            <a:endParaRPr lang="en-US" altLang="zh-TW" smtClean="0"/>
          </a:p>
          <a:p>
            <a:r>
              <a:rPr lang="zh-TW" altLang="en-US" smtClean="0"/>
              <a:t>商業邏輯</a:t>
            </a:r>
            <a:endParaRPr lang="en-US" altLang="zh-TW" smtClean="0"/>
          </a:p>
          <a:p>
            <a:r>
              <a:rPr lang="en-US" altLang="zh-TW" smtClean="0"/>
              <a:t>DEMO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Architecture</a:t>
            </a:r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mtClean="0"/>
              <a:t>Server </a:t>
            </a:r>
            <a:r>
              <a:rPr lang="en-US" altLang="zh-TW" smtClean="0"/>
              <a:t>–</a:t>
            </a:r>
            <a:r>
              <a:rPr lang="en-US" altLang="zh-TW" smtClean="0"/>
              <a:t> NodeJS</a:t>
            </a:r>
          </a:p>
          <a:p>
            <a:r>
              <a:rPr lang="en-US" altLang="zh-TW" smtClean="0"/>
              <a:t>DB </a:t>
            </a:r>
            <a:r>
              <a:rPr lang="en-US" altLang="zh-TW" smtClean="0"/>
              <a:t>–</a:t>
            </a:r>
            <a:r>
              <a:rPr lang="en-US" altLang="zh-TW" smtClean="0"/>
              <a:t> MySQL</a:t>
            </a:r>
          </a:p>
          <a:p>
            <a:r>
              <a:rPr lang="en-US" altLang="zh-TW" smtClean="0"/>
              <a:t>Api </a:t>
            </a:r>
            <a:r>
              <a:rPr lang="en-US" altLang="zh-TW" smtClean="0"/>
              <a:t>–</a:t>
            </a:r>
            <a:r>
              <a:rPr lang="en-US" altLang="zh-TW" smtClean="0"/>
              <a:t> MQTT</a:t>
            </a:r>
          </a:p>
          <a:p>
            <a:r>
              <a:rPr lang="en-US" altLang="zh-TW" smtClean="0"/>
              <a:t>Facebook – login</a:t>
            </a:r>
          </a:p>
          <a:p>
            <a:endParaRPr lang="en-US" altLang="zh-TW" smtClean="0"/>
          </a:p>
          <a:p>
            <a:endParaRPr lang="zh-TW" altLang="en-US"/>
          </a:p>
        </p:txBody>
      </p:sp>
      <p:pic>
        <p:nvPicPr>
          <p:cNvPr id="11" name="image12.pn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475537" y="2533650"/>
            <a:ext cx="4352925" cy="323850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前端技術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PhoneGap</a:t>
            </a:r>
            <a:r>
              <a:rPr lang="en-US" altLang="zh-TW" dirty="0" smtClean="0"/>
              <a:t> </a:t>
            </a:r>
            <a:r>
              <a:rPr lang="en-US" altLang="zh-TW" smtClean="0"/>
              <a:t>to Execute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android.app.TimePickerDialog</a:t>
            </a:r>
            <a:endParaRPr lang="en-US" altLang="zh-TW" dirty="0" smtClean="0"/>
          </a:p>
          <a:p>
            <a:r>
              <a:rPr lang="en-US" altLang="zh-TW" dirty="0" err="1" smtClean="0"/>
              <a:t>android.app.DatePickerDialog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2" y="2098431"/>
            <a:ext cx="2332699" cy="41470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690" y="2090131"/>
            <a:ext cx="2339027" cy="41582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92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Ionicfremework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Side Menu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570" y="2155742"/>
            <a:ext cx="2271414" cy="40380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jQuery </a:t>
            </a:r>
            <a:r>
              <a:rPr lang="en-US" altLang="zh-TW" dirty="0" err="1" smtClean="0"/>
              <a:t>jSlots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https://github.com/matthewlein/jQuery-jSlots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4" y="2146832"/>
            <a:ext cx="2280138" cy="4053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34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後端技術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00078</Template>
  <TotalTime>80</TotalTime>
  <Words>176</Words>
  <Application>Microsoft Office PowerPoint</Application>
  <PresentationFormat>自訂</PresentationFormat>
  <Paragraphs>53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Default Design</vt:lpstr>
      <vt:lpstr>JuMeFood 陳科銘,謝宗廷</vt:lpstr>
      <vt:lpstr>OutLine</vt:lpstr>
      <vt:lpstr>Introduction</vt:lpstr>
      <vt:lpstr>Architecture</vt:lpstr>
      <vt:lpstr>前端技術</vt:lpstr>
      <vt:lpstr>Use PhoneGap to Execute</vt:lpstr>
      <vt:lpstr>Use Ionicfremework</vt:lpstr>
      <vt:lpstr>Use jQuery jSlots</vt:lpstr>
      <vt:lpstr>後端技術</vt:lpstr>
      <vt:lpstr>NodeJS package</vt:lpstr>
      <vt:lpstr>商業邏輯</vt:lpstr>
      <vt:lpstr>揪新團</vt:lpstr>
      <vt:lpstr>聊天室</vt:lpstr>
      <vt:lpstr>增加意見</vt:lpstr>
      <vt:lpstr>揪食轉轉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JuMeFood</dc:title>
  <dc:creator>keming</dc:creator>
  <cp:lastModifiedBy>abc</cp:lastModifiedBy>
  <cp:revision>11</cp:revision>
  <dcterms:created xsi:type="dcterms:W3CDTF">2014-06-15T11:21:32Z</dcterms:created>
  <dcterms:modified xsi:type="dcterms:W3CDTF">2014-06-15T13:51:09Z</dcterms:modified>
</cp:coreProperties>
</file>