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8" r:id="rId3"/>
    <p:sldId id="269" r:id="rId4"/>
    <p:sldId id="270" r:id="rId5"/>
    <p:sldId id="265" r:id="rId6"/>
    <p:sldId id="257" r:id="rId7"/>
    <p:sldId id="258" r:id="rId8"/>
    <p:sldId id="259" r:id="rId9"/>
    <p:sldId id="266" r:id="rId10"/>
    <p:sldId id="271" r:id="rId11"/>
    <p:sldId id="267" r:id="rId12"/>
    <p:sldId id="260" r:id="rId13"/>
    <p:sldId id="26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3" name="Picture 21" descr="stuf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5129213"/>
          </a:xfrm>
          <a:prstGeom prst="rect">
            <a:avLst/>
          </a:prstGeom>
          <a:noFill/>
        </p:spPr>
      </p:pic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0" y="6613526"/>
            <a:ext cx="12192000" cy="244475"/>
          </a:xfrm>
          <a:prstGeom prst="rect">
            <a:avLst/>
          </a:prstGeom>
          <a:solidFill>
            <a:srgbClr val="003366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www.company.com</a:t>
            </a:r>
            <a:endParaRPr lang="fr-FR" altLang="zh-TW">
              <a:ea typeface="新細明體" charset="-120"/>
            </a:endParaRP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5029200"/>
            <a:ext cx="7620000" cy="6096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3581401"/>
            <a:ext cx="7620000" cy="1470025"/>
          </a:xfrm>
          <a:solidFill>
            <a:schemeClr val="bg1"/>
          </a:solidFill>
          <a:ln algn="ctr"/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53600" y="1400176"/>
            <a:ext cx="2438400" cy="47720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438400" y="1400176"/>
            <a:ext cx="7112000" cy="47720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2438400" y="2133600"/>
            <a:ext cx="9550400" cy="4038600"/>
          </a:xfrm>
        </p:spPr>
        <p:txBody>
          <a:bodyPr/>
          <a:lstStyle/>
          <a:p>
            <a:r>
              <a:rPr lang="zh-TW" altLang="en-US" smtClean="0"/>
              <a:t>按一下圖示以新增圖表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438400" y="2133600"/>
            <a:ext cx="4673600" cy="4038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315200" y="2133600"/>
            <a:ext cx="4673600" cy="4038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438400" y="2133600"/>
            <a:ext cx="46736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315200" y="2133600"/>
            <a:ext cx="46736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stuff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12192000" cy="5129213"/>
          </a:xfrm>
          <a:prstGeom prst="rect">
            <a:avLst/>
          </a:prstGeom>
          <a:noFill/>
        </p:spPr>
      </p:pic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1727200" y="1752600"/>
            <a:ext cx="104648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fr-FR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2133600"/>
            <a:ext cx="9550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FR" altLang="zh-TW" smtClean="0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6613526"/>
            <a:ext cx="12192000" cy="244475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www.company.com</a:t>
            </a:r>
            <a:endParaRPr lang="fr-FR" altLang="zh-TW">
              <a:ea typeface="新細明體" charset="-120"/>
            </a:endParaRPr>
          </a:p>
        </p:txBody>
      </p:sp>
      <p:sp>
        <p:nvSpPr>
          <p:cNvPr id="1047" name="Oval 23"/>
          <p:cNvSpPr>
            <a:spLocks noChangeArrowheads="1"/>
          </p:cNvSpPr>
          <p:nvPr/>
        </p:nvSpPr>
        <p:spPr bwMode="auto">
          <a:xfrm>
            <a:off x="1911351" y="6159500"/>
            <a:ext cx="86783" cy="65088"/>
          </a:xfrm>
          <a:prstGeom prst="ellipse">
            <a:avLst/>
          </a:prstGeom>
          <a:solidFill>
            <a:srgbClr val="BDD2F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48" name="Oval 24"/>
          <p:cNvSpPr>
            <a:spLocks noChangeArrowheads="1"/>
          </p:cNvSpPr>
          <p:nvPr/>
        </p:nvSpPr>
        <p:spPr bwMode="auto">
          <a:xfrm>
            <a:off x="2925233" y="6159500"/>
            <a:ext cx="86784" cy="65088"/>
          </a:xfrm>
          <a:prstGeom prst="ellipse">
            <a:avLst/>
          </a:prstGeom>
          <a:solidFill>
            <a:srgbClr val="BDD2F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49" name="Oval 25"/>
          <p:cNvSpPr>
            <a:spLocks noChangeArrowheads="1"/>
          </p:cNvSpPr>
          <p:nvPr/>
        </p:nvSpPr>
        <p:spPr bwMode="auto">
          <a:xfrm>
            <a:off x="3939118" y="6159500"/>
            <a:ext cx="86783" cy="65088"/>
          </a:xfrm>
          <a:prstGeom prst="ellipse">
            <a:avLst/>
          </a:prstGeom>
          <a:solidFill>
            <a:srgbClr val="BDD2F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0" name="Oval 26"/>
          <p:cNvSpPr>
            <a:spLocks noChangeArrowheads="1"/>
          </p:cNvSpPr>
          <p:nvPr/>
        </p:nvSpPr>
        <p:spPr bwMode="auto">
          <a:xfrm>
            <a:off x="4953000" y="6159500"/>
            <a:ext cx="86784" cy="65088"/>
          </a:xfrm>
          <a:prstGeom prst="ellipse">
            <a:avLst/>
          </a:prstGeom>
          <a:solidFill>
            <a:srgbClr val="BDD2F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1" name="Oval 27"/>
          <p:cNvSpPr>
            <a:spLocks noChangeArrowheads="1"/>
          </p:cNvSpPr>
          <p:nvPr/>
        </p:nvSpPr>
        <p:spPr bwMode="auto">
          <a:xfrm>
            <a:off x="5966885" y="6159500"/>
            <a:ext cx="86783" cy="65088"/>
          </a:xfrm>
          <a:prstGeom prst="ellipse">
            <a:avLst/>
          </a:prstGeom>
          <a:solidFill>
            <a:srgbClr val="BDD2F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2" name="Oval 28"/>
          <p:cNvSpPr>
            <a:spLocks noChangeArrowheads="1"/>
          </p:cNvSpPr>
          <p:nvPr/>
        </p:nvSpPr>
        <p:spPr bwMode="auto">
          <a:xfrm>
            <a:off x="6982884" y="6159500"/>
            <a:ext cx="86783" cy="65088"/>
          </a:xfrm>
          <a:prstGeom prst="ellipse">
            <a:avLst/>
          </a:prstGeom>
          <a:solidFill>
            <a:srgbClr val="BDD2F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3" name="Oval 29"/>
          <p:cNvSpPr>
            <a:spLocks noChangeArrowheads="1"/>
          </p:cNvSpPr>
          <p:nvPr/>
        </p:nvSpPr>
        <p:spPr bwMode="auto">
          <a:xfrm>
            <a:off x="7996767" y="6159500"/>
            <a:ext cx="86784" cy="65088"/>
          </a:xfrm>
          <a:prstGeom prst="ellipse">
            <a:avLst/>
          </a:prstGeom>
          <a:solidFill>
            <a:srgbClr val="BDD2F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4" name="Oval 30"/>
          <p:cNvSpPr>
            <a:spLocks noChangeArrowheads="1"/>
          </p:cNvSpPr>
          <p:nvPr/>
        </p:nvSpPr>
        <p:spPr bwMode="auto">
          <a:xfrm>
            <a:off x="9010651" y="6159500"/>
            <a:ext cx="86783" cy="65088"/>
          </a:xfrm>
          <a:prstGeom prst="ellipse">
            <a:avLst/>
          </a:prstGeom>
          <a:solidFill>
            <a:srgbClr val="BDD2F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5" name="Oval 31"/>
          <p:cNvSpPr>
            <a:spLocks noChangeArrowheads="1"/>
          </p:cNvSpPr>
          <p:nvPr/>
        </p:nvSpPr>
        <p:spPr bwMode="auto">
          <a:xfrm>
            <a:off x="10024533" y="6159500"/>
            <a:ext cx="86784" cy="65088"/>
          </a:xfrm>
          <a:prstGeom prst="ellipse">
            <a:avLst/>
          </a:prstGeom>
          <a:solidFill>
            <a:srgbClr val="BDD2F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6" name="Oval 32"/>
          <p:cNvSpPr>
            <a:spLocks noChangeArrowheads="1"/>
          </p:cNvSpPr>
          <p:nvPr/>
        </p:nvSpPr>
        <p:spPr bwMode="auto">
          <a:xfrm>
            <a:off x="11040533" y="6159500"/>
            <a:ext cx="86784" cy="65088"/>
          </a:xfrm>
          <a:prstGeom prst="ellipse">
            <a:avLst/>
          </a:prstGeom>
          <a:solidFill>
            <a:srgbClr val="BDD2F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B4CCE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B4CCE2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B4CCE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B4CCE2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6klZm4vHQ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 smtClean="0"/>
              <a:t>四電資四 </a:t>
            </a:r>
            <a:r>
              <a:rPr lang="en-US" altLang="zh-TW" dirty="0" smtClean="0"/>
              <a:t>99820318 </a:t>
            </a:r>
            <a:r>
              <a:rPr lang="zh-TW" altLang="en-US" dirty="0" smtClean="0"/>
              <a:t>陳科銘</a:t>
            </a:r>
            <a:endParaRPr lang="en-US" altLang="zh-TW" dirty="0" smtClean="0"/>
          </a:p>
          <a:p>
            <a:r>
              <a:rPr lang="zh-TW" altLang="en-US" dirty="0" smtClean="0"/>
              <a:t>四電資四 </a:t>
            </a:r>
            <a:r>
              <a:rPr lang="en-US" altLang="zh-TW" dirty="0" smtClean="0"/>
              <a:t>99820323 </a:t>
            </a:r>
            <a:r>
              <a:rPr lang="zh-TW" altLang="en-US" dirty="0" smtClean="0"/>
              <a:t>謝宗</a:t>
            </a:r>
            <a:r>
              <a:rPr lang="zh-TW" altLang="en-US" dirty="0"/>
              <a:t>廷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chemeClr val="tx1"/>
                </a:solidFill>
              </a:rPr>
              <a:t>JuMeFood</a:t>
            </a:r>
            <a:br>
              <a:rPr lang="en-US" altLang="zh-TW" smtClean="0">
                <a:solidFill>
                  <a:schemeClr val="tx1"/>
                </a:solidFill>
              </a:rPr>
            </a:br>
            <a:r>
              <a:rPr lang="zh-TW" altLang="en-US" smtClean="0">
                <a:solidFill>
                  <a:schemeClr val="tx1"/>
                </a:solidFill>
              </a:rPr>
              <a:t>陳科銘</a:t>
            </a:r>
            <a:r>
              <a:rPr lang="en-US" altLang="zh-TW" smtClean="0">
                <a:solidFill>
                  <a:schemeClr val="tx1"/>
                </a:solidFill>
              </a:rPr>
              <a:t>,</a:t>
            </a:r>
            <a:r>
              <a:rPr lang="zh-TW" altLang="en-US" smtClean="0">
                <a:solidFill>
                  <a:schemeClr val="tx1"/>
                </a:solidFill>
              </a:rPr>
              <a:t>謝宗廷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57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NodeJS package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node-gcm</a:t>
            </a:r>
          </a:p>
          <a:p>
            <a:r>
              <a:rPr lang="en-US" altLang="zh-TW" smtClean="0"/>
              <a:t>node-uuid</a:t>
            </a:r>
          </a:p>
          <a:p>
            <a:r>
              <a:rPr lang="en-US" altLang="zh-TW" smtClean="0"/>
              <a:t>Mysql</a:t>
            </a:r>
          </a:p>
          <a:p>
            <a:r>
              <a:rPr lang="en-US" altLang="zh-TW" smtClean="0"/>
              <a:t>fbgraph</a:t>
            </a:r>
          </a:p>
          <a:p>
            <a:r>
              <a:rPr lang="en-US" altLang="zh-TW" smtClean="0"/>
              <a:t>mqtt</a:t>
            </a:r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商業邏輯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揪新團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 系統會以目前的時間 </a:t>
            </a:r>
            <a:r>
              <a:rPr lang="en-US" altLang="zh-TW" dirty="0" smtClean="0"/>
              <a:t>+20</a:t>
            </a:r>
            <a:r>
              <a:rPr lang="zh-TW" altLang="en-US" dirty="0" smtClean="0"/>
              <a:t>分鐘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再去找最接近的整點或半點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006" y="2152145"/>
            <a:ext cx="2277149" cy="404826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橢圓 4"/>
          <p:cNvSpPr/>
          <p:nvPr/>
        </p:nvSpPr>
        <p:spPr>
          <a:xfrm>
            <a:off x="10902460" y="3552092"/>
            <a:ext cx="1035759" cy="64955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76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聊天室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增加意見規則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</a:t>
            </a:r>
            <a:r>
              <a:rPr lang="zh-TW" altLang="en-US" dirty="0" smtClean="0"/>
              <a:t> 人只能 </a:t>
            </a:r>
            <a:r>
              <a:rPr lang="en-US" altLang="zh-TW" dirty="0" smtClean="0"/>
              <a:t>1</a:t>
            </a:r>
            <a:r>
              <a:rPr lang="zh-TW" altLang="en-US" dirty="0" smtClean="0"/>
              <a:t> 個意見，多的意見會覆蓋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與其它人的意見可以相同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使用轉轉樂規則</a:t>
            </a:r>
            <a:endParaRPr lang="en-US" altLang="zh-TW" dirty="0" smtClean="0"/>
          </a:p>
          <a:p>
            <a:pPr lvl="1"/>
            <a:r>
              <a:rPr lang="zh-TW" altLang="en-US" dirty="0"/>
              <a:t>室</a:t>
            </a:r>
            <a:r>
              <a:rPr lang="zh-TW" altLang="en-US" dirty="0" smtClean="0"/>
              <a:t>長才能使用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if</a:t>
            </a:r>
            <a:r>
              <a:rPr lang="zh-TW" altLang="en-US" dirty="0" smtClean="0"/>
              <a:t> </a:t>
            </a:r>
            <a:r>
              <a:rPr lang="en-US" altLang="zh-TW" dirty="0" smtClean="0"/>
              <a:t>`</a:t>
            </a:r>
            <a:r>
              <a:rPr lang="zh-TW" altLang="en-US" dirty="0" smtClean="0"/>
              <a:t>意見的數量</a:t>
            </a:r>
            <a:r>
              <a:rPr lang="en-US" altLang="zh-TW" dirty="0" smtClean="0"/>
              <a:t>`</a:t>
            </a:r>
            <a:r>
              <a:rPr lang="zh-TW" altLang="en-US" dirty="0" smtClean="0"/>
              <a:t> </a:t>
            </a:r>
            <a:r>
              <a:rPr lang="en-US" altLang="zh-TW" dirty="0" smtClean="0"/>
              <a:t>x 2 &gt;= `</a:t>
            </a:r>
            <a:r>
              <a:rPr lang="zh-TW" altLang="en-US" dirty="0" smtClean="0"/>
              <a:t>聊天室的人數</a:t>
            </a:r>
            <a:r>
              <a:rPr lang="en-US" altLang="zh-TW" dirty="0" smtClean="0"/>
              <a:t>`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984" y="2170932"/>
            <a:ext cx="2273175" cy="40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7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增加</a:t>
            </a:r>
            <a:r>
              <a:rPr lang="zh-TW" altLang="en-US" dirty="0"/>
              <a:t>意見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Search base on `Regular Expression`</a:t>
            </a:r>
          </a:p>
          <a:p>
            <a:r>
              <a:rPr lang="en-US" altLang="zh-TW" dirty="0" smtClean="0"/>
              <a:t>Can type `Custom Option`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9719632" y="2183731"/>
            <a:ext cx="2246810" cy="3994329"/>
            <a:chOff x="7515694" y="776963"/>
            <a:chExt cx="3037500" cy="540000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5694" y="776963"/>
              <a:ext cx="3037500" cy="5400000"/>
            </a:xfrm>
            <a:prstGeom prst="rect">
              <a:avLst/>
            </a:prstGeom>
          </p:spPr>
        </p:pic>
        <p:sp>
          <p:nvSpPr>
            <p:cNvPr id="6" name="圓角矩形 5"/>
            <p:cNvSpPr/>
            <p:nvPr/>
          </p:nvSpPr>
          <p:spPr>
            <a:xfrm>
              <a:off x="7515694" y="1300999"/>
              <a:ext cx="3037500" cy="630832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7515694" y="2548103"/>
              <a:ext cx="3037500" cy="630832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7515694" y="5226908"/>
              <a:ext cx="3037500" cy="630832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731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揪食轉轉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JuMeFood</a:t>
            </a:r>
            <a:r>
              <a:rPr lang="en-US" altLang="zh-TW" dirty="0" smtClean="0"/>
              <a:t> </a:t>
            </a:r>
            <a:r>
              <a:rPr lang="zh-TW" altLang="en-US" dirty="0" smtClean="0"/>
              <a:t>會隨意推薦使用者 </a:t>
            </a:r>
            <a:r>
              <a:rPr lang="en-US" altLang="zh-TW" dirty="0"/>
              <a:t>8</a:t>
            </a:r>
            <a:r>
              <a:rPr lang="zh-TW" altLang="en-US" dirty="0" smtClean="0"/>
              <a:t> 個選項</a:t>
            </a:r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9659814" y="2122078"/>
            <a:ext cx="2274278" cy="4043161"/>
            <a:chOff x="8030849" y="776963"/>
            <a:chExt cx="3037500" cy="540000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849" y="776963"/>
              <a:ext cx="3037500" cy="5400000"/>
            </a:xfrm>
            <a:prstGeom prst="rect">
              <a:avLst/>
            </a:prstGeom>
          </p:spPr>
        </p:pic>
        <p:sp>
          <p:nvSpPr>
            <p:cNvPr id="5" name="圓角矩形 4"/>
            <p:cNvSpPr/>
            <p:nvPr/>
          </p:nvSpPr>
          <p:spPr>
            <a:xfrm>
              <a:off x="8049296" y="2102526"/>
              <a:ext cx="3000777" cy="730826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8067572" y="4139744"/>
              <a:ext cx="3000777" cy="573924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0959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Youtube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2"/>
              </a:rPr>
              <a:t>https://www.youtube.com/watch?v=46klZm4vHQ4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901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OutLine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介紹</a:t>
            </a:r>
            <a:endParaRPr lang="en-US" altLang="zh-TW" smtClean="0"/>
          </a:p>
          <a:p>
            <a:r>
              <a:rPr lang="zh-TW" altLang="en-US" smtClean="0"/>
              <a:t>架構圖</a:t>
            </a:r>
            <a:endParaRPr lang="en-US" altLang="zh-TW" smtClean="0"/>
          </a:p>
          <a:p>
            <a:r>
              <a:rPr lang="zh-TW" altLang="en-US" smtClean="0"/>
              <a:t>前端技術</a:t>
            </a:r>
            <a:endParaRPr lang="en-US" altLang="zh-TW" smtClean="0"/>
          </a:p>
          <a:p>
            <a:r>
              <a:rPr lang="zh-TW" altLang="en-US" smtClean="0"/>
              <a:t>後端技術</a:t>
            </a:r>
            <a:endParaRPr lang="en-US" altLang="zh-TW" smtClean="0"/>
          </a:p>
          <a:p>
            <a:r>
              <a:rPr lang="zh-TW" altLang="en-US" smtClean="0"/>
              <a:t>商業邏輯</a:t>
            </a:r>
            <a:endParaRPr lang="en-US" altLang="zh-TW" smtClean="0"/>
          </a:p>
          <a:p>
            <a:r>
              <a:rPr lang="en-US" altLang="zh-TW" smtClean="0"/>
              <a:t>DEMO</a:t>
            </a:r>
          </a:p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Introduction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Architecture</a:t>
            </a:r>
            <a:endParaRPr lang="zh-TW" alt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Server – </a:t>
            </a:r>
            <a:r>
              <a:rPr lang="en-US" altLang="zh-TW" dirty="0" err="1" smtClean="0"/>
              <a:t>NodeJS</a:t>
            </a:r>
            <a:endParaRPr lang="en-US" altLang="zh-TW" dirty="0" smtClean="0"/>
          </a:p>
          <a:p>
            <a:r>
              <a:rPr lang="en-US" altLang="zh-TW" dirty="0" smtClean="0"/>
              <a:t>DB – MySQL</a:t>
            </a:r>
          </a:p>
          <a:p>
            <a:r>
              <a:rPr lang="en-US" altLang="zh-TW" dirty="0" smtClean="0"/>
              <a:t>API </a:t>
            </a:r>
            <a:r>
              <a:rPr lang="en-US" altLang="zh-TW" smtClean="0"/>
              <a:t>– </a:t>
            </a:r>
            <a:r>
              <a:rPr lang="en-US" altLang="zh-TW" smtClean="0"/>
              <a:t>HTTP </a:t>
            </a:r>
            <a:r>
              <a:rPr lang="en-US" altLang="zh-TW" dirty="0" smtClean="0"/>
              <a:t>&amp; MQTT</a:t>
            </a:r>
            <a:endParaRPr lang="en-US" altLang="zh-TW" dirty="0" smtClean="0"/>
          </a:p>
          <a:p>
            <a:r>
              <a:rPr lang="en-US" altLang="zh-TW" dirty="0" smtClean="0"/>
              <a:t>Facebook – </a:t>
            </a:r>
            <a:r>
              <a:rPr lang="en-US" altLang="zh-TW" dirty="0" smtClean="0"/>
              <a:t>Login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1" name="image12.png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7475537" y="2533650"/>
            <a:ext cx="4352925" cy="3238500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前端技術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Use </a:t>
            </a:r>
            <a:r>
              <a:rPr lang="en-US" altLang="zh-TW" dirty="0" err="1" smtClean="0"/>
              <a:t>PhoneGap</a:t>
            </a:r>
            <a:r>
              <a:rPr lang="en-US" altLang="zh-TW" dirty="0" smtClean="0"/>
              <a:t> </a:t>
            </a:r>
            <a:r>
              <a:rPr lang="en-US" altLang="zh-TW" smtClean="0"/>
              <a:t>to Execute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android.app.TimePickerDialog</a:t>
            </a:r>
            <a:endParaRPr lang="en-US" altLang="zh-TW" dirty="0" smtClean="0"/>
          </a:p>
          <a:p>
            <a:r>
              <a:rPr lang="en-US" altLang="zh-TW" dirty="0" err="1" smtClean="0"/>
              <a:t>android.app.DatePickerDialog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432" y="2098431"/>
            <a:ext cx="2332699" cy="414702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690" y="2090131"/>
            <a:ext cx="2339027" cy="415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9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 </a:t>
            </a:r>
            <a:r>
              <a:rPr lang="en-US" altLang="zh-TW" dirty="0" err="1" smtClean="0"/>
              <a:t>Ionicfremework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Side Menu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570" y="2155742"/>
            <a:ext cx="2271414" cy="403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6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 jQuery </a:t>
            </a:r>
            <a:r>
              <a:rPr lang="en-US" altLang="zh-TW" dirty="0" err="1" smtClean="0"/>
              <a:t>jSlots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https://github.com/matthewlein/jQuery-jSlots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64" y="2146832"/>
            <a:ext cx="2280138" cy="405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3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後端技術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00078</Template>
  <TotalTime>81</TotalTime>
  <Words>178</Words>
  <Application>Microsoft Office PowerPoint</Application>
  <PresentationFormat>寬螢幕</PresentationFormat>
  <Paragraphs>53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新細明體</vt:lpstr>
      <vt:lpstr>Arial</vt:lpstr>
      <vt:lpstr>Verdana</vt:lpstr>
      <vt:lpstr>Default Design</vt:lpstr>
      <vt:lpstr>JuMeFood 陳科銘,謝宗廷</vt:lpstr>
      <vt:lpstr>OutLine</vt:lpstr>
      <vt:lpstr>Introduction</vt:lpstr>
      <vt:lpstr>Architecture</vt:lpstr>
      <vt:lpstr>前端技術</vt:lpstr>
      <vt:lpstr>Use PhoneGap to Execute</vt:lpstr>
      <vt:lpstr>Use Ionicfremework</vt:lpstr>
      <vt:lpstr>Use jQuery jSlots</vt:lpstr>
      <vt:lpstr>後端技術</vt:lpstr>
      <vt:lpstr>NodeJS package</vt:lpstr>
      <vt:lpstr>商業邏輯</vt:lpstr>
      <vt:lpstr>揪新團</vt:lpstr>
      <vt:lpstr>聊天室</vt:lpstr>
      <vt:lpstr>增加意見</vt:lpstr>
      <vt:lpstr>揪食轉轉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JuMeFood</dc:title>
  <dc:creator>keming</dc:creator>
  <cp:lastModifiedBy>keming</cp:lastModifiedBy>
  <cp:revision>12</cp:revision>
  <dcterms:created xsi:type="dcterms:W3CDTF">2014-06-15T11:21:32Z</dcterms:created>
  <dcterms:modified xsi:type="dcterms:W3CDTF">2014-06-15T14:02:31Z</dcterms:modified>
</cp:coreProperties>
</file>