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5D6F-5328-46AA-91E7-85E8D735CF37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FB1E-D904-4799-B3B4-F6BE1AE11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60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5D6F-5328-46AA-91E7-85E8D735CF37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FB1E-D904-4799-B3B4-F6BE1AE11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55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5D6F-5328-46AA-91E7-85E8D735CF37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FB1E-D904-4799-B3B4-F6BE1AE11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13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5D6F-5328-46AA-91E7-85E8D735CF37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FB1E-D904-4799-B3B4-F6BE1AE11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87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5D6F-5328-46AA-91E7-85E8D735CF37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FB1E-D904-4799-B3B4-F6BE1AE11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80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5D6F-5328-46AA-91E7-85E8D735CF37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FB1E-D904-4799-B3B4-F6BE1AE11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5D6F-5328-46AA-91E7-85E8D735CF37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FB1E-D904-4799-B3B4-F6BE1AE11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2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5D6F-5328-46AA-91E7-85E8D735CF37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FB1E-D904-4799-B3B4-F6BE1AE11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81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5D6F-5328-46AA-91E7-85E8D735CF37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FB1E-D904-4799-B3B4-F6BE1AE11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90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5D6F-5328-46AA-91E7-85E8D735CF37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FB1E-D904-4799-B3B4-F6BE1AE11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6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5D6F-5328-46AA-91E7-85E8D735CF37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FB1E-D904-4799-B3B4-F6BE1AE11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0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5D6F-5328-46AA-91E7-85E8D735CF37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FB1E-D904-4799-B3B4-F6BE1AE11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3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anla.com/ios/moneycost/?123153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HTML5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Proposal :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第六組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組員：徐崇倫，許峻銘，黃俊期，陳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科銘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，溫知博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範本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預計結構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預計新增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更改項目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7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4464" y="218821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範本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(1/3)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" t="12525" r="-1"/>
          <a:stretch/>
        </p:blipFill>
        <p:spPr>
          <a:xfrm>
            <a:off x="438912" y="2258674"/>
            <a:ext cx="5675376" cy="395935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355080" y="5419926"/>
            <a:ext cx="462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https://www.slanla.com/ios/moneycost/?1231532#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044" y="1120627"/>
            <a:ext cx="5767452" cy="404573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407920" y="5696925"/>
            <a:ext cx="370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記錄帳目表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28052" y="4672797"/>
            <a:ext cx="370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記錄當筆消費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40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範本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370"/>
          <a:stretch/>
        </p:blipFill>
        <p:spPr>
          <a:xfrm>
            <a:off x="1106424" y="1690688"/>
            <a:ext cx="8284814" cy="340332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287" y="2615184"/>
            <a:ext cx="5806397" cy="32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範本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(3/3)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9044" y="1770761"/>
            <a:ext cx="74869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1312" y="2929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預計結構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1/3)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048256" y="1618488"/>
            <a:ext cx="7147774" cy="4519609"/>
            <a:chOff x="1614628" y="1170432"/>
            <a:chExt cx="8989578" cy="5479729"/>
          </a:xfrm>
        </p:grpSpPr>
        <p:sp>
          <p:nvSpPr>
            <p:cNvPr id="4" name="矩形 3"/>
            <p:cNvSpPr/>
            <p:nvPr/>
          </p:nvSpPr>
          <p:spPr>
            <a:xfrm>
              <a:off x="1636776" y="1170432"/>
              <a:ext cx="8967430" cy="655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14628" y="1977015"/>
              <a:ext cx="2869578" cy="4659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新增項目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顯示每項的輸入時間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、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類別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、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金錢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、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備註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、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總金額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674628" y="1977015"/>
              <a:ext cx="2869578" cy="4659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新增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類別</a:t>
              </a:r>
              <a:endPara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花費的項目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34628" y="1991011"/>
              <a:ext cx="2869578" cy="4659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統計圖</a:t>
              </a:r>
              <a:endPara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預計會有圓餅圖</a:t>
              </a:r>
              <a:r>
                <a: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7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預計結構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758952" y="1690688"/>
            <a:ext cx="10594848" cy="5861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Header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58952" y="2432304"/>
            <a:ext cx="4919472" cy="4133088"/>
          </a:xfrm>
          <a:prstGeom prst="roundRect">
            <a:avLst>
              <a:gd name="adj" fmla="val 741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806440" y="2432304"/>
            <a:ext cx="2633472" cy="4133088"/>
          </a:xfrm>
          <a:prstGeom prst="roundRect">
            <a:avLst>
              <a:gd name="adj" fmla="val 74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577072" y="2432304"/>
            <a:ext cx="2776728" cy="4133088"/>
          </a:xfrm>
          <a:prstGeom prst="roundRect">
            <a:avLst>
              <a:gd name="adj" fmla="val 74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92476"/>
              </p:ext>
            </p:extLst>
          </p:nvPr>
        </p:nvGraphicFramePr>
        <p:xfrm>
          <a:off x="838200" y="2758778"/>
          <a:ext cx="4593336" cy="34865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34"/>
                <a:gridCol w="1148334"/>
                <a:gridCol w="1148334"/>
                <a:gridCol w="1148334"/>
              </a:tblGrid>
              <a:tr h="871644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 Time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Class(</a:t>
                      </a:r>
                      <a:r>
                        <a:rPr lang="zh-TW" altLang="en-US" sz="1600" dirty="0" smtClean="0"/>
                        <a:t>支出</a:t>
                      </a:r>
                      <a:r>
                        <a:rPr lang="en-US" altLang="zh-TW" sz="1600" dirty="0" smtClean="0"/>
                        <a:t>/</a:t>
                      </a:r>
                      <a:r>
                        <a:rPr lang="zh-TW" altLang="en-US" sz="1600" dirty="0" smtClean="0"/>
                        <a:t>收入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Cost (</a:t>
                      </a:r>
                      <a:r>
                        <a:rPr lang="zh-TW" altLang="en-US" sz="1600" dirty="0" smtClean="0"/>
                        <a:t>花費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Note(</a:t>
                      </a:r>
                      <a:r>
                        <a:rPr lang="zh-TW" altLang="en-US" sz="1600" dirty="0" smtClean="0"/>
                        <a:t>備註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1644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1644"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1644"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82923"/>
              </p:ext>
            </p:extLst>
          </p:nvPr>
        </p:nvGraphicFramePr>
        <p:xfrm>
          <a:off x="5989319" y="2715766"/>
          <a:ext cx="2267712" cy="357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04"/>
                <a:gridCol w="755904"/>
                <a:gridCol w="755904"/>
              </a:tblGrid>
              <a:tr h="89382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Class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支出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收入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Cost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89382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</a:tr>
              <a:tr h="8938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</a:tr>
              <a:tr h="8938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5" name="群組 24"/>
          <p:cNvGrpSpPr/>
          <p:nvPr/>
        </p:nvGrpSpPr>
        <p:grpSpPr>
          <a:xfrm>
            <a:off x="9083040" y="2690867"/>
            <a:ext cx="1764792" cy="1828800"/>
            <a:chOff x="9071585" y="2680577"/>
            <a:chExt cx="1764792" cy="1828800"/>
          </a:xfrm>
        </p:grpSpPr>
        <p:sp>
          <p:nvSpPr>
            <p:cNvPr id="12" name="橢圓 11"/>
            <p:cNvSpPr/>
            <p:nvPr/>
          </p:nvSpPr>
          <p:spPr>
            <a:xfrm>
              <a:off x="9071585" y="2680577"/>
              <a:ext cx="1764792" cy="182880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9083040" y="2796104"/>
              <a:ext cx="1711833" cy="1643573"/>
              <a:chOff x="9083040" y="2777866"/>
              <a:chExt cx="1711833" cy="1643573"/>
            </a:xfrm>
          </p:grpSpPr>
          <p:sp>
            <p:nvSpPr>
              <p:cNvPr id="13" name="圓形圖 12"/>
              <p:cNvSpPr/>
              <p:nvPr/>
            </p:nvSpPr>
            <p:spPr>
              <a:xfrm>
                <a:off x="9083040" y="2788920"/>
                <a:ext cx="1711833" cy="1591056"/>
              </a:xfrm>
              <a:prstGeom prst="pie">
                <a:avLst>
                  <a:gd name="adj1" fmla="val 20640113"/>
                  <a:gd name="adj2" fmla="val 2583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圓形圖 13"/>
              <p:cNvSpPr/>
              <p:nvPr/>
            </p:nvSpPr>
            <p:spPr>
              <a:xfrm rot="14200271">
                <a:off x="9126402" y="2830003"/>
                <a:ext cx="1643573" cy="1539299"/>
              </a:xfrm>
              <a:prstGeom prst="pie">
                <a:avLst>
                  <a:gd name="adj1" fmla="val 9803046"/>
                  <a:gd name="adj2" fmla="val 17683668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圓形圖 14"/>
              <p:cNvSpPr/>
              <p:nvPr/>
            </p:nvSpPr>
            <p:spPr>
              <a:xfrm rot="11222484">
                <a:off x="9149546" y="2820035"/>
                <a:ext cx="1597283" cy="1559234"/>
              </a:xfrm>
              <a:prstGeom prst="pie">
                <a:avLst>
                  <a:gd name="adj1" fmla="val 20585413"/>
                  <a:gd name="adj2" fmla="val 192863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文字方塊 15"/>
          <p:cNvSpPr txBox="1"/>
          <p:nvPr/>
        </p:nvSpPr>
        <p:spPr>
          <a:xfrm>
            <a:off x="8853597" y="4547416"/>
            <a:ext cx="23263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當月收支圓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餅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</p:txBody>
      </p:sp>
      <p:sp>
        <p:nvSpPr>
          <p:cNvPr id="3" name="矩形圖說文字 2"/>
          <p:cNvSpPr/>
          <p:nvPr/>
        </p:nvSpPr>
        <p:spPr>
          <a:xfrm>
            <a:off x="427330" y="3242561"/>
            <a:ext cx="5120154" cy="2512575"/>
          </a:xfrm>
          <a:prstGeom prst="wedgeRectCallout">
            <a:avLst>
              <a:gd name="adj1" fmla="val -10566"/>
              <a:gd name="adj2" fmla="val 69437"/>
            </a:avLst>
          </a:prstGeom>
          <a:solidFill>
            <a:schemeClr val="bg1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80869"/>
              </p:ext>
            </p:extLst>
          </p:nvPr>
        </p:nvGraphicFramePr>
        <p:xfrm>
          <a:off x="931023" y="3520032"/>
          <a:ext cx="1300113" cy="195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1"/>
                <a:gridCol w="433371"/>
                <a:gridCol w="433371"/>
              </a:tblGrid>
              <a:tr h="4894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</a:tr>
              <a:tr h="4894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4894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4894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圓角矩形 9"/>
          <p:cNvSpPr/>
          <p:nvPr/>
        </p:nvSpPr>
        <p:spPr>
          <a:xfrm>
            <a:off x="2450592" y="3441283"/>
            <a:ext cx="2862072" cy="280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Time : 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450592" y="3876740"/>
            <a:ext cx="2862072" cy="1573085"/>
          </a:xfrm>
          <a:prstGeom prst="roundRect">
            <a:avLst>
              <a:gd name="adj" fmla="val 8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/>
              <a:t>Note :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5760894" y="3242561"/>
            <a:ext cx="2781683" cy="2512575"/>
            <a:chOff x="5760894" y="3242561"/>
            <a:chExt cx="2781683" cy="2512575"/>
          </a:xfrm>
        </p:grpSpPr>
        <p:sp>
          <p:nvSpPr>
            <p:cNvPr id="18" name="矩形圖說文字 17"/>
            <p:cNvSpPr/>
            <p:nvPr/>
          </p:nvSpPr>
          <p:spPr>
            <a:xfrm>
              <a:off x="5760894" y="3242561"/>
              <a:ext cx="2781683" cy="2512575"/>
            </a:xfrm>
            <a:prstGeom prst="wedgeRectCallout">
              <a:avLst/>
            </a:prstGeom>
            <a:solidFill>
              <a:schemeClr val="bg1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類別 </a:t>
              </a:r>
              <a:r>
                <a:rPr lang="en-US" altLang="zh-TW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/>
              </a:r>
              <a:br>
                <a:rPr lang="en-US" altLang="zh-TW" dirty="0" smtClean="0">
                  <a:solidFill>
                    <a:schemeClr val="tx1"/>
                  </a:solidFill>
                </a:rPr>
              </a:br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支出 </a:t>
              </a:r>
              <a:r>
                <a:rPr lang="en-US" altLang="zh-TW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5805338" y="3850088"/>
              <a:ext cx="2633472" cy="6706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5815584" y="4590554"/>
              <a:ext cx="2633472" cy="6706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8633224" y="3242403"/>
            <a:ext cx="2763248" cy="2512575"/>
            <a:chOff x="8624186" y="3312355"/>
            <a:chExt cx="2763248" cy="2512575"/>
          </a:xfrm>
        </p:grpSpPr>
        <p:sp>
          <p:nvSpPr>
            <p:cNvPr id="23" name="矩形圖說文字 22"/>
            <p:cNvSpPr/>
            <p:nvPr/>
          </p:nvSpPr>
          <p:spPr>
            <a:xfrm>
              <a:off x="8624186" y="3312355"/>
              <a:ext cx="2763248" cy="2512575"/>
            </a:xfrm>
            <a:prstGeom prst="wedgeRectCallou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/>
                <a:t>http://seiga.nicovideo.jp/seiga/im3784921</a:t>
              </a:r>
              <a:endParaRPr lang="zh-TW" altLang="en-US"/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8828312" y="3505028"/>
              <a:ext cx="1590687" cy="1643052"/>
              <a:chOff x="9083040" y="2688285"/>
              <a:chExt cx="1764792" cy="1828800"/>
            </a:xfrm>
          </p:grpSpPr>
          <p:sp>
            <p:nvSpPr>
              <p:cNvPr id="27" name="橢圓 26"/>
              <p:cNvSpPr/>
              <p:nvPr/>
            </p:nvSpPr>
            <p:spPr>
              <a:xfrm>
                <a:off x="9083040" y="2688285"/>
                <a:ext cx="1764792" cy="1828800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8" name="群組 27"/>
              <p:cNvGrpSpPr/>
              <p:nvPr/>
            </p:nvGrpSpPr>
            <p:grpSpPr>
              <a:xfrm>
                <a:off x="9083040" y="2796104"/>
                <a:ext cx="1711833" cy="1643573"/>
                <a:chOff x="9083040" y="2777866"/>
                <a:chExt cx="1711833" cy="1643573"/>
              </a:xfrm>
            </p:grpSpPr>
            <p:sp>
              <p:nvSpPr>
                <p:cNvPr id="29" name="圓形圖 28"/>
                <p:cNvSpPr/>
                <p:nvPr/>
              </p:nvSpPr>
              <p:spPr>
                <a:xfrm>
                  <a:off x="9083040" y="2788920"/>
                  <a:ext cx="1711833" cy="1591056"/>
                </a:xfrm>
                <a:prstGeom prst="pie">
                  <a:avLst>
                    <a:gd name="adj1" fmla="val 20640113"/>
                    <a:gd name="adj2" fmla="val 258351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圓形圖 29"/>
                <p:cNvSpPr/>
                <p:nvPr/>
              </p:nvSpPr>
              <p:spPr>
                <a:xfrm rot="14200271">
                  <a:off x="9126402" y="2830003"/>
                  <a:ext cx="1643573" cy="1539299"/>
                </a:xfrm>
                <a:prstGeom prst="pie">
                  <a:avLst>
                    <a:gd name="adj1" fmla="val 9803046"/>
                    <a:gd name="adj2" fmla="val 17683668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圓形圖 30"/>
                <p:cNvSpPr/>
                <p:nvPr/>
              </p:nvSpPr>
              <p:spPr>
                <a:xfrm rot="11222484">
                  <a:off x="9149546" y="2820035"/>
                  <a:ext cx="1597283" cy="1559234"/>
                </a:xfrm>
                <a:prstGeom prst="pie">
                  <a:avLst>
                    <a:gd name="adj1" fmla="val 20585413"/>
                    <a:gd name="adj2" fmla="val 1928634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2" name="圓角矩形 31"/>
            <p:cNvSpPr/>
            <p:nvPr/>
          </p:nvSpPr>
          <p:spPr>
            <a:xfrm>
              <a:off x="8807822" y="5261230"/>
              <a:ext cx="2372118" cy="38976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Time : __ /__ /__</a:t>
              </a:r>
              <a:endParaRPr lang="zh-TW" altLang="en-US" dirty="0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8606028" y="733757"/>
            <a:ext cx="2752344" cy="2045208"/>
            <a:chOff x="8606028" y="733757"/>
            <a:chExt cx="2752344" cy="2045208"/>
          </a:xfrm>
        </p:grpSpPr>
        <p:sp>
          <p:nvSpPr>
            <p:cNvPr id="34" name="矩形圖說文字 33"/>
            <p:cNvSpPr/>
            <p:nvPr/>
          </p:nvSpPr>
          <p:spPr>
            <a:xfrm>
              <a:off x="8606028" y="733757"/>
              <a:ext cx="2752344" cy="2045208"/>
            </a:xfrm>
            <a:prstGeom prst="wedgeRectCallout">
              <a:avLst/>
            </a:prstGeom>
            <a:solidFill>
              <a:schemeClr val="bg1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8732520" y="820407"/>
              <a:ext cx="2447420" cy="14218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/>
            <p:cNvCxnSpPr/>
            <p:nvPr/>
          </p:nvCxnSpPr>
          <p:spPr>
            <a:xfrm flipV="1">
              <a:off x="8865052" y="880274"/>
              <a:ext cx="0" cy="1207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8865052" y="2075688"/>
              <a:ext cx="21891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8865052" y="1531315"/>
              <a:ext cx="489260" cy="5443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9336024" y="1204022"/>
              <a:ext cx="441842" cy="312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9738723" y="1038066"/>
              <a:ext cx="557421" cy="1891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10248837" y="1029744"/>
              <a:ext cx="557491" cy="468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橢圓 50"/>
            <p:cNvSpPr/>
            <p:nvPr/>
          </p:nvSpPr>
          <p:spPr>
            <a:xfrm>
              <a:off x="9297016" y="1463607"/>
              <a:ext cx="137882" cy="1081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9681493" y="1160264"/>
              <a:ext cx="137882" cy="1081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10215492" y="995089"/>
              <a:ext cx="137882" cy="1081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10745067" y="1442190"/>
              <a:ext cx="137882" cy="1081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圓角矩形 58"/>
          <p:cNvSpPr/>
          <p:nvPr/>
        </p:nvSpPr>
        <p:spPr>
          <a:xfrm>
            <a:off x="3593592" y="6025896"/>
            <a:ext cx="1719072" cy="7223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Total : ______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694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預計結構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/3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758952" y="1690688"/>
            <a:ext cx="10594848" cy="5861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Header</a:t>
            </a:r>
            <a:endParaRPr lang="zh-TW" altLang="en-US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58952" y="2432304"/>
            <a:ext cx="4919472" cy="4133088"/>
          </a:xfrm>
          <a:prstGeom prst="roundRect">
            <a:avLst>
              <a:gd name="adj" fmla="val 741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806440" y="2432304"/>
            <a:ext cx="2633472" cy="4133088"/>
          </a:xfrm>
          <a:prstGeom prst="roundRect">
            <a:avLst>
              <a:gd name="adj" fmla="val 74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577072" y="2432304"/>
            <a:ext cx="2776728" cy="4133088"/>
          </a:xfrm>
          <a:prstGeom prst="roundRect">
            <a:avLst>
              <a:gd name="adj" fmla="val 74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838200" y="2758778"/>
          <a:ext cx="4593336" cy="34865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34"/>
                <a:gridCol w="1148334"/>
                <a:gridCol w="1148334"/>
                <a:gridCol w="1148334"/>
              </a:tblGrid>
              <a:tr h="871644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 Time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Class(</a:t>
                      </a:r>
                      <a:r>
                        <a:rPr lang="zh-TW" altLang="en-US" sz="1600" dirty="0" smtClean="0"/>
                        <a:t>支出</a:t>
                      </a:r>
                      <a:r>
                        <a:rPr lang="en-US" altLang="zh-TW" sz="1600" dirty="0" smtClean="0"/>
                        <a:t>/</a:t>
                      </a:r>
                      <a:r>
                        <a:rPr lang="zh-TW" altLang="en-US" sz="1600" dirty="0" smtClean="0"/>
                        <a:t>收入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Cost (</a:t>
                      </a:r>
                      <a:r>
                        <a:rPr lang="zh-TW" altLang="en-US" sz="1600" dirty="0" smtClean="0"/>
                        <a:t>花費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Note(</a:t>
                      </a:r>
                      <a:r>
                        <a:rPr lang="zh-TW" altLang="en-US" sz="1600" dirty="0" smtClean="0"/>
                        <a:t>備註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1644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1644"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1644"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5989319" y="2715766"/>
          <a:ext cx="2267712" cy="357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04"/>
                <a:gridCol w="755904"/>
                <a:gridCol w="755904"/>
              </a:tblGrid>
              <a:tr h="89382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Class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支出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收入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Cost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89382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</a:tr>
              <a:tr h="8938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</a:tr>
              <a:tr h="8938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5" name="群組 24"/>
          <p:cNvGrpSpPr/>
          <p:nvPr/>
        </p:nvGrpSpPr>
        <p:grpSpPr>
          <a:xfrm>
            <a:off x="9083040" y="2690867"/>
            <a:ext cx="1764792" cy="1828800"/>
            <a:chOff x="9071585" y="2680577"/>
            <a:chExt cx="1764792" cy="1828800"/>
          </a:xfrm>
        </p:grpSpPr>
        <p:sp>
          <p:nvSpPr>
            <p:cNvPr id="12" name="橢圓 11"/>
            <p:cNvSpPr/>
            <p:nvPr/>
          </p:nvSpPr>
          <p:spPr>
            <a:xfrm>
              <a:off x="9071585" y="2680577"/>
              <a:ext cx="1764792" cy="182880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9083040" y="2796104"/>
              <a:ext cx="1711833" cy="1643573"/>
              <a:chOff x="9083040" y="2777866"/>
              <a:chExt cx="1711833" cy="1643573"/>
            </a:xfrm>
          </p:grpSpPr>
          <p:sp>
            <p:nvSpPr>
              <p:cNvPr id="13" name="圓形圖 12"/>
              <p:cNvSpPr/>
              <p:nvPr/>
            </p:nvSpPr>
            <p:spPr>
              <a:xfrm>
                <a:off x="9083040" y="2788920"/>
                <a:ext cx="1711833" cy="1591056"/>
              </a:xfrm>
              <a:prstGeom prst="pie">
                <a:avLst>
                  <a:gd name="adj1" fmla="val 20640113"/>
                  <a:gd name="adj2" fmla="val 2583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圓形圖 13"/>
              <p:cNvSpPr/>
              <p:nvPr/>
            </p:nvSpPr>
            <p:spPr>
              <a:xfrm rot="14200271">
                <a:off x="9126402" y="2830003"/>
                <a:ext cx="1643573" cy="1539299"/>
              </a:xfrm>
              <a:prstGeom prst="pie">
                <a:avLst>
                  <a:gd name="adj1" fmla="val 9803046"/>
                  <a:gd name="adj2" fmla="val 17683668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圓形圖 14"/>
              <p:cNvSpPr/>
              <p:nvPr/>
            </p:nvSpPr>
            <p:spPr>
              <a:xfrm rot="11222484">
                <a:off x="9149546" y="2820035"/>
                <a:ext cx="1597283" cy="1559234"/>
              </a:xfrm>
              <a:prstGeom prst="pie">
                <a:avLst>
                  <a:gd name="adj1" fmla="val 20585413"/>
                  <a:gd name="adj2" fmla="val 192863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6" name="文字方塊 15"/>
          <p:cNvSpPr txBox="1"/>
          <p:nvPr/>
        </p:nvSpPr>
        <p:spPr>
          <a:xfrm>
            <a:off x="8853597" y="4547416"/>
            <a:ext cx="23263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當月收支圓餅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</p:txBody>
      </p:sp>
      <p:sp>
        <p:nvSpPr>
          <p:cNvPr id="21" name="矩形圖說文字 20"/>
          <p:cNvSpPr/>
          <p:nvPr/>
        </p:nvSpPr>
        <p:spPr>
          <a:xfrm>
            <a:off x="836608" y="3392424"/>
            <a:ext cx="4398264" cy="2212848"/>
          </a:xfrm>
          <a:prstGeom prst="wedgeRectCallout">
            <a:avLst/>
          </a:prstGeom>
          <a:solidFill>
            <a:schemeClr val="bg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ea typeface="標楷體" panose="03000509000000000000" pitchFamily="65" charset="-120"/>
              </a:rPr>
              <a:t>時間查詢 </a:t>
            </a:r>
            <a:r>
              <a:rPr lang="en-US" altLang="zh-TW" dirty="0" smtClean="0">
                <a:solidFill>
                  <a:schemeClr val="tx1"/>
                </a:solidFill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ea typeface="標楷體" panose="03000509000000000000" pitchFamily="65" charset="-120"/>
              </a:rPr>
              <a:t> 年</a:t>
            </a:r>
            <a:r>
              <a:rPr lang="en-US" altLang="zh-TW" dirty="0" smtClean="0">
                <a:solidFill>
                  <a:schemeClr val="tx1"/>
                </a:solidFill>
                <a:ea typeface="標楷體" panose="03000509000000000000" pitchFamily="65" charset="-120"/>
              </a:rPr>
              <a:t>____</a:t>
            </a:r>
            <a:r>
              <a:rPr lang="zh-TW" altLang="en-US" dirty="0" smtClean="0">
                <a:solidFill>
                  <a:schemeClr val="tx1"/>
                </a:solidFill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  <a:ea typeface="標楷體" panose="03000509000000000000" pitchFamily="65" charset="-120"/>
              </a:rPr>
              <a:t> 月</a:t>
            </a:r>
            <a:r>
              <a:rPr lang="en-US" altLang="zh-TW" dirty="0" smtClean="0">
                <a:solidFill>
                  <a:schemeClr val="tx1"/>
                </a:solidFill>
                <a:ea typeface="標楷體" panose="03000509000000000000" pitchFamily="65" charset="-120"/>
              </a:rPr>
              <a:t>____</a:t>
            </a:r>
            <a:r>
              <a:rPr lang="zh-TW" altLang="en-US" dirty="0" smtClean="0">
                <a:solidFill>
                  <a:schemeClr val="tx1"/>
                </a:solidFill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  <a:ea typeface="標楷體" panose="03000509000000000000" pitchFamily="65" charset="-120"/>
              </a:rPr>
              <a:t> 日</a:t>
            </a:r>
            <a:r>
              <a:rPr lang="en-US" altLang="zh-TW" dirty="0" smtClean="0">
                <a:solidFill>
                  <a:schemeClr val="tx1"/>
                </a:solidFill>
                <a:ea typeface="標楷體" panose="03000509000000000000" pitchFamily="65" charset="-120"/>
              </a:rPr>
              <a:t>_____</a:t>
            </a:r>
            <a:endParaRPr lang="zh-TW" altLang="en-US" dirty="0">
              <a:solidFill>
                <a:schemeClr val="tx1"/>
              </a:solidFill>
              <a:ea typeface="標楷體" panose="03000509000000000000" pitchFamily="65" charset="-120"/>
            </a:endParaRPr>
          </a:p>
        </p:txBody>
      </p:sp>
      <p:sp>
        <p:nvSpPr>
          <p:cNvPr id="35" name="矩形圖說文字 34"/>
          <p:cNvSpPr/>
          <p:nvPr/>
        </p:nvSpPr>
        <p:spPr>
          <a:xfrm>
            <a:off x="8439912" y="3321308"/>
            <a:ext cx="3079323" cy="2265708"/>
          </a:xfrm>
          <a:prstGeom prst="wedgeRectCallou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時間查詢 </a:t>
            </a:r>
            <a:r>
              <a:rPr lang="en-US" altLang="zh-TW" dirty="0">
                <a:solidFill>
                  <a:schemeClr val="tx1"/>
                </a:solidFill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 年</a:t>
            </a:r>
            <a:r>
              <a:rPr lang="en-US" altLang="zh-TW" dirty="0">
                <a:solidFill>
                  <a:schemeClr val="tx1"/>
                </a:solidFill>
                <a:ea typeface="標楷體" panose="03000509000000000000" pitchFamily="65" charset="-120"/>
              </a:rPr>
              <a:t>____</a:t>
            </a:r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 月</a:t>
            </a:r>
            <a:r>
              <a:rPr lang="en-US" altLang="zh-TW" dirty="0">
                <a:solidFill>
                  <a:schemeClr val="tx1"/>
                </a:solidFill>
                <a:ea typeface="標楷體" panose="03000509000000000000" pitchFamily="65" charset="-120"/>
              </a:rPr>
              <a:t>____</a:t>
            </a:r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 日</a:t>
            </a:r>
            <a:r>
              <a:rPr lang="en-US" altLang="zh-TW" dirty="0">
                <a:solidFill>
                  <a:schemeClr val="tx1"/>
                </a:solidFill>
                <a:ea typeface="標楷體" panose="03000509000000000000" pitchFamily="65" charset="-120"/>
              </a:rPr>
              <a:t>_____</a:t>
            </a:r>
            <a:endParaRPr lang="zh-TW" altLang="en-US" dirty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3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預計新增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更改項目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增加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｢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收入與支出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｣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系統。並且逐日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月檢查消費狀況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把類別項在新增收入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支出就可更改與增加</a:t>
            </a:r>
            <a:r>
              <a:rPr lang="zh-TW" altLang="en-US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增加圓餅圖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消費紀錄查詢。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266</Words>
  <Application>Microsoft Office PowerPoint</Application>
  <PresentationFormat>寬螢幕</PresentationFormat>
  <Paragraphs>72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HTML5 Proposal : 記帳App</vt:lpstr>
      <vt:lpstr>目錄</vt:lpstr>
      <vt:lpstr>範本(1/3)</vt:lpstr>
      <vt:lpstr>範本(2/3)</vt:lpstr>
      <vt:lpstr>範本(3/3)</vt:lpstr>
      <vt:lpstr>預計結構(1/3)</vt:lpstr>
      <vt:lpstr>預計結構(2/3)</vt:lpstr>
      <vt:lpstr>預計結構(3/3)</vt:lpstr>
      <vt:lpstr>預計新增/更改項目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Proposal : 記帳App</dc:title>
  <dc:creator>Hsu</dc:creator>
  <cp:lastModifiedBy>Hsu</cp:lastModifiedBy>
  <cp:revision>17</cp:revision>
  <dcterms:created xsi:type="dcterms:W3CDTF">2014-03-08T13:05:00Z</dcterms:created>
  <dcterms:modified xsi:type="dcterms:W3CDTF">2014-03-09T14:02:57Z</dcterms:modified>
</cp:coreProperties>
</file>