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.ntut.edu.tw/~t9590330/ComputationalGeometry/project/zipModelViewer/example/view_mode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組長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陳科</a:t>
            </a:r>
            <a:r>
              <a:rPr lang="zh-TW" altLang="en-US" sz="2400" dirty="0" smtClean="0"/>
              <a:t>銘 </a:t>
            </a:r>
            <a:r>
              <a:rPr lang="en-US" altLang="zh-TW" sz="2400" dirty="0" smtClean="0"/>
              <a:t>99820318</a:t>
            </a:r>
            <a:r>
              <a:rPr lang="zh-TW" altLang="en-US" sz="2400" dirty="0" smtClean="0"/>
              <a:t>（</a:t>
            </a:r>
            <a:r>
              <a:rPr lang="zh-TW" altLang="en-US" sz="2400" dirty="0" smtClean="0"/>
              <a:t>五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r>
              <a:rPr lang="zh-TW" altLang="en-US" sz="2400" dirty="0" smtClean="0"/>
              <a:t>組員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呂</a:t>
            </a:r>
            <a:r>
              <a:rPr lang="zh-TW" altLang="en-US" sz="2400" dirty="0" smtClean="0"/>
              <a:t>學</a:t>
            </a:r>
            <a:r>
              <a:rPr lang="zh-TW" altLang="en-US" sz="2400" dirty="0" smtClean="0"/>
              <a:t>昱 </a:t>
            </a:r>
            <a:r>
              <a:rPr lang="en-US" altLang="zh-TW" sz="2400" dirty="0" smtClean="0"/>
              <a:t>99590330</a:t>
            </a:r>
            <a:r>
              <a:rPr lang="zh-TW" altLang="en-US" sz="2400" dirty="0" smtClean="0"/>
              <a:t>（</a:t>
            </a:r>
            <a:r>
              <a:rPr lang="zh-TW" altLang="en-US" sz="2400" dirty="0" smtClean="0"/>
              <a:t>五）</a:t>
            </a:r>
            <a:endParaRPr lang="en-US" altLang="zh-TW" sz="2400" dirty="0" smtClean="0"/>
          </a:p>
          <a:p>
            <a:r>
              <a:rPr lang="zh-TW" altLang="en-US" sz="2400" dirty="0" smtClean="0"/>
              <a:t>組員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陳彥竹 </a:t>
            </a:r>
            <a:r>
              <a:rPr lang="en-US" altLang="zh-TW" sz="2400" b="0" dirty="0" smtClean="0"/>
              <a:t>102318066 </a:t>
            </a:r>
            <a:r>
              <a:rPr lang="zh-TW" altLang="en-US" sz="2400" dirty="0" smtClean="0"/>
              <a:t>（</a:t>
            </a:r>
            <a:r>
              <a:rPr lang="zh-TW" altLang="en-US" sz="2400" dirty="0" smtClean="0"/>
              <a:t>十五）</a:t>
            </a:r>
            <a:endParaRPr lang="en-US" altLang="zh-TW" sz="2400" dirty="0" smtClean="0"/>
          </a:p>
          <a:p>
            <a:r>
              <a:rPr lang="zh-TW" altLang="en-US" sz="2400" dirty="0" smtClean="0"/>
              <a:t>組員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邱建瑋 </a:t>
            </a:r>
            <a:r>
              <a:rPr lang="en-US" altLang="zh-TW" sz="2400" b="0" dirty="0" smtClean="0"/>
              <a:t>102318069 </a:t>
            </a:r>
            <a:r>
              <a:rPr lang="zh-TW" altLang="en-US" sz="2400" dirty="0" smtClean="0"/>
              <a:t>（</a:t>
            </a:r>
            <a:r>
              <a:rPr lang="zh-TW" altLang="en-US" sz="2400" dirty="0" smtClean="0"/>
              <a:t>十五）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39992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102-2</a:t>
            </a:r>
            <a:r>
              <a:rPr lang="zh-TW" altLang="en-US" dirty="0" smtClean="0"/>
              <a:t>計算機幾何學 進度報告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2014.05.19</a:t>
            </a:r>
            <a:br>
              <a:rPr lang="en-US" altLang="zh-TW" dirty="0" smtClean="0"/>
            </a:br>
            <a:r>
              <a:rPr lang="zh-TW" altLang="en-US" dirty="0" smtClean="0"/>
              <a:t>大組別：第六組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>讀取</a:t>
            </a:r>
            <a:r>
              <a:rPr lang="en-US" altLang="zh-TW" dirty="0" smtClean="0"/>
              <a:t>local</a:t>
            </a:r>
            <a:r>
              <a:rPr lang="zh-TW" altLang="en-US" dirty="0" smtClean="0"/>
              <a:t>端，使用者所選取的：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Stl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Obj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dae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及它們的</a:t>
            </a:r>
            <a:r>
              <a:rPr lang="en-US" altLang="zh-TW" dirty="0" smtClean="0"/>
              <a:t>zip</a:t>
            </a:r>
            <a:r>
              <a:rPr lang="zh-TW" altLang="en-US" dirty="0" smtClean="0"/>
              <a:t>檔案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err="1" smtClean="0"/>
              <a:t>Obj</a:t>
            </a:r>
            <a:r>
              <a:rPr lang="zh-TW" altLang="en-US" dirty="0" smtClean="0"/>
              <a:t>貼圖問題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en-US" altLang="zh-TW" dirty="0" smtClean="0"/>
              <a:t>three.js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OBJMTLloader</a:t>
            </a:r>
            <a:r>
              <a:rPr lang="zh-TW" altLang="en-US" dirty="0" smtClean="0"/>
              <a:t> 參數問題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原本設想選取一個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檔案，會自動去讀取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裡所需要的</a:t>
            </a:r>
            <a:r>
              <a:rPr lang="en-US" altLang="zh-TW" dirty="0" smtClean="0"/>
              <a:t>MTL</a:t>
            </a:r>
            <a:r>
              <a:rPr lang="zh-TW" altLang="en-US" dirty="0" smtClean="0"/>
              <a:t>檔案名稱，再去讀取所</a:t>
            </a:r>
            <a:r>
              <a:rPr lang="en-US" altLang="zh-TW" dirty="0" smtClean="0"/>
              <a:t>MTL</a:t>
            </a:r>
            <a:r>
              <a:rPr lang="zh-TW" altLang="en-US" dirty="0" smtClean="0"/>
              <a:t>，但是</a:t>
            </a:r>
            <a:r>
              <a:rPr lang="en-US" altLang="zh-TW" dirty="0" smtClean="0"/>
              <a:t>Loader</a:t>
            </a:r>
            <a:r>
              <a:rPr lang="zh-TW" altLang="en-US" dirty="0" smtClean="0"/>
              <a:t>在讀取的時候，就需要</a:t>
            </a:r>
            <a:r>
              <a:rPr lang="en-US" altLang="zh-TW" dirty="0" smtClean="0"/>
              <a:t>MTL</a:t>
            </a:r>
            <a:r>
              <a:rPr lang="zh-TW" altLang="en-US" dirty="0" smtClean="0"/>
              <a:t>參數。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1813" t="43109" r="41699" b="42125"/>
          <a:stretch>
            <a:fillRect/>
          </a:stretch>
        </p:blipFill>
        <p:spPr bwMode="auto">
          <a:xfrm>
            <a:off x="395536" y="2204864"/>
            <a:ext cx="604867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err="1" smtClean="0"/>
              <a:t>Obj</a:t>
            </a:r>
            <a:r>
              <a:rPr lang="zh-TW" altLang="en-US" dirty="0" smtClean="0"/>
              <a:t>貼圖問題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 smtClean="0">
                <a:sym typeface="Wingdings" pitchFamily="2" charset="2"/>
              </a:rPr>
              <a:t>需要指定貼圖圖檔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11622" t="37406" r="56279" b="39954"/>
          <a:stretch>
            <a:fillRect/>
          </a:stretch>
        </p:blipFill>
        <p:spPr bwMode="auto">
          <a:xfrm>
            <a:off x="395536" y="2204864"/>
            <a:ext cx="562914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4000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zh-TW" altLang="en-US" sz="4000" dirty="0" smtClean="0">
                <a:latin typeface="+mj-ea"/>
                <a:ea typeface="+mj-ea"/>
              </a:rPr>
              <a:t>如果是放在</a:t>
            </a:r>
            <a:r>
              <a:rPr lang="en-US" altLang="zh-TW" sz="4000" dirty="0" smtClean="0">
                <a:latin typeface="+mj-ea"/>
                <a:ea typeface="+mj-ea"/>
              </a:rPr>
              <a:t>server</a:t>
            </a:r>
            <a:r>
              <a:rPr lang="zh-TW" altLang="en-US" sz="4000" dirty="0" smtClean="0">
                <a:latin typeface="+mj-ea"/>
                <a:ea typeface="+mj-ea"/>
              </a:rPr>
              <a:t>端的靜態檔案</a:t>
            </a:r>
            <a:endParaRPr lang="en-US" altLang="zh-TW" sz="4000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en-US" altLang="zh-TW" sz="4000" dirty="0" err="1" smtClean="0">
                <a:latin typeface="+mj-ea"/>
                <a:ea typeface="+mj-ea"/>
              </a:rPr>
              <a:t>obj</a:t>
            </a:r>
            <a:r>
              <a:rPr lang="zh-TW" altLang="en-US" sz="4000" dirty="0" smtClean="0">
                <a:latin typeface="+mj-ea"/>
                <a:ea typeface="+mj-ea"/>
              </a:rPr>
              <a:t>就</a:t>
            </a:r>
            <a:r>
              <a:rPr lang="zh-TW" altLang="en-US" sz="4000" dirty="0" smtClean="0">
                <a:latin typeface="+mj-ea"/>
                <a:ea typeface="+mj-ea"/>
              </a:rPr>
              <a:t>可以使用貼圖</a:t>
            </a:r>
            <a:r>
              <a:rPr lang="en-US" altLang="zh-TW" sz="4000" dirty="0" smtClean="0">
                <a:latin typeface="+mj-ea"/>
                <a:ea typeface="+mj-ea"/>
              </a:rPr>
              <a:t>!</a:t>
            </a:r>
          </a:p>
          <a:p>
            <a:pPr algn="ctr">
              <a:buNone/>
            </a:pPr>
            <a:r>
              <a:rPr lang="zh-TW" altLang="en-US" sz="4000" dirty="0" smtClean="0">
                <a:latin typeface="+mj-ea"/>
                <a:ea typeface="+mj-ea"/>
              </a:rPr>
              <a:t>使用者</a:t>
            </a:r>
            <a:r>
              <a:rPr lang="en-US" altLang="zh-TW" sz="4000" dirty="0" smtClean="0">
                <a:latin typeface="+mj-ea"/>
                <a:ea typeface="+mj-ea"/>
              </a:rPr>
              <a:t>local</a:t>
            </a:r>
            <a:r>
              <a:rPr lang="zh-TW" altLang="en-US" sz="4000" dirty="0" smtClean="0">
                <a:latin typeface="+mj-ea"/>
                <a:ea typeface="+mj-ea"/>
              </a:rPr>
              <a:t>端所選擇的</a:t>
            </a:r>
            <a:r>
              <a:rPr lang="en-US" altLang="zh-TW" sz="4000" dirty="0" err="1" smtClean="0">
                <a:latin typeface="+mj-ea"/>
                <a:ea typeface="+mj-ea"/>
              </a:rPr>
              <a:t>obj</a:t>
            </a:r>
            <a:endParaRPr lang="en-US" altLang="zh-TW" sz="4000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zh-TW" altLang="en-US" sz="4000" dirty="0" smtClean="0">
                <a:latin typeface="+mj-ea"/>
                <a:ea typeface="+mj-ea"/>
              </a:rPr>
              <a:t>無法使用貼圖</a:t>
            </a:r>
            <a:r>
              <a:rPr lang="en-US" altLang="zh-TW" sz="4000" dirty="0" smtClean="0">
                <a:latin typeface="+mj-ea"/>
                <a:ea typeface="+mj-ea"/>
              </a:rPr>
              <a:t>!</a:t>
            </a:r>
            <a:endParaRPr lang="en-US" altLang="zh-TW" sz="400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8800" dirty="0" smtClean="0">
                <a:hlinkClick r:id="rId2"/>
              </a:rPr>
              <a:t>DEMO</a:t>
            </a:r>
            <a:endParaRPr lang="zh-TW" alt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+mj-ea"/>
                <a:ea typeface="+mj-ea"/>
              </a:rPr>
              <a:t>我們</a:t>
            </a:r>
            <a:r>
              <a:rPr lang="zh-TW" altLang="en-US" dirty="0" smtClean="0">
                <a:latin typeface="+mj-ea"/>
                <a:ea typeface="+mj-ea"/>
              </a:rPr>
              <a:t>覺得單純讀取</a:t>
            </a:r>
            <a:r>
              <a:rPr lang="en-US" altLang="zh-TW" dirty="0" smtClean="0">
                <a:latin typeface="+mj-ea"/>
                <a:ea typeface="+mj-ea"/>
              </a:rPr>
              <a:t>server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side</a:t>
            </a:r>
            <a:r>
              <a:rPr lang="zh-TW" altLang="en-US" dirty="0" smtClean="0">
                <a:latin typeface="+mj-ea"/>
                <a:ea typeface="+mj-ea"/>
              </a:rPr>
              <a:t>的模型檔很沒意思。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zh-TW" altLang="en-US" dirty="0" smtClean="0">
                <a:latin typeface="+mj-ea"/>
                <a:ea typeface="+mj-ea"/>
              </a:rPr>
              <a:t>要製作成像是</a:t>
            </a:r>
            <a:r>
              <a:rPr lang="en-US" altLang="zh-TW" dirty="0" smtClean="0">
                <a:latin typeface="+mj-ea"/>
                <a:ea typeface="+mj-ea"/>
              </a:rPr>
              <a:t>mesh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Lab</a:t>
            </a:r>
            <a:r>
              <a:rPr lang="zh-TW" altLang="en-US" dirty="0" smtClean="0">
                <a:latin typeface="+mj-ea"/>
                <a:ea typeface="+mj-ea"/>
              </a:rPr>
              <a:t>那種使用者讀取的使用方式。</a:t>
            </a:r>
            <a:endParaRPr lang="en-US" altLang="zh-TW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zh-TW" altLang="en-US" dirty="0" smtClean="0">
                <a:latin typeface="+mj-ea"/>
                <a:ea typeface="+mj-ea"/>
              </a:rPr>
              <a:t>但是遇到</a:t>
            </a:r>
            <a:r>
              <a:rPr lang="en-US" altLang="zh-TW" dirty="0" smtClean="0">
                <a:latin typeface="+mj-ea"/>
                <a:ea typeface="+mj-ea"/>
              </a:rPr>
              <a:t>library</a:t>
            </a:r>
            <a:r>
              <a:rPr lang="zh-TW" altLang="en-US" dirty="0" smtClean="0">
                <a:latin typeface="+mj-ea"/>
                <a:ea typeface="+mj-ea"/>
              </a:rPr>
              <a:t>的先天使用問題，要解決本地端</a:t>
            </a:r>
            <a:r>
              <a:rPr lang="en-US" altLang="zh-TW" dirty="0" err="1" smtClean="0">
                <a:latin typeface="+mj-ea"/>
                <a:ea typeface="+mj-ea"/>
              </a:rPr>
              <a:t>obj</a:t>
            </a:r>
            <a:r>
              <a:rPr lang="zh-TW" altLang="en-US" dirty="0" smtClean="0">
                <a:latin typeface="+mj-ea"/>
                <a:ea typeface="+mj-ea"/>
              </a:rPr>
              <a:t>貼圖是一大挑戰。但是這次專案學到很多關於</a:t>
            </a:r>
            <a:r>
              <a:rPr lang="en-US" altLang="zh-TW" dirty="0" smtClean="0">
                <a:latin typeface="+mj-ea"/>
                <a:ea typeface="+mj-ea"/>
              </a:rPr>
              <a:t>Three.js</a:t>
            </a:r>
            <a:r>
              <a:rPr lang="zh-TW" altLang="en-US" dirty="0" smtClean="0">
                <a:latin typeface="+mj-ea"/>
                <a:ea typeface="+mj-ea"/>
              </a:rPr>
              <a:t>的相關操作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像是</a:t>
            </a:r>
            <a:r>
              <a:rPr lang="en-US" altLang="zh-TW" dirty="0" smtClean="0">
                <a:latin typeface="+mj-ea"/>
                <a:ea typeface="+mj-ea"/>
              </a:rPr>
              <a:t>Trackball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controls)</a:t>
            </a:r>
            <a:r>
              <a:rPr lang="zh-TW" altLang="en-US" dirty="0" smtClean="0">
                <a:latin typeface="+mj-ea"/>
                <a:ea typeface="+mj-ea"/>
              </a:rPr>
              <a:t>，以及</a:t>
            </a:r>
            <a:r>
              <a:rPr lang="en-US" altLang="zh-TW" dirty="0" smtClean="0">
                <a:latin typeface="+mj-ea"/>
                <a:ea typeface="+mj-ea"/>
              </a:rPr>
              <a:t>zip.js</a:t>
            </a:r>
            <a:r>
              <a:rPr lang="zh-TW" altLang="en-US" dirty="0" smtClean="0">
                <a:latin typeface="+mj-ea"/>
                <a:ea typeface="+mj-ea"/>
              </a:rPr>
              <a:t>的使用方法。</a:t>
            </a:r>
            <a:endParaRPr lang="en-US" altLang="zh-TW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zh-TW" altLang="en-US" dirty="0" smtClean="0">
                <a:latin typeface="+mj-ea"/>
                <a:ea typeface="+mj-ea"/>
              </a:rPr>
              <a:t>以及</a:t>
            </a:r>
            <a:r>
              <a:rPr lang="en-US" altLang="zh-TW" dirty="0" smtClean="0">
                <a:latin typeface="+mj-ea"/>
                <a:ea typeface="+mj-ea"/>
              </a:rPr>
              <a:t>web File API</a:t>
            </a:r>
            <a:r>
              <a:rPr lang="zh-TW" altLang="en-US" dirty="0" smtClean="0">
                <a:latin typeface="+mj-ea"/>
                <a:ea typeface="+mj-ea"/>
              </a:rPr>
              <a:t>的相關知識及操作。</a:t>
            </a:r>
            <a:endParaRPr lang="en-US" altLang="zh-TW" dirty="0" smtClean="0">
              <a:latin typeface="+mj-ea"/>
              <a:ea typeface="+mj-ea"/>
            </a:endParaRPr>
          </a:p>
          <a:p>
            <a:pPr algn="ctr">
              <a:buNone/>
            </a:pPr>
            <a:r>
              <a:rPr lang="zh-TW" altLang="en-US" dirty="0" smtClean="0">
                <a:latin typeface="+mj-ea"/>
                <a:ea typeface="+mj-ea"/>
              </a:rPr>
              <a:t>未來希望能夠解決</a:t>
            </a:r>
            <a:r>
              <a:rPr lang="en-US" altLang="zh-TW" dirty="0" err="1" smtClean="0">
                <a:latin typeface="+mj-ea"/>
                <a:ea typeface="+mj-ea"/>
              </a:rPr>
              <a:t>obj</a:t>
            </a:r>
            <a:r>
              <a:rPr lang="zh-TW" altLang="en-US" dirty="0" smtClean="0">
                <a:latin typeface="+mj-ea"/>
                <a:ea typeface="+mj-ea"/>
              </a:rPr>
              <a:t>格式的問題，以及加入</a:t>
            </a:r>
            <a:r>
              <a:rPr lang="en-US" altLang="zh-TW" dirty="0" err="1" smtClean="0">
                <a:latin typeface="+mj-ea"/>
                <a:ea typeface="+mj-ea"/>
              </a:rPr>
              <a:t>leapmotion</a:t>
            </a:r>
            <a:r>
              <a:rPr lang="en-US" altLang="zh-TW" dirty="0" smtClean="0">
                <a:latin typeface="+mj-ea"/>
                <a:ea typeface="+mj-ea"/>
              </a:rPr>
              <a:t>(leap.js)</a:t>
            </a:r>
            <a:r>
              <a:rPr lang="zh-TW" altLang="en-US" dirty="0" smtClean="0">
                <a:latin typeface="+mj-ea"/>
                <a:ea typeface="+mj-ea"/>
              </a:rPr>
              <a:t>控制。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</TotalTime>
  <Words>242</Words>
  <Application>Microsoft Office PowerPoint</Application>
  <PresentationFormat>如螢幕大小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市鎮</vt:lpstr>
      <vt:lpstr>102-2計算機幾何學 進度報告 2014.05.19 大組別：第六組 </vt:lpstr>
      <vt:lpstr>功能</vt:lpstr>
      <vt:lpstr>遇到問題</vt:lpstr>
      <vt:lpstr>遇到問題</vt:lpstr>
      <vt:lpstr>投影片 5</vt:lpstr>
      <vt:lpstr>DEMO</vt:lpstr>
      <vt:lpstr>心得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zipModelViewer</dc:title>
  <dc:creator>sleepbag</dc:creator>
  <cp:lastModifiedBy>sleepbag</cp:lastModifiedBy>
  <cp:revision>24</cp:revision>
  <dcterms:created xsi:type="dcterms:W3CDTF">2014-05-19T05:53:37Z</dcterms:created>
  <dcterms:modified xsi:type="dcterms:W3CDTF">2014-05-19T06:43:09Z</dcterms:modified>
</cp:coreProperties>
</file>