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9" r:id="rId5"/>
    <p:sldId id="277" r:id="rId6"/>
    <p:sldId id="267" r:id="rId7"/>
    <p:sldId id="268" r:id="rId8"/>
    <p:sldId id="274" r:id="rId9"/>
    <p:sldId id="275" r:id="rId10"/>
    <p:sldId id="270" r:id="rId11"/>
    <p:sldId id="271" r:id="rId12"/>
    <p:sldId id="272" r:id="rId13"/>
    <p:sldId id="259" r:id="rId14"/>
    <p:sldId id="260" r:id="rId15"/>
    <p:sldId id="278" r:id="rId16"/>
    <p:sldId id="27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9063C-470A-4F7F-9372-0AD340B3543B}" v="836" dt="2020-11-11T15:40:43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6482" autoAdjust="0"/>
  </p:normalViewPr>
  <p:slideViewPr>
    <p:cSldViewPr snapToGrid="0">
      <p:cViewPr varScale="1">
        <p:scale>
          <a:sx n="74" d="100"/>
          <a:sy n="74" d="100"/>
        </p:scale>
        <p:origin x="224" y="56"/>
      </p:cViewPr>
      <p:guideLst/>
    </p:cSldViewPr>
  </p:slideViewPr>
  <p:outlineViewPr>
    <p:cViewPr>
      <p:scale>
        <a:sx n="33" d="100"/>
        <a:sy n="33" d="100"/>
      </p:scale>
      <p:origin x="0" y="-10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7D59063C-470A-4F7F-9372-0AD340B3543B}"/>
    <pc:docChg chg="addSld delSld modSld">
      <pc:chgData name="Renyuan Lyu" userId="eadeb139afb46539" providerId="LiveId" clId="{7D59063C-470A-4F7F-9372-0AD340B3543B}" dt="2020-11-11T15:40:43.315" v="841" actId="14100"/>
      <pc:docMkLst>
        <pc:docMk/>
      </pc:docMkLst>
      <pc:sldChg chg="del">
        <pc:chgData name="Renyuan Lyu" userId="eadeb139afb46539" providerId="LiveId" clId="{7D59063C-470A-4F7F-9372-0AD340B3543B}" dt="2020-11-11T15:29:27.176" v="579" actId="2696"/>
        <pc:sldMkLst>
          <pc:docMk/>
          <pc:sldMk cId="3107793249" sldId="258"/>
        </pc:sldMkLst>
      </pc:sldChg>
      <pc:sldChg chg="modSp">
        <pc:chgData name="Renyuan Lyu" userId="eadeb139afb46539" providerId="LiveId" clId="{7D59063C-470A-4F7F-9372-0AD340B3543B}" dt="2020-11-11T15:29:42.274" v="600"/>
        <pc:sldMkLst>
          <pc:docMk/>
          <pc:sldMk cId="2064428191" sldId="259"/>
        </pc:sldMkLst>
        <pc:spChg chg="mod">
          <ac:chgData name="Renyuan Lyu" userId="eadeb139afb46539" providerId="LiveId" clId="{7D59063C-470A-4F7F-9372-0AD340B3543B}" dt="2020-11-11T15:29:42.274" v="600"/>
          <ac:spMkLst>
            <pc:docMk/>
            <pc:sldMk cId="2064428191" sldId="259"/>
            <ac:spMk id="2" creationId="{00000000-0000-0000-0000-000000000000}"/>
          </ac:spMkLst>
        </pc:spChg>
      </pc:sldChg>
      <pc:sldChg chg="modSp">
        <pc:chgData name="Renyuan Lyu" userId="eadeb139afb46539" providerId="LiveId" clId="{7D59063C-470A-4F7F-9372-0AD340B3543B}" dt="2020-11-11T15:33:41.813" v="622" actId="27636"/>
        <pc:sldMkLst>
          <pc:docMk/>
          <pc:sldMk cId="1896779727" sldId="260"/>
        </pc:sldMkLst>
        <pc:spChg chg="mod">
          <ac:chgData name="Renyuan Lyu" userId="eadeb139afb46539" providerId="LiveId" clId="{7D59063C-470A-4F7F-9372-0AD340B3543B}" dt="2020-11-11T15:33:41.813" v="622" actId="27636"/>
          <ac:spMkLst>
            <pc:docMk/>
            <pc:sldMk cId="1896779727" sldId="260"/>
            <ac:spMk id="3" creationId="{00000000-0000-0000-0000-000000000000}"/>
          </ac:spMkLst>
        </pc:spChg>
      </pc:sldChg>
      <pc:sldChg chg="del">
        <pc:chgData name="Renyuan Lyu" userId="eadeb139afb46539" providerId="LiveId" clId="{7D59063C-470A-4F7F-9372-0AD340B3543B}" dt="2020-11-11T15:29:27.259" v="581" actId="2696"/>
        <pc:sldMkLst>
          <pc:docMk/>
          <pc:sldMk cId="3980330997" sldId="261"/>
        </pc:sldMkLst>
      </pc:sldChg>
      <pc:sldChg chg="del">
        <pc:chgData name="Renyuan Lyu" userId="eadeb139afb46539" providerId="LiveId" clId="{7D59063C-470A-4F7F-9372-0AD340B3543B}" dt="2020-11-11T15:29:27.301" v="582" actId="2696"/>
        <pc:sldMkLst>
          <pc:docMk/>
          <pc:sldMk cId="66866354" sldId="262"/>
        </pc:sldMkLst>
      </pc:sldChg>
      <pc:sldChg chg="del">
        <pc:chgData name="Renyuan Lyu" userId="eadeb139afb46539" providerId="LiveId" clId="{7D59063C-470A-4F7F-9372-0AD340B3543B}" dt="2020-11-11T15:29:27.225" v="580" actId="2696"/>
        <pc:sldMkLst>
          <pc:docMk/>
          <pc:sldMk cId="3073772885" sldId="263"/>
        </pc:sldMkLst>
      </pc:sldChg>
      <pc:sldChg chg="addSp modSp new">
        <pc:chgData name="Renyuan Lyu" userId="eadeb139afb46539" providerId="LiveId" clId="{7D59063C-470A-4F7F-9372-0AD340B3543B}" dt="2020-11-11T14:03:45.171" v="11" actId="14100"/>
        <pc:sldMkLst>
          <pc:docMk/>
          <pc:sldMk cId="61297936" sldId="265"/>
        </pc:sldMkLst>
        <pc:spChg chg="mod">
          <ac:chgData name="Renyuan Lyu" userId="eadeb139afb46539" providerId="LiveId" clId="{7D59063C-470A-4F7F-9372-0AD340B3543B}" dt="2020-11-11T14:03:04.549" v="4"/>
          <ac:spMkLst>
            <pc:docMk/>
            <pc:sldMk cId="61297936" sldId="265"/>
            <ac:spMk id="2" creationId="{9E077EB9-6878-41F3-9CF4-D664F434ED8D}"/>
          </ac:spMkLst>
        </pc:spChg>
        <pc:spChg chg="mod">
          <ac:chgData name="Renyuan Lyu" userId="eadeb139afb46539" providerId="LiveId" clId="{7D59063C-470A-4F7F-9372-0AD340B3543B}" dt="2020-11-11T14:03:41.938" v="9" actId="14100"/>
          <ac:spMkLst>
            <pc:docMk/>
            <pc:sldMk cId="61297936" sldId="265"/>
            <ac:spMk id="3" creationId="{A7E8D200-E4AB-4EC4-97B8-0D82A3699E2B}"/>
          </ac:spMkLst>
        </pc:spChg>
        <pc:picChg chg="add mod">
          <ac:chgData name="Renyuan Lyu" userId="eadeb139afb46539" providerId="LiveId" clId="{7D59063C-470A-4F7F-9372-0AD340B3543B}" dt="2020-11-11T14:03:45.171" v="11" actId="14100"/>
          <ac:picMkLst>
            <pc:docMk/>
            <pc:sldMk cId="61297936" sldId="265"/>
            <ac:picMk id="4" creationId="{EA52C4A5-F969-4B74-A355-6A9785C36EE2}"/>
          </ac:picMkLst>
        </pc:picChg>
      </pc:sldChg>
      <pc:sldChg chg="addSp delSp modSp new">
        <pc:chgData name="Renyuan Lyu" userId="eadeb139afb46539" providerId="LiveId" clId="{7D59063C-470A-4F7F-9372-0AD340B3543B}" dt="2020-11-11T15:17:19.832" v="479" actId="14100"/>
        <pc:sldMkLst>
          <pc:docMk/>
          <pc:sldMk cId="1985039371" sldId="266"/>
        </pc:sldMkLst>
        <pc:spChg chg="del mod">
          <ac:chgData name="Renyuan Lyu" userId="eadeb139afb46539" providerId="LiveId" clId="{7D59063C-470A-4F7F-9372-0AD340B3543B}" dt="2020-11-11T14:05:34.627" v="28" actId="478"/>
          <ac:spMkLst>
            <pc:docMk/>
            <pc:sldMk cId="1985039371" sldId="266"/>
            <ac:spMk id="2" creationId="{DB622826-BB18-4486-A425-04274ABC46D5}"/>
          </ac:spMkLst>
        </pc:spChg>
        <pc:spChg chg="mod">
          <ac:chgData name="Renyuan Lyu" userId="eadeb139afb46539" providerId="LiveId" clId="{7D59063C-470A-4F7F-9372-0AD340B3543B}" dt="2020-11-11T15:17:19.832" v="479" actId="14100"/>
          <ac:spMkLst>
            <pc:docMk/>
            <pc:sldMk cId="1985039371" sldId="266"/>
            <ac:spMk id="3" creationId="{2178F0B4-87CC-42D7-8005-08CE85B0ABE7}"/>
          </ac:spMkLst>
        </pc:spChg>
        <pc:picChg chg="add mod">
          <ac:chgData name="Renyuan Lyu" userId="eadeb139afb46539" providerId="LiveId" clId="{7D59063C-470A-4F7F-9372-0AD340B3543B}" dt="2020-11-11T14:07:26.850" v="92" actId="14100"/>
          <ac:picMkLst>
            <pc:docMk/>
            <pc:sldMk cId="1985039371" sldId="266"/>
            <ac:picMk id="4" creationId="{0F7DF56F-AD10-4691-9508-2A0B0C916ADD}"/>
          </ac:picMkLst>
        </pc:picChg>
      </pc:sldChg>
      <pc:sldChg chg="addSp delSp modSp new mod">
        <pc:chgData name="Renyuan Lyu" userId="eadeb139afb46539" providerId="LiveId" clId="{7D59063C-470A-4F7F-9372-0AD340B3543B}" dt="2020-11-11T15:28:46.087" v="578" actId="14100"/>
        <pc:sldMkLst>
          <pc:docMk/>
          <pc:sldMk cId="835709427" sldId="267"/>
        </pc:sldMkLst>
        <pc:spChg chg="del">
          <ac:chgData name="Renyuan Lyu" userId="eadeb139afb46539" providerId="LiveId" clId="{7D59063C-470A-4F7F-9372-0AD340B3543B}" dt="2020-11-11T14:08:29.445" v="94" actId="478"/>
          <ac:spMkLst>
            <pc:docMk/>
            <pc:sldMk cId="835709427" sldId="267"/>
            <ac:spMk id="2" creationId="{9217DEAE-2B37-4718-B08D-F0FCD8FF1A76}"/>
          </ac:spMkLst>
        </pc:spChg>
        <pc:spChg chg="mod">
          <ac:chgData name="Renyuan Lyu" userId="eadeb139afb46539" providerId="LiveId" clId="{7D59063C-470A-4F7F-9372-0AD340B3543B}" dt="2020-11-11T15:28:23.690" v="568" actId="20577"/>
          <ac:spMkLst>
            <pc:docMk/>
            <pc:sldMk cId="835709427" sldId="267"/>
            <ac:spMk id="3" creationId="{59B950F3-CA8B-4906-95F7-251D9C11BF8E}"/>
          </ac:spMkLst>
        </pc:spChg>
        <pc:picChg chg="add del mod">
          <ac:chgData name="Renyuan Lyu" userId="eadeb139afb46539" providerId="LiveId" clId="{7D59063C-470A-4F7F-9372-0AD340B3543B}" dt="2020-11-11T15:28:12.554" v="565" actId="21"/>
          <ac:picMkLst>
            <pc:docMk/>
            <pc:sldMk cId="835709427" sldId="267"/>
            <ac:picMk id="6" creationId="{44719A57-0FE0-4779-8494-2214F967ACBE}"/>
          </ac:picMkLst>
        </pc:picChg>
        <pc:picChg chg="add del mod">
          <ac:chgData name="Renyuan Lyu" userId="eadeb139afb46539" providerId="LiveId" clId="{7D59063C-470A-4F7F-9372-0AD340B3543B}" dt="2020-11-11T15:28:12.554" v="565" actId="21"/>
          <ac:picMkLst>
            <pc:docMk/>
            <pc:sldMk cId="835709427" sldId="267"/>
            <ac:picMk id="8" creationId="{A0FB5422-6162-4AE0-99A7-37A78323F229}"/>
          </ac:picMkLst>
        </pc:picChg>
        <pc:picChg chg="add mod">
          <ac:chgData name="Renyuan Lyu" userId="eadeb139afb46539" providerId="LiveId" clId="{7D59063C-470A-4F7F-9372-0AD340B3543B}" dt="2020-11-11T15:28:46.087" v="578" actId="14100"/>
          <ac:picMkLst>
            <pc:docMk/>
            <pc:sldMk cId="835709427" sldId="267"/>
            <ac:picMk id="10" creationId="{87DF7E0D-6001-41B2-8411-16E92E6DA46D}"/>
          </ac:picMkLst>
        </pc:picChg>
        <pc:picChg chg="add mod">
          <ac:chgData name="Renyuan Lyu" userId="eadeb139afb46539" providerId="LiveId" clId="{7D59063C-470A-4F7F-9372-0AD340B3543B}" dt="2020-11-11T15:28:41.063" v="577" actId="1076"/>
          <ac:picMkLst>
            <pc:docMk/>
            <pc:sldMk cId="835709427" sldId="267"/>
            <ac:picMk id="12" creationId="{17DC5C5E-2650-454A-A99F-E15FADA04A7A}"/>
          </ac:picMkLst>
        </pc:picChg>
      </pc:sldChg>
      <pc:sldChg chg="addSp delSp modSp new">
        <pc:chgData name="Renyuan Lyu" userId="eadeb139afb46539" providerId="LiveId" clId="{7D59063C-470A-4F7F-9372-0AD340B3543B}" dt="2020-11-11T15:18:05.325" v="520"/>
        <pc:sldMkLst>
          <pc:docMk/>
          <pc:sldMk cId="1480417469" sldId="268"/>
        </pc:sldMkLst>
        <pc:spChg chg="del">
          <ac:chgData name="Renyuan Lyu" userId="eadeb139afb46539" providerId="LiveId" clId="{7D59063C-470A-4F7F-9372-0AD340B3543B}" dt="2020-11-11T14:09:58.792" v="122" actId="478"/>
          <ac:spMkLst>
            <pc:docMk/>
            <pc:sldMk cId="1480417469" sldId="268"/>
            <ac:spMk id="2" creationId="{C8740A3F-D8EC-46A5-9F22-A83C111FF71B}"/>
          </ac:spMkLst>
        </pc:spChg>
        <pc:spChg chg="mod">
          <ac:chgData name="Renyuan Lyu" userId="eadeb139afb46539" providerId="LiveId" clId="{7D59063C-470A-4F7F-9372-0AD340B3543B}" dt="2020-11-11T15:18:05.325" v="520"/>
          <ac:spMkLst>
            <pc:docMk/>
            <pc:sldMk cId="1480417469" sldId="268"/>
            <ac:spMk id="3" creationId="{FBF57AC5-D408-4BC1-9EC7-824974A5584D}"/>
          </ac:spMkLst>
        </pc:spChg>
        <pc:picChg chg="add mod">
          <ac:chgData name="Renyuan Lyu" userId="eadeb139afb46539" providerId="LiveId" clId="{7D59063C-470A-4F7F-9372-0AD340B3543B}" dt="2020-11-11T14:17:30.497" v="187" actId="1076"/>
          <ac:picMkLst>
            <pc:docMk/>
            <pc:sldMk cId="1480417469" sldId="268"/>
            <ac:picMk id="4" creationId="{E5B08CDA-F63E-48B2-B4BD-8741045B3BE7}"/>
          </ac:picMkLst>
        </pc:picChg>
      </pc:sldChg>
      <pc:sldChg chg="addSp delSp modSp add mod">
        <pc:chgData name="Renyuan Lyu" userId="eadeb139afb46539" providerId="LiveId" clId="{7D59063C-470A-4F7F-9372-0AD340B3543B}" dt="2020-11-11T15:19:42.985" v="522" actId="20577"/>
        <pc:sldMkLst>
          <pc:docMk/>
          <pc:sldMk cId="1101527762" sldId="269"/>
        </pc:sldMkLst>
        <pc:spChg chg="del mod">
          <ac:chgData name="Renyuan Lyu" userId="eadeb139afb46539" providerId="LiveId" clId="{7D59063C-470A-4F7F-9372-0AD340B3543B}" dt="2020-11-11T14:05:39.745" v="29" actId="478"/>
          <ac:spMkLst>
            <pc:docMk/>
            <pc:sldMk cId="1101527762" sldId="269"/>
            <ac:spMk id="2" creationId="{E876F910-5048-4D8B-8242-52E35028B8DC}"/>
          </ac:spMkLst>
        </pc:spChg>
        <pc:spChg chg="mod">
          <ac:chgData name="Renyuan Lyu" userId="eadeb139afb46539" providerId="LiveId" clId="{7D59063C-470A-4F7F-9372-0AD340B3543B}" dt="2020-11-11T15:19:42.985" v="522" actId="20577"/>
          <ac:spMkLst>
            <pc:docMk/>
            <pc:sldMk cId="1101527762" sldId="269"/>
            <ac:spMk id="3" creationId="{2925AB03-89C1-459C-9B51-33E66A2612BE}"/>
          </ac:spMkLst>
        </pc:spChg>
        <pc:picChg chg="add mod">
          <ac:chgData name="Renyuan Lyu" userId="eadeb139afb46539" providerId="LiveId" clId="{7D59063C-470A-4F7F-9372-0AD340B3543B}" dt="2020-11-11T14:06:28.753" v="41" actId="1076"/>
          <ac:picMkLst>
            <pc:docMk/>
            <pc:sldMk cId="1101527762" sldId="269"/>
            <ac:picMk id="4" creationId="{D6621E51-E33D-4B67-B72D-F537C45C2309}"/>
          </ac:picMkLst>
        </pc:picChg>
        <pc:picChg chg="add mod">
          <ac:chgData name="Renyuan Lyu" userId="eadeb139afb46539" providerId="LiveId" clId="{7D59063C-470A-4F7F-9372-0AD340B3543B}" dt="2020-11-11T14:06:27.537" v="40" actId="14100"/>
          <ac:picMkLst>
            <pc:docMk/>
            <pc:sldMk cId="1101527762" sldId="269"/>
            <ac:picMk id="6" creationId="{0C1367AA-E2F4-4A95-A7CE-F22B3FA2C422}"/>
          </ac:picMkLst>
        </pc:picChg>
      </pc:sldChg>
      <pc:sldChg chg="addSp delSp modSp add">
        <pc:chgData name="Renyuan Lyu" userId="eadeb139afb46539" providerId="LiveId" clId="{7D59063C-470A-4F7F-9372-0AD340B3543B}" dt="2020-11-11T15:09:44.583" v="210" actId="1076"/>
        <pc:sldMkLst>
          <pc:docMk/>
          <pc:sldMk cId="2872204344" sldId="270"/>
        </pc:sldMkLst>
        <pc:spChg chg="del mod">
          <ac:chgData name="Renyuan Lyu" userId="eadeb139afb46539" providerId="LiveId" clId="{7D59063C-470A-4F7F-9372-0AD340B3543B}" dt="2020-11-11T14:59:38.109" v="198" actId="478"/>
          <ac:spMkLst>
            <pc:docMk/>
            <pc:sldMk cId="2872204344" sldId="270"/>
            <ac:spMk id="2" creationId="{E21E3117-CEDB-454B-B0E6-0D9FC8D803D5}"/>
          </ac:spMkLst>
        </pc:spChg>
        <pc:spChg chg="mod">
          <ac:chgData name="Renyuan Lyu" userId="eadeb139afb46539" providerId="LiveId" clId="{7D59063C-470A-4F7F-9372-0AD340B3543B}" dt="2020-11-11T14:59:59.459" v="200" actId="1076"/>
          <ac:spMkLst>
            <pc:docMk/>
            <pc:sldMk cId="2872204344" sldId="270"/>
            <ac:spMk id="3" creationId="{24F6BA64-A63F-419A-8E12-A767BA67B8EC}"/>
          </ac:spMkLst>
        </pc:spChg>
        <pc:spChg chg="add del mod">
          <ac:chgData name="Renyuan Lyu" userId="eadeb139afb46539" providerId="LiveId" clId="{7D59063C-470A-4F7F-9372-0AD340B3543B}" dt="2020-11-11T15:09:40.166" v="207" actId="478"/>
          <ac:spMkLst>
            <pc:docMk/>
            <pc:sldMk cId="2872204344" sldId="270"/>
            <ac:spMk id="4" creationId="{D55D94E0-3928-47FC-8C02-1E6CD4046BD5}"/>
          </ac:spMkLst>
        </pc:spChg>
        <pc:picChg chg="add mod">
          <ac:chgData name="Renyuan Lyu" userId="eadeb139afb46539" providerId="LiveId" clId="{7D59063C-470A-4F7F-9372-0AD340B3543B}" dt="2020-11-11T15:09:42.223" v="208" actId="1076"/>
          <ac:picMkLst>
            <pc:docMk/>
            <pc:sldMk cId="2872204344" sldId="270"/>
            <ac:picMk id="5" creationId="{63408D1C-769C-4034-8C87-2595C2C6B133}"/>
          </ac:picMkLst>
        </pc:picChg>
        <pc:picChg chg="add mod">
          <ac:chgData name="Renyuan Lyu" userId="eadeb139afb46539" providerId="LiveId" clId="{7D59063C-470A-4F7F-9372-0AD340B3543B}" dt="2020-11-11T15:09:43.311" v="209" actId="1076"/>
          <ac:picMkLst>
            <pc:docMk/>
            <pc:sldMk cId="2872204344" sldId="270"/>
            <ac:picMk id="6" creationId="{8C61CA18-C8AA-471D-822F-9C26ABC34C20}"/>
          </ac:picMkLst>
        </pc:picChg>
        <pc:picChg chg="add mod">
          <ac:chgData name="Renyuan Lyu" userId="eadeb139afb46539" providerId="LiveId" clId="{7D59063C-470A-4F7F-9372-0AD340B3543B}" dt="2020-11-11T15:09:44.583" v="210" actId="1076"/>
          <ac:picMkLst>
            <pc:docMk/>
            <pc:sldMk cId="2872204344" sldId="270"/>
            <ac:picMk id="7" creationId="{69900381-13A9-4E4F-B429-508AE6E774F3}"/>
          </ac:picMkLst>
        </pc:picChg>
      </pc:sldChg>
      <pc:sldChg chg="modSp add">
        <pc:chgData name="Renyuan Lyu" userId="eadeb139afb46539" providerId="LiveId" clId="{7D59063C-470A-4F7F-9372-0AD340B3543B}" dt="2020-11-11T15:11:01.848" v="247" actId="1076"/>
        <pc:sldMkLst>
          <pc:docMk/>
          <pc:sldMk cId="2290514308" sldId="271"/>
        </pc:sldMkLst>
        <pc:spChg chg="mod">
          <ac:chgData name="Renyuan Lyu" userId="eadeb139afb46539" providerId="LiveId" clId="{7D59063C-470A-4F7F-9372-0AD340B3543B}" dt="2020-11-11T15:10:40.138" v="244"/>
          <ac:spMkLst>
            <pc:docMk/>
            <pc:sldMk cId="2290514308" sldId="271"/>
            <ac:spMk id="2" creationId="{41323230-18FC-498C-8C6E-0AEFEF702AAA}"/>
          </ac:spMkLst>
        </pc:spChg>
        <pc:spChg chg="mod">
          <ac:chgData name="Renyuan Lyu" userId="eadeb139afb46539" providerId="LiveId" clId="{7D59063C-470A-4F7F-9372-0AD340B3543B}" dt="2020-11-11T15:11:01.848" v="247" actId="1076"/>
          <ac:spMkLst>
            <pc:docMk/>
            <pc:sldMk cId="2290514308" sldId="271"/>
            <ac:spMk id="3" creationId="{6C4264F6-7B72-4CF7-961F-AEA581DDCF0D}"/>
          </ac:spMkLst>
        </pc:spChg>
      </pc:sldChg>
      <pc:sldChg chg="modSp add">
        <pc:chgData name="Renyuan Lyu" userId="eadeb139afb46539" providerId="LiveId" clId="{7D59063C-470A-4F7F-9372-0AD340B3543B}" dt="2020-11-11T15:15:55.818" v="478" actId="20577"/>
        <pc:sldMkLst>
          <pc:docMk/>
          <pc:sldMk cId="2829207782" sldId="272"/>
        </pc:sldMkLst>
        <pc:spChg chg="mod">
          <ac:chgData name="Renyuan Lyu" userId="eadeb139afb46539" providerId="LiveId" clId="{7D59063C-470A-4F7F-9372-0AD340B3543B}" dt="2020-11-11T15:14:29.119" v="431" actId="1076"/>
          <ac:spMkLst>
            <pc:docMk/>
            <pc:sldMk cId="2829207782" sldId="272"/>
            <ac:spMk id="2" creationId="{5D4D3D3E-B9A4-42EC-B1EC-FA8096DDE3AE}"/>
          </ac:spMkLst>
        </pc:spChg>
        <pc:spChg chg="mod">
          <ac:chgData name="Renyuan Lyu" userId="eadeb139afb46539" providerId="LiveId" clId="{7D59063C-470A-4F7F-9372-0AD340B3543B}" dt="2020-11-11T15:15:55.818" v="478" actId="20577"/>
          <ac:spMkLst>
            <pc:docMk/>
            <pc:sldMk cId="2829207782" sldId="272"/>
            <ac:spMk id="3" creationId="{0B3E0ABD-EBE5-4D06-9BBD-95D72BC78D2C}"/>
          </ac:spMkLst>
        </pc:spChg>
      </pc:sldChg>
      <pc:sldChg chg="modSp add del">
        <pc:chgData name="Renyuan Lyu" userId="eadeb139afb46539" providerId="LiveId" clId="{7D59063C-470A-4F7F-9372-0AD340B3543B}" dt="2020-11-11T15:29:31.120" v="583" actId="2696"/>
        <pc:sldMkLst>
          <pc:docMk/>
          <pc:sldMk cId="1886762774" sldId="273"/>
        </pc:sldMkLst>
        <pc:spChg chg="mod">
          <ac:chgData name="Renyuan Lyu" userId="eadeb139afb46539" providerId="LiveId" clId="{7D59063C-470A-4F7F-9372-0AD340B3543B}" dt="2020-11-11T14:09:51.989" v="117"/>
          <ac:spMkLst>
            <pc:docMk/>
            <pc:sldMk cId="1886762774" sldId="273"/>
            <ac:spMk id="2" creationId="{66A1FA9B-4355-450D-8B4F-A792F81BD62D}"/>
          </ac:spMkLst>
        </pc:spChg>
      </pc:sldChg>
      <pc:sldChg chg="modSp add del">
        <pc:chgData name="Renyuan Lyu" userId="eadeb139afb46539" providerId="LiveId" clId="{7D59063C-470A-4F7F-9372-0AD340B3543B}" dt="2020-11-11T14:09:54.088" v="119" actId="2696"/>
        <pc:sldMkLst>
          <pc:docMk/>
          <pc:sldMk cId="805319155" sldId="274"/>
        </pc:sldMkLst>
        <pc:spChg chg="mod">
          <ac:chgData name="Renyuan Lyu" userId="eadeb139afb46539" providerId="LiveId" clId="{7D59063C-470A-4F7F-9372-0AD340B3543B}" dt="2020-11-11T14:09:53.853" v="118"/>
          <ac:spMkLst>
            <pc:docMk/>
            <pc:sldMk cId="805319155" sldId="274"/>
            <ac:spMk id="2" creationId="{B495EF74-F6AC-454A-B511-CC520B7AA767}"/>
          </ac:spMkLst>
        </pc:spChg>
      </pc:sldChg>
      <pc:sldChg chg="addSp delSp modSp add">
        <pc:chgData name="Renyuan Lyu" userId="eadeb139afb46539" providerId="LiveId" clId="{7D59063C-470A-4F7F-9372-0AD340B3543B}" dt="2020-11-11T15:08:33.442" v="204"/>
        <pc:sldMkLst>
          <pc:docMk/>
          <pc:sldMk cId="3917720981" sldId="274"/>
        </pc:sldMkLst>
        <pc:spChg chg="del mod">
          <ac:chgData name="Renyuan Lyu" userId="eadeb139afb46539" providerId="LiveId" clId="{7D59063C-470A-4F7F-9372-0AD340B3543B}" dt="2020-11-11T14:57:56.788" v="191" actId="478"/>
          <ac:spMkLst>
            <pc:docMk/>
            <pc:sldMk cId="3917720981" sldId="274"/>
            <ac:spMk id="2" creationId="{61CA3A00-7EEB-421E-B4CD-43ABD7DBB5E4}"/>
          </ac:spMkLst>
        </pc:spChg>
        <pc:spChg chg="mod">
          <ac:chgData name="Renyuan Lyu" userId="eadeb139afb46539" providerId="LiveId" clId="{7D59063C-470A-4F7F-9372-0AD340B3543B}" dt="2020-11-11T15:08:33.442" v="204"/>
          <ac:spMkLst>
            <pc:docMk/>
            <pc:sldMk cId="3917720981" sldId="274"/>
            <ac:spMk id="3" creationId="{AE09EAF8-3CE2-45EB-B2B9-425286FE81C2}"/>
          </ac:spMkLst>
        </pc:spChg>
        <pc:picChg chg="add mod">
          <ac:chgData name="Renyuan Lyu" userId="eadeb139afb46539" providerId="LiveId" clId="{7D59063C-470A-4F7F-9372-0AD340B3543B}" dt="2020-11-11T14:58:05.017" v="195" actId="14100"/>
          <ac:picMkLst>
            <pc:docMk/>
            <pc:sldMk cId="3917720981" sldId="274"/>
            <ac:picMk id="4" creationId="{6E4489B4-82F0-4353-94B5-7CAF949C8DEF}"/>
          </ac:picMkLst>
        </pc:picChg>
      </pc:sldChg>
      <pc:sldChg chg="addSp delSp modSp add">
        <pc:chgData name="Renyuan Lyu" userId="eadeb139afb46539" providerId="LiveId" clId="{7D59063C-470A-4F7F-9372-0AD340B3543B}" dt="2020-11-11T14:13:44.809" v="164" actId="1076"/>
        <pc:sldMkLst>
          <pc:docMk/>
          <pc:sldMk cId="2689283989" sldId="275"/>
        </pc:sldMkLst>
        <pc:spChg chg="del mod">
          <ac:chgData name="Renyuan Lyu" userId="eadeb139afb46539" providerId="LiveId" clId="{7D59063C-470A-4F7F-9372-0AD340B3543B}" dt="2020-11-11T14:13:34.005" v="158" actId="478"/>
          <ac:spMkLst>
            <pc:docMk/>
            <pc:sldMk cId="2689283989" sldId="275"/>
            <ac:spMk id="2" creationId="{5A09CADC-186B-4F5F-A222-60315887B748}"/>
          </ac:spMkLst>
        </pc:spChg>
        <pc:spChg chg="mod">
          <ac:chgData name="Renyuan Lyu" userId="eadeb139afb46539" providerId="LiveId" clId="{7D59063C-470A-4F7F-9372-0AD340B3543B}" dt="2020-11-11T14:13:39.767" v="161" actId="20577"/>
          <ac:spMkLst>
            <pc:docMk/>
            <pc:sldMk cId="2689283989" sldId="275"/>
            <ac:spMk id="3" creationId="{6042FDD3-B0CB-4984-9CD1-3FA734E22A57}"/>
          </ac:spMkLst>
        </pc:spChg>
        <pc:picChg chg="add mod">
          <ac:chgData name="Renyuan Lyu" userId="eadeb139afb46539" providerId="LiveId" clId="{7D59063C-470A-4F7F-9372-0AD340B3543B}" dt="2020-11-11T14:13:44.809" v="164" actId="1076"/>
          <ac:picMkLst>
            <pc:docMk/>
            <pc:sldMk cId="2689283989" sldId="275"/>
            <ac:picMk id="4" creationId="{05221442-FD52-4A45-838A-DD2FB0581FB1}"/>
          </ac:picMkLst>
        </pc:picChg>
      </pc:sldChg>
      <pc:sldChg chg="modSp add del">
        <pc:chgData name="Renyuan Lyu" userId="eadeb139afb46539" providerId="LiveId" clId="{7D59063C-470A-4F7F-9372-0AD340B3543B}" dt="2020-11-11T15:20:01.332" v="528" actId="2696"/>
        <pc:sldMkLst>
          <pc:docMk/>
          <pc:sldMk cId="79123840" sldId="276"/>
        </pc:sldMkLst>
        <pc:spChg chg="mod">
          <ac:chgData name="Renyuan Lyu" userId="eadeb139afb46539" providerId="LiveId" clId="{7D59063C-470A-4F7F-9372-0AD340B3543B}" dt="2020-11-11T15:19:43.936" v="523"/>
          <ac:spMkLst>
            <pc:docMk/>
            <pc:sldMk cId="79123840" sldId="276"/>
            <ac:spMk id="2" creationId="{7E661C7E-F20E-4B85-B5D8-62A649F49B20}"/>
          </ac:spMkLst>
        </pc:spChg>
        <pc:spChg chg="mod">
          <ac:chgData name="Renyuan Lyu" userId="eadeb139afb46539" providerId="LiveId" clId="{7D59063C-470A-4F7F-9372-0AD340B3543B}" dt="2020-11-11T15:19:45.036" v="526"/>
          <ac:spMkLst>
            <pc:docMk/>
            <pc:sldMk cId="79123840" sldId="276"/>
            <ac:spMk id="3" creationId="{1F6FDEFA-56A2-4653-A43C-7F862290E0B2}"/>
          </ac:spMkLst>
        </pc:spChg>
      </pc:sldChg>
      <pc:sldChg chg="modSp add del">
        <pc:chgData name="Renyuan Lyu" userId="eadeb139afb46539" providerId="LiveId" clId="{7D59063C-470A-4F7F-9372-0AD340B3543B}" dt="2020-11-11T15:11:21.213" v="249" actId="2696"/>
        <pc:sldMkLst>
          <pc:docMk/>
          <pc:sldMk cId="3517027325" sldId="276"/>
        </pc:sldMkLst>
        <pc:spChg chg="mod">
          <ac:chgData name="Renyuan Lyu" userId="eadeb139afb46539" providerId="LiveId" clId="{7D59063C-470A-4F7F-9372-0AD340B3543B}" dt="2020-11-11T15:11:21.063" v="248"/>
          <ac:spMkLst>
            <pc:docMk/>
            <pc:sldMk cId="3517027325" sldId="276"/>
            <ac:spMk id="2" creationId="{CA1BA233-F6B1-45C1-B951-0418BDF9DF51}"/>
          </ac:spMkLst>
        </pc:spChg>
      </pc:sldChg>
      <pc:sldChg chg="modSp add del">
        <pc:chgData name="Renyuan Lyu" userId="eadeb139afb46539" providerId="LiveId" clId="{7D59063C-470A-4F7F-9372-0AD340B3543B}" dt="2020-11-11T15:19:45.003" v="525" actId="2696"/>
        <pc:sldMkLst>
          <pc:docMk/>
          <pc:sldMk cId="865727218" sldId="277"/>
        </pc:sldMkLst>
        <pc:spChg chg="mod">
          <ac:chgData name="Renyuan Lyu" userId="eadeb139afb46539" providerId="LiveId" clId="{7D59063C-470A-4F7F-9372-0AD340B3543B}" dt="2020-11-11T15:19:44.694" v="524"/>
          <ac:spMkLst>
            <pc:docMk/>
            <pc:sldMk cId="865727218" sldId="277"/>
            <ac:spMk id="2" creationId="{DBD87DA3-FDA7-41F1-A891-E22A4804C34B}"/>
          </ac:spMkLst>
        </pc:spChg>
      </pc:sldChg>
      <pc:sldChg chg="delSp modSp add">
        <pc:chgData name="Renyuan Lyu" userId="eadeb139afb46539" providerId="LiveId" clId="{7D59063C-470A-4F7F-9372-0AD340B3543B}" dt="2020-11-11T15:20:41.039" v="545" actId="1076"/>
        <pc:sldMkLst>
          <pc:docMk/>
          <pc:sldMk cId="3620457018" sldId="277"/>
        </pc:sldMkLst>
        <pc:spChg chg="del mod">
          <ac:chgData name="Renyuan Lyu" userId="eadeb139afb46539" providerId="LiveId" clId="{7D59063C-470A-4F7F-9372-0AD340B3543B}" dt="2020-11-11T15:20:31.898" v="541" actId="478"/>
          <ac:spMkLst>
            <pc:docMk/>
            <pc:sldMk cId="3620457018" sldId="277"/>
            <ac:spMk id="2" creationId="{00000000-0000-0000-0000-000000000000}"/>
          </ac:spMkLst>
        </pc:spChg>
        <pc:spChg chg="mod">
          <ac:chgData name="Renyuan Lyu" userId="eadeb139afb46539" providerId="LiveId" clId="{7D59063C-470A-4F7F-9372-0AD340B3543B}" dt="2020-11-11T15:20:36.999" v="543" actId="14100"/>
          <ac:spMkLst>
            <pc:docMk/>
            <pc:sldMk cId="3620457018" sldId="277"/>
            <ac:spMk id="3" creationId="{00000000-0000-0000-0000-000000000000}"/>
          </ac:spMkLst>
        </pc:spChg>
        <pc:picChg chg="mod">
          <ac:chgData name="Renyuan Lyu" userId="eadeb139afb46539" providerId="LiveId" clId="{7D59063C-470A-4F7F-9372-0AD340B3543B}" dt="2020-11-11T15:20:41.039" v="545" actId="1076"/>
          <ac:picMkLst>
            <pc:docMk/>
            <pc:sldMk cId="3620457018" sldId="277"/>
            <ac:picMk id="4" creationId="{00000000-0000-0000-0000-000000000000}"/>
          </ac:picMkLst>
        </pc:picChg>
      </pc:sldChg>
      <pc:sldChg chg="delSp modSp add">
        <pc:chgData name="Renyuan Lyu" userId="eadeb139afb46539" providerId="LiveId" clId="{7D59063C-470A-4F7F-9372-0AD340B3543B}" dt="2020-11-11T15:39:37.507" v="808"/>
        <pc:sldMkLst>
          <pc:docMk/>
          <pc:sldMk cId="711619921" sldId="278"/>
        </pc:sldMkLst>
        <pc:spChg chg="del mod">
          <ac:chgData name="Renyuan Lyu" userId="eadeb139afb46539" providerId="LiveId" clId="{7D59063C-470A-4F7F-9372-0AD340B3543B}" dt="2020-11-11T15:35:21.448" v="629" actId="478"/>
          <ac:spMkLst>
            <pc:docMk/>
            <pc:sldMk cId="711619921" sldId="278"/>
            <ac:spMk id="2" creationId="{BDECB827-10E7-4525-99FF-C7183E910472}"/>
          </ac:spMkLst>
        </pc:spChg>
        <pc:spChg chg="mod">
          <ac:chgData name="Renyuan Lyu" userId="eadeb139afb46539" providerId="LiveId" clId="{7D59063C-470A-4F7F-9372-0AD340B3543B}" dt="2020-11-11T15:39:37.507" v="808"/>
          <ac:spMkLst>
            <pc:docMk/>
            <pc:sldMk cId="711619921" sldId="278"/>
            <ac:spMk id="3" creationId="{FC4A3265-72C5-433B-AFAA-2A383A2C1519}"/>
          </ac:spMkLst>
        </pc:spChg>
      </pc:sldChg>
      <pc:sldChg chg="delSp modSp add">
        <pc:chgData name="Renyuan Lyu" userId="eadeb139afb46539" providerId="LiveId" clId="{7D59063C-470A-4F7F-9372-0AD340B3543B}" dt="2020-11-11T15:40:43.315" v="841" actId="14100"/>
        <pc:sldMkLst>
          <pc:docMk/>
          <pc:sldMk cId="376374238" sldId="279"/>
        </pc:sldMkLst>
        <pc:spChg chg="del mod">
          <ac:chgData name="Renyuan Lyu" userId="eadeb139afb46539" providerId="LiveId" clId="{7D59063C-470A-4F7F-9372-0AD340B3543B}" dt="2020-11-11T15:39:55.566" v="816" actId="478"/>
          <ac:spMkLst>
            <pc:docMk/>
            <pc:sldMk cId="376374238" sldId="279"/>
            <ac:spMk id="2" creationId="{ECB661F4-8946-4EFC-BEA8-EF35DF50354C}"/>
          </ac:spMkLst>
        </pc:spChg>
        <pc:spChg chg="mod">
          <ac:chgData name="Renyuan Lyu" userId="eadeb139afb46539" providerId="LiveId" clId="{7D59063C-470A-4F7F-9372-0AD340B3543B}" dt="2020-11-11T15:40:43.315" v="841" actId="14100"/>
          <ac:spMkLst>
            <pc:docMk/>
            <pc:sldMk cId="376374238" sldId="279"/>
            <ac:spMk id="3" creationId="{3F58D89E-6B6F-4429-B3A8-0265322CEDCD}"/>
          </ac:spMkLst>
        </pc:spChg>
      </pc:sldChg>
      <pc:sldChg chg="modSp add del">
        <pc:chgData name="Renyuan Lyu" userId="eadeb139afb46539" providerId="LiveId" clId="{7D59063C-470A-4F7F-9372-0AD340B3543B}" dt="2020-11-11T15:39:39.998" v="812" actId="2696"/>
        <pc:sldMkLst>
          <pc:docMk/>
          <pc:sldMk cId="2201479925" sldId="280"/>
        </pc:sldMkLst>
        <pc:spChg chg="mod">
          <ac:chgData name="Renyuan Lyu" userId="eadeb139afb46539" providerId="LiveId" clId="{7D59063C-470A-4F7F-9372-0AD340B3543B}" dt="2020-11-11T15:39:39.554" v="811"/>
          <ac:spMkLst>
            <pc:docMk/>
            <pc:sldMk cId="2201479925" sldId="280"/>
            <ac:spMk id="2" creationId="{49E61B64-1060-4E57-9B5D-EE9FC1B56D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5E556-2844-4F76-A4E3-BD7507BF11BF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E9CA-D6AF-43E8-931D-0820B61E1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2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8E9CA-D6AF-43E8-931D-0820B61E132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2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493-1B33-4E65-A05D-0CC4682AC1F8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2F41-52DF-41FC-BBCA-9DC8CBBC3716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3E2-519C-41C2-8BD8-43B425030BC3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0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9E61-2175-4B12-89DC-09623391B6B1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71D7-29E2-493D-97E8-38DB9602C425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657-903F-453D-A557-C5FD46921C6A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2CF6-DE0D-445C-BE40-43FD34DF2A33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55BF2-7F57-4EA2-BCAB-7D5719C830ED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3150-A264-423B-BAF2-83D27C8830B0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4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862-2D4C-45DB-BF37-B3059718A044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3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3E7A-5D9B-4242-B5C6-754D17108C1E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BA8B-EB6D-435E-A32D-8E3C19BAAB12}" type="datetime1">
              <a:rPr lang="en-US" altLang="zh-TW" smtClean="0"/>
              <a:t>11/12/2020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35E1-D5D4-4E01-9C3C-EA75FABB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taGzM5n30Nw" TargetMode="External"/><Relationship Id="rId3" Type="http://schemas.openxmlformats.org/officeDocument/2006/relationships/hyperlink" Target="https://youtu.be/sVCcUL_ZXw0" TargetMode="External"/><Relationship Id="rId7" Type="http://schemas.openxmlformats.org/officeDocument/2006/relationships/hyperlink" Target="https://play.google.com/store/apps/details?id=com.gmail.lyu.calvin.HappyPiano___Copy" TargetMode="External"/><Relationship Id="rId2" Type="http://schemas.openxmlformats.org/officeDocument/2006/relationships/hyperlink" Target="https://scratch.mit.edu/projects/320214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mingLyu/KemingLyu.github.io" TargetMode="External"/><Relationship Id="rId5" Type="http://schemas.openxmlformats.org/officeDocument/2006/relationships/hyperlink" Target="https://keminglyu.github.io/" TargetMode="External"/><Relationship Id="rId10" Type="http://schemas.openxmlformats.org/officeDocument/2006/relationships/hyperlink" Target="https://github.com/KemingLyu/ConnectFour" TargetMode="External"/><Relationship Id="rId4" Type="http://schemas.openxmlformats.org/officeDocument/2006/relationships/hyperlink" Target="https://github.com/KemingLyu/NimGame" TargetMode="External"/><Relationship Id="rId9" Type="http://schemas.openxmlformats.org/officeDocument/2006/relationships/hyperlink" Target="https://github.com/KemingLyu/HappyPian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w.pycon.org/2015apac/" TargetMode="External"/><Relationship Id="rId3" Type="http://schemas.openxmlformats.org/officeDocument/2006/relationships/hyperlink" Target="https://aic.cgu.edu.tw/" TargetMode="External"/><Relationship Id="rId7" Type="http://schemas.openxmlformats.org/officeDocument/2006/relationships/hyperlink" Target="https://international.cgu.edu.tw/index.php" TargetMode="External"/><Relationship Id="rId2" Type="http://schemas.openxmlformats.org/officeDocument/2006/relationships/hyperlink" Target="https://csie.cgu.edu.tw/p/404-1086-75589.php?Lang=zh-t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ie.cgu.edu.tw/var/file/86/1086/img/557/786480543.pdf" TargetMode="External"/><Relationship Id="rId5" Type="http://schemas.openxmlformats.org/officeDocument/2006/relationships/hyperlink" Target="https://csie.cgu.edu.tw/p/412-1086-11859.php?Lang=zh-tw#regular" TargetMode="External"/><Relationship Id="rId4" Type="http://schemas.openxmlformats.org/officeDocument/2006/relationships/hyperlink" Target="https://aic.cgu.edu.tw/p/412-1044-12018.php?Lang=zh-t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mingLy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keminglyu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91701" y="1214438"/>
            <a:ext cx="8408598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長庚大學資訊工程學系碩士班甲組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呂可名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9D1C1-A417-434E-9E7E-5165E982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F6BA64-A63F-419A-8E12-A767BA67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733425"/>
            <a:ext cx="10515600" cy="2263775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大三下修了人工智慧課程，其中所老師所介紹到的雙人對戰遊戲演算法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minimax alpha beta pruning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演算法讓我感到有興趣，因此決定利用其原理製作出一款遊戲，以檢視自己的學習成果。這個程式運用較多的演算法的概念，還在發展當中，初步的程式碼也先放上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408D1C-769C-4034-8C87-2595C2C6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87" y="3335415"/>
            <a:ext cx="1526186" cy="26253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61CA18-C8AA-471D-822F-9C26ABC3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10" y="3275404"/>
            <a:ext cx="1474953" cy="27453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9900381-13A9-4E4F-B429-508AE6E77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351" y="3215394"/>
            <a:ext cx="1915054" cy="2745326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6189F80-C206-4AE9-A289-A981FFAF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23230-18FC-498C-8C6E-0AEFEF70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學習成果列表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4264F6-7B72-4CF7-961F-AEA581DD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49"/>
            <a:ext cx="10515600" cy="2212975"/>
          </a:xfrm>
        </p:spPr>
        <p:txBody>
          <a:bodyPr/>
          <a:lstStyle/>
          <a:p>
            <a:r>
              <a:rPr lang="zh-TW" altLang="zh-TW" dirty="0"/>
              <a:t>【附件</a:t>
            </a:r>
            <a:r>
              <a:rPr lang="en-US" altLang="zh-TW" dirty="0"/>
              <a:t>00</a:t>
            </a:r>
            <a:r>
              <a:rPr lang="zh-TW" altLang="zh-TW" dirty="0"/>
              <a:t>】 大學成績單、多益成績單、各式參賽證明</a:t>
            </a:r>
          </a:p>
          <a:p>
            <a:r>
              <a:rPr lang="zh-TW" altLang="zh-TW" dirty="0"/>
              <a:t>【附件</a:t>
            </a:r>
            <a:r>
              <a:rPr lang="en-US" altLang="zh-TW" dirty="0"/>
              <a:t>01</a:t>
            </a:r>
            <a:r>
              <a:rPr lang="zh-TW" altLang="zh-TW" dirty="0"/>
              <a:t>】「</a:t>
            </a:r>
            <a:r>
              <a:rPr lang="en-US" altLang="zh-TW" dirty="0"/>
              <a:t>Python </a:t>
            </a:r>
            <a:r>
              <a:rPr lang="zh-TW" altLang="zh-TW" dirty="0"/>
              <a:t>拈遊戲」</a:t>
            </a:r>
            <a:r>
              <a:rPr lang="en-US" altLang="zh-TW" dirty="0"/>
              <a:t>(</a:t>
            </a:r>
            <a:r>
              <a:rPr lang="en-US" altLang="zh-TW" dirty="0" err="1"/>
              <a:t>Nim</a:t>
            </a:r>
            <a:r>
              <a:rPr lang="en-US" altLang="zh-TW" dirty="0"/>
              <a:t> Game in Python) </a:t>
            </a:r>
            <a:r>
              <a:rPr lang="zh-TW" altLang="zh-TW" dirty="0"/>
              <a:t>技術報告</a:t>
            </a:r>
          </a:p>
          <a:p>
            <a:r>
              <a:rPr lang="zh-TW" altLang="zh-TW" dirty="0"/>
              <a:t>【附件</a:t>
            </a:r>
            <a:r>
              <a:rPr lang="en-US" altLang="zh-TW" dirty="0"/>
              <a:t>02</a:t>
            </a:r>
            <a:r>
              <a:rPr lang="zh-TW" altLang="zh-TW" dirty="0"/>
              <a:t>】</a:t>
            </a:r>
            <a:r>
              <a:rPr lang="en-US" altLang="zh-TW" dirty="0"/>
              <a:t>“Happy Piano” : an app in Lua </a:t>
            </a:r>
            <a:r>
              <a:rPr lang="zh-TW" altLang="zh-TW" dirty="0"/>
              <a:t>技術報告</a:t>
            </a:r>
          </a:p>
          <a:p>
            <a:r>
              <a:rPr lang="zh-TW" altLang="zh-TW" dirty="0"/>
              <a:t>【附件</a:t>
            </a:r>
            <a:r>
              <a:rPr lang="en-US" altLang="zh-TW" dirty="0"/>
              <a:t>03</a:t>
            </a:r>
            <a:r>
              <a:rPr lang="zh-TW" altLang="zh-TW" dirty="0"/>
              <a:t>】</a:t>
            </a:r>
            <a:r>
              <a:rPr lang="en-US" altLang="zh-TW" dirty="0"/>
              <a:t>“Connect Four” : an AI program in Python </a:t>
            </a:r>
            <a:r>
              <a:rPr lang="zh-TW" altLang="zh-TW" dirty="0"/>
              <a:t>技術報告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114FC8-48E9-4023-ACA1-C84984E2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D3D3E-B9A4-42EC-B1EC-FA8096DD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zh-TW" b="1" dirty="0"/>
              <a:t>個人作品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放置於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E0ABD-EBE5-4D06-9BBD-95D72BC7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1193800"/>
            <a:ext cx="8382000" cy="5448300"/>
          </a:xfrm>
        </p:spPr>
        <p:txBody>
          <a:bodyPr>
            <a:noAutofit/>
          </a:bodyPr>
          <a:lstStyle/>
          <a:p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01</a:t>
            </a:r>
            <a:r>
              <a:rPr lang="zh-TW" altLang="en-US" sz="1400" kern="1200" dirty="0">
                <a:solidFill>
                  <a:schemeClr val="tx1"/>
                </a:solidFill>
                <a:effectLst/>
              </a:rPr>
              <a:t> </a:t>
            </a:r>
            <a:r>
              <a:rPr lang="zh-TW" altLang="zh-TW" sz="1400" kern="1200" dirty="0">
                <a:solidFill>
                  <a:schemeClr val="tx1"/>
                </a:solidFill>
                <a:effectLst/>
              </a:rPr>
              <a:t>電流急急棒</a:t>
            </a:r>
          </a:p>
          <a:p>
            <a:pPr lvl="1"/>
            <a:r>
              <a:rPr lang="en-US" altLang="zh-TW" sz="1400" u="sng" kern="1200" dirty="0">
                <a:solidFill>
                  <a:schemeClr val="tx1"/>
                </a:solidFill>
                <a:effectLst/>
                <a:hlinkClick r:id="rId2"/>
              </a:rPr>
              <a:t>https://scratch.mit.edu/projects/3202142/</a:t>
            </a:r>
            <a:endParaRPr lang="zh-TW" altLang="zh-TW" sz="1400" kern="1200" dirty="0">
              <a:solidFill>
                <a:schemeClr val="tx1"/>
              </a:solidFill>
              <a:effectLst/>
            </a:endParaRPr>
          </a:p>
          <a:p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02.</a:t>
            </a:r>
            <a:r>
              <a:rPr lang="zh-TW" altLang="en-US" sz="1400" kern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TW" sz="1400" kern="1200" dirty="0" err="1">
                <a:solidFill>
                  <a:schemeClr val="tx1"/>
                </a:solidFill>
                <a:effectLst/>
              </a:rPr>
              <a:t>Nim</a:t>
            </a:r>
            <a:r>
              <a:rPr lang="zh-TW" altLang="zh-TW" sz="1400" kern="1200" dirty="0">
                <a:solidFill>
                  <a:schemeClr val="tx1"/>
                </a:solidFill>
                <a:effectLst/>
              </a:rPr>
              <a:t>遊戲報告影片</a:t>
            </a:r>
          </a:p>
          <a:p>
            <a:pPr lvl="1"/>
            <a:r>
              <a:rPr lang="en-US" altLang="zh-TW" sz="1400" u="sng" kern="1200" dirty="0">
                <a:solidFill>
                  <a:schemeClr val="tx1"/>
                </a:solidFill>
                <a:effectLst/>
                <a:hlinkClick r:id="rId3"/>
              </a:rPr>
              <a:t>https://youtu.be/sVCcUL_ZXw0</a:t>
            </a:r>
            <a:endParaRPr lang="zh-TW" altLang="zh-TW" sz="1400" kern="1200" dirty="0">
              <a:solidFill>
                <a:schemeClr val="tx1"/>
              </a:solidFill>
              <a:effectLst/>
            </a:endParaRPr>
          </a:p>
          <a:p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03.</a:t>
            </a:r>
            <a:r>
              <a:rPr lang="zh-TW" altLang="en-US" sz="1400" kern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TW" sz="1400" kern="1200" dirty="0" err="1">
                <a:solidFill>
                  <a:schemeClr val="tx1"/>
                </a:solidFill>
                <a:effectLst/>
              </a:rPr>
              <a:t>Nim</a:t>
            </a:r>
            <a:r>
              <a:rPr lang="zh-TW" altLang="zh-TW" sz="1400" kern="1200" dirty="0">
                <a:solidFill>
                  <a:schemeClr val="tx1"/>
                </a:solidFill>
                <a:effectLst/>
              </a:rPr>
              <a:t>遊戲程式碼</a:t>
            </a:r>
            <a:endParaRPr lang="en-US" altLang="zh-TW" sz="14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zh-TW" sz="1400" u="sng" kern="1200" dirty="0">
                <a:solidFill>
                  <a:schemeClr val="tx1"/>
                </a:solidFill>
                <a:effectLst/>
                <a:hlinkClick r:id="rId4"/>
              </a:rPr>
              <a:t>https://github.com/KemingLyu/NimGame</a:t>
            </a:r>
            <a:endParaRPr lang="zh-TW" altLang="zh-TW" sz="1400" kern="1200" dirty="0">
              <a:solidFill>
                <a:schemeClr val="tx1"/>
              </a:solidFill>
              <a:effectLst/>
            </a:endParaRPr>
          </a:p>
          <a:p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04.</a:t>
            </a:r>
            <a:r>
              <a:rPr lang="zh-TW" altLang="en-US" sz="1400" kern="1200" dirty="0">
                <a:solidFill>
                  <a:schemeClr val="tx1"/>
                </a:solidFill>
                <a:effectLst/>
              </a:rPr>
              <a:t> </a:t>
            </a:r>
            <a:r>
              <a:rPr lang="zh-TW" altLang="zh-TW" sz="1400" kern="1200" dirty="0">
                <a:solidFill>
                  <a:schemeClr val="tx1"/>
                </a:solidFill>
                <a:effectLst/>
              </a:rPr>
              <a:t>網頁實作</a:t>
            </a:r>
            <a:endParaRPr lang="en-US" altLang="zh-TW" sz="14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zh-TW" sz="1400" u="sng" kern="1200" dirty="0">
                <a:solidFill>
                  <a:schemeClr val="tx1"/>
                </a:solidFill>
                <a:effectLst/>
                <a:hlinkClick r:id="rId5"/>
              </a:rPr>
              <a:t>https://keminglyu.github.io/</a:t>
            </a:r>
            <a:endParaRPr lang="zh-TW" altLang="zh-TW" sz="1400" kern="1200" dirty="0">
              <a:solidFill>
                <a:schemeClr val="tx1"/>
              </a:solidFill>
              <a:effectLst/>
            </a:endParaRPr>
          </a:p>
          <a:p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05.</a:t>
            </a:r>
            <a:r>
              <a:rPr lang="zh-TW" altLang="en-US" sz="1400" kern="1200" dirty="0">
                <a:solidFill>
                  <a:schemeClr val="tx1"/>
                </a:solidFill>
                <a:effectLst/>
              </a:rPr>
              <a:t> </a:t>
            </a:r>
            <a:r>
              <a:rPr lang="zh-TW" altLang="zh-TW" sz="1400" kern="1200" dirty="0">
                <a:solidFill>
                  <a:schemeClr val="tx1"/>
                </a:solidFill>
                <a:effectLst/>
              </a:rPr>
              <a:t>網頁實作程式碼</a:t>
            </a:r>
            <a:endParaRPr lang="en-US" altLang="zh-TW" sz="14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zh-TW" sz="1400" u="sng" kern="1200" dirty="0">
                <a:solidFill>
                  <a:schemeClr val="tx1"/>
                </a:solidFill>
                <a:effectLst/>
                <a:hlinkClick r:id="rId6"/>
              </a:rPr>
              <a:t>https://github.com/KemingLyu/KemingLyu.github.io</a:t>
            </a:r>
            <a:endParaRPr lang="zh-TW" altLang="zh-TW" sz="1400" kern="1200" dirty="0">
              <a:solidFill>
                <a:schemeClr val="tx1"/>
              </a:solidFill>
              <a:effectLst/>
            </a:endParaRPr>
          </a:p>
          <a:p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06.</a:t>
            </a:r>
            <a:r>
              <a:rPr lang="zh-TW" altLang="en-US" sz="1400" kern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Happy piano google play </a:t>
            </a:r>
            <a:r>
              <a:rPr lang="zh-TW" altLang="zh-TW" sz="1400" kern="1200" dirty="0">
                <a:solidFill>
                  <a:schemeClr val="tx1"/>
                </a:solidFill>
                <a:effectLst/>
              </a:rPr>
              <a:t>載點</a:t>
            </a:r>
          </a:p>
          <a:p>
            <a:pPr lvl="1"/>
            <a:r>
              <a:rPr lang="en-US" altLang="zh-TW" sz="1400" u="sng" kern="1200" dirty="0">
                <a:solidFill>
                  <a:schemeClr val="tx1"/>
                </a:solidFill>
                <a:effectLst/>
                <a:hlinkClick r:id="rId7"/>
              </a:rPr>
              <a:t>https://play.google.com/store/apps/details?id=com.gmail.lyu.calvin.HappyPiano___Copy</a:t>
            </a:r>
            <a:endParaRPr lang="zh-TW" altLang="zh-TW" sz="1400" kern="1200" dirty="0">
              <a:solidFill>
                <a:schemeClr val="tx1"/>
              </a:solidFill>
              <a:effectLst/>
            </a:endParaRPr>
          </a:p>
          <a:p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07.</a:t>
            </a:r>
            <a:r>
              <a:rPr lang="zh-TW" altLang="en-US" sz="1400" kern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Happy piano </a:t>
            </a:r>
            <a:r>
              <a:rPr lang="zh-TW" altLang="zh-TW" sz="1400" kern="1200" dirty="0">
                <a:solidFill>
                  <a:schemeClr val="tx1"/>
                </a:solidFill>
                <a:effectLst/>
              </a:rPr>
              <a:t>試玩影片</a:t>
            </a:r>
          </a:p>
          <a:p>
            <a:pPr lvl="1"/>
            <a:r>
              <a:rPr lang="en-US" altLang="zh-TW" sz="1400" u="sng" kern="1200" dirty="0">
                <a:solidFill>
                  <a:schemeClr val="tx1"/>
                </a:solidFill>
                <a:effectLst/>
                <a:hlinkClick r:id="rId8"/>
              </a:rPr>
              <a:t>https://youtu.be/taGzM5n30Nw</a:t>
            </a:r>
            <a:endParaRPr lang="zh-TW" altLang="zh-TW" sz="1400" kern="1200" dirty="0">
              <a:solidFill>
                <a:schemeClr val="tx1"/>
              </a:solidFill>
              <a:effectLst/>
            </a:endParaRPr>
          </a:p>
          <a:p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08Happy piano </a:t>
            </a:r>
            <a:r>
              <a:rPr lang="zh-TW" altLang="zh-TW" sz="1400" kern="1200" dirty="0">
                <a:solidFill>
                  <a:schemeClr val="tx1"/>
                </a:solidFill>
                <a:effectLst/>
              </a:rPr>
              <a:t>程式碼</a:t>
            </a:r>
            <a:endParaRPr lang="en-US" altLang="zh-TW" sz="14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zh-TW" sz="1400" u="sng" kern="1200" dirty="0">
                <a:solidFill>
                  <a:schemeClr val="tx1"/>
                </a:solidFill>
                <a:effectLst/>
                <a:hlinkClick r:id="rId9"/>
              </a:rPr>
              <a:t>https://github.com/KemingLyu/HappyPiano</a:t>
            </a:r>
            <a:endParaRPr lang="en-US" altLang="zh-TW" sz="1400" dirty="0"/>
          </a:p>
          <a:p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09.</a:t>
            </a:r>
            <a:r>
              <a:rPr lang="zh-TW" altLang="en-US" sz="1400" kern="12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TW" sz="1400" kern="1200" dirty="0">
                <a:solidFill>
                  <a:schemeClr val="tx1"/>
                </a:solidFill>
                <a:effectLst/>
              </a:rPr>
              <a:t>minimax</a:t>
            </a:r>
            <a:r>
              <a:rPr lang="zh-TW" altLang="zh-TW" sz="1400" kern="1200" dirty="0">
                <a:solidFill>
                  <a:schemeClr val="tx1"/>
                </a:solidFill>
                <a:effectLst/>
              </a:rPr>
              <a:t>四子棋程式碼</a:t>
            </a:r>
            <a:endParaRPr lang="en-US" altLang="zh-TW" sz="14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zh-TW" sz="1400" u="sng" kern="1200" dirty="0">
                <a:solidFill>
                  <a:schemeClr val="tx1"/>
                </a:solidFill>
                <a:effectLst/>
                <a:hlinkClick r:id="rId10"/>
              </a:rPr>
              <a:t>https://github.com/KemingLyu/ConnectFour</a:t>
            </a:r>
            <a:endParaRPr lang="zh-TW" altLang="zh-TW" sz="1400" kern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DE5938-D35A-45E3-A9AD-BA996FB0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申請本校之動機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長庚大學人工智慧研究中心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生物資訊和醫療相關領域資源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國際共同人才培育計畫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32DCE-42E5-41E7-90FE-6B9C8B5E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未來規劃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進入長庚資工所預計研究的領域或題目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希望能夠結合人工智慧與腦科學或其他醫學方面的領域，創造出跨領域的研究主題。</a:t>
            </a:r>
          </a:p>
          <a:p>
            <a:pPr lvl="0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持續增進基礎實力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由於大學時期不是純資工系的學生，即使修過了大部分資工系的基礎科目後，仍然覺得有些不足，因此我會繼續加強各方面的基礎知識，以及持續增進英文實力。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我仔細檢查了長庚大學資訊系大學部的必選修科目表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2.05]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，發現我仍有離散數學、軟體工程、計算機架構等重要的資工系大學部必修課程我尚未完成，我規劃在大四下學期盡最大努力善用中興大學資訊系的教學資源，把該備齊的一般大學資工系必修課程修完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EF5652-D18B-4F68-AFD2-5AC64CD1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4A3265-72C5-433B-AFAA-2A383A2C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8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申請國外交換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20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我在長庚大學國際學術交流中心的網頁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看到了進入長庚大學之後，如何努力爭取出國當交換學生的可能性。因此若今年度能順利進入長庚當研究生，那麼善用長庚大學已經建立起來的國際交流管道，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出國學習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應也是一條可以努力爭取達成階段性人生目標的方式。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完成碩士論文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回國之後再以半年至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年的時間，完成碩士論文。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287FBB-2183-4CA3-B80B-CB9FF367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58D89E-6B6F-4429-B3A8-0265322C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500"/>
            <a:ext cx="7353300" cy="6184900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參考網頁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長庚大學資訊工程系系所簡介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23340" lvl="2" algn="just">
              <a:lnSpc>
                <a:spcPct val="150000"/>
              </a:lnSpc>
            </a:pPr>
            <a:r>
              <a:rPr lang="en-US" altLang="zh-TW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https://csie.cgu.edu.tw/p/404-1086-75589.php?Lang=zh-tw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長庚大學人工智慧研究中心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323340" lvl="2" algn="just">
              <a:lnSpc>
                <a:spcPct val="150000"/>
              </a:lnSpc>
            </a:pPr>
            <a:r>
              <a:rPr lang="en-US" altLang="zh-TW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https://aic.cgu.edu.tw/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長庚大學人工智慧研究中心團隊介紹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33170" lvl="2" indent="90170" algn="just">
              <a:lnSpc>
                <a:spcPct val="150000"/>
              </a:lnSpc>
            </a:pPr>
            <a:r>
              <a:rPr lang="en-US" altLang="zh-TW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https://aic.cgu.edu.tw/p/412-1044-12018.php?Lang=zh-tw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長庚大學資訊工程學系專任教師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altLang="zh-TW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https://csie.cgu.edu.tw/p/412-1086-11859.php?Lang=zh-tw#regular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長庚大學資訊工程學系大學部必選修科目表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altLang="zh-TW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https://csie.cgu.edu.tw/var/file/86/1086/img/557/786480543.pdf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長庚大學國際學術交流中心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33170" lvl="2" indent="90170" algn="just">
              <a:lnSpc>
                <a:spcPct val="150000"/>
              </a:lnSpc>
            </a:pPr>
            <a:r>
              <a:rPr lang="en-US" altLang="zh-TW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https://international.cgu.edu.tw/index.php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Pycon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APAC 2015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33170" lvl="2" indent="90170" algn="just">
              <a:lnSpc>
                <a:spcPct val="150000"/>
              </a:lnSpc>
            </a:pPr>
            <a:r>
              <a:rPr lang="en-US" altLang="zh-TW" u="sng" kern="100" dirty="0">
                <a:solidFill>
                  <a:srgbClr val="0563C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https://tw.pycon.org/2015apac/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61470D-D820-4E00-81EE-E16FFAE2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7212" y="28150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listening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0A5517-31D4-41B7-8007-6911006B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個人簡介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姓名：呂可名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學歷：國立中興大學動物科學系、資訊科學與工程學系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輔系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Lua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/Html/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英文檢定：全民英檢中級、多益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程式競賽：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TQC+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全國大專院校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程式設計競賽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https://github.com/KemingLyu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B89E7E-DA6A-4EAF-A88C-DB1CADC1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77EB9-6878-41F3-9CF4-D664F434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400" kern="12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zh-TW" altLang="zh-TW" sz="4400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經歷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8D200-E4AB-4EC4-97B8-0D82A369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6430"/>
          </a:xfrm>
        </p:spPr>
        <p:txBody>
          <a:bodyPr/>
          <a:lstStyle/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小學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時代的作品 【電流急急棒】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52C4A5-F969-4B74-A355-6A9785C36E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60" y="2606992"/>
            <a:ext cx="4917440" cy="338740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7F3055-3FFE-4C3C-B5C0-27C3911B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5AB03-89C1-459C-9B51-33E66A26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61975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高中【資訊專題課程】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「拈」遊戲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621E51-E33D-4B67-B72D-F537C45C2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7336"/>
            <a:ext cx="5288916" cy="40687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1367AA-E2F4-4A95-A7CE-F22B3FA2C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4" y="1697036"/>
            <a:ext cx="4522308" cy="3929063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CAE7B8-8246-4E0F-B104-78C6B0A2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08025"/>
            <a:ext cx="10515600" cy="61277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網頁製作 </a:t>
            </a:r>
            <a:r>
              <a:rPr lang="en-US" altLang="zh-TW" u="sng" dirty="0" smtClean="0">
                <a:hlinkClick r:id="rId2"/>
              </a:rPr>
              <a:t>https</a:t>
            </a:r>
            <a:r>
              <a:rPr lang="en-US" altLang="zh-TW" u="sng" dirty="0">
                <a:hlinkClick r:id="rId2"/>
              </a:rPr>
              <a:t>://keminglyu.github.io/</a:t>
            </a:r>
            <a:endParaRPr lang="zh-TW" altLang="zh-TW" dirty="0"/>
          </a:p>
          <a:p>
            <a:pPr marL="0" indent="0"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00" y="1612485"/>
            <a:ext cx="5826094" cy="4270789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D5330A-9489-431F-A41C-E1DD41F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950F3-CA8B-4906-95F7-251D9C11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733425"/>
            <a:ext cx="10515600" cy="52990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大學三年多以來的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動物科學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本科訓練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紮實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在以下的動物科學領域學科中，獲得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A+, A,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A-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以上的優良分數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科目包含：動物科學概論、農業經濟學、動物解剖學實習、動物遺傳學實習、動物產品檢查學、生物化學、家畜動物基因體研究與生物資訊、動物產品化學、動物育種學、動物營養學、畜產策略聯盟、乳品加工學、乳用動物學、動物廢棄物處理實習、動物生產實習、動物生產實習、動物產品加工學實習、馬術產業管理、動物飼料與飼養 等等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這個學習過程讓我在動物生理學、加工學、遺傳學、動物市場經營學以及營養學等建立紮實的訓練。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3BBFC-B63F-4E68-A504-0EB90655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57AC5-D408-4BC1-9EC7-824974A5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832"/>
            <a:ext cx="10515600" cy="5184775"/>
          </a:xfrm>
        </p:spPr>
        <p:txBody>
          <a:bodyPr/>
          <a:lstStyle/>
          <a:p>
            <a:r>
              <a:rPr lang="zh-TW" altLang="en-US" sz="2800" b="1" kern="12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大二以後，</a:t>
            </a: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輔</a:t>
            </a:r>
            <a:r>
              <a:rPr lang="zh-TW" altLang="zh-TW" sz="2800" b="1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修資訊科學與工程學系</a:t>
            </a:r>
            <a:r>
              <a:rPr lang="zh-TW" altLang="en-US" sz="2800" b="1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輔系</a:t>
            </a:r>
            <a:r>
              <a:rPr lang="en-US" altLang="zh-TW" sz="2800" b="1" kern="12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800" b="1" kern="120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到目前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大四上學期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為止，我已經修過以下相關的科目，智慧嵌入式系統應用、邏輯設計、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Unix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程式設計、作業系統、計算機網路、人工智慧等學科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目前這一個學期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大四上學期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，我選修了計算機程式設計、線性代數、資料結構以及計算機組織等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必修科目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08CDA-F63E-48B2-B4BD-8741045B3B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4050" y="4125278"/>
            <a:ext cx="5803900" cy="223107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8D224A-04ED-4E8F-BB5B-C87AC36A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09EAF8-3CE2-45EB-B2B9-425286FE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599"/>
            <a:ext cx="10515600" cy="1483201"/>
          </a:xfrm>
        </p:spPr>
        <p:txBody>
          <a:bodyPr/>
          <a:lstStyle/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大一時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參加一個手機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開發的課程，也利用所學實作一個手機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，名為「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Happy Piano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快樂鋼琴」，放在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Play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供人免費下載。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4489B4-82F0-4353-94B5-7CAF949C8D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4" y="1983104"/>
            <a:ext cx="4929506" cy="406209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771F8A-6DF3-48E3-A24D-1911C2FF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2FDD3-B0CB-4984-9CD1-3FA734E2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517525"/>
            <a:ext cx="10515600" cy="930275"/>
          </a:xfrm>
        </p:spPr>
        <p:txBody>
          <a:bodyPr/>
          <a:lstStyle/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大三時參與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TQC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全國大專院校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Python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程式設計競賽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，並獲得了證書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221442-FD52-4A45-838A-DD2FB0581F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42" y="1639570"/>
            <a:ext cx="4333558" cy="47009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AD29FA-7AB8-4AD1-8CDA-EC631B36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35E1-D5D4-4E01-9C3C-EA75FABBA9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973</Words>
  <Application>Microsoft Office PowerPoint</Application>
  <PresentationFormat>寬螢幕</PresentationFormat>
  <Paragraphs>99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長庚大學資訊工程學系碩士班甲組</vt:lpstr>
      <vt:lpstr>個人簡介</vt:lpstr>
      <vt:lpstr>學習經歷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學習成果列表</vt:lpstr>
      <vt:lpstr>個人作品 放置於 Github, Youtube</vt:lpstr>
      <vt:lpstr>申請本校之動機</vt:lpstr>
      <vt:lpstr>未來規劃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長庚大學資訊工程學系碩士班甲組</dc:title>
  <dc:creator>Keming Lyu</dc:creator>
  <cp:lastModifiedBy>Keming Lyu</cp:lastModifiedBy>
  <cp:revision>12</cp:revision>
  <dcterms:created xsi:type="dcterms:W3CDTF">2020-11-10T12:39:15Z</dcterms:created>
  <dcterms:modified xsi:type="dcterms:W3CDTF">2020-11-12T15:57:40Z</dcterms:modified>
</cp:coreProperties>
</file>