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notesMasterIdLst>
    <p:notesMasterId r:id="rId20"/>
  </p:notesMasterIdLst>
  <p:sldIdLst>
    <p:sldId id="303" r:id="rId2"/>
    <p:sldId id="304" r:id="rId3"/>
    <p:sldId id="258" r:id="rId4"/>
    <p:sldId id="259" r:id="rId5"/>
    <p:sldId id="261" r:id="rId6"/>
    <p:sldId id="270" r:id="rId7"/>
    <p:sldId id="298" r:id="rId8"/>
    <p:sldId id="282" r:id="rId9"/>
    <p:sldId id="307" r:id="rId10"/>
    <p:sldId id="308" r:id="rId11"/>
    <p:sldId id="292" r:id="rId12"/>
    <p:sldId id="309" r:id="rId13"/>
    <p:sldId id="310" r:id="rId14"/>
    <p:sldId id="290" r:id="rId15"/>
    <p:sldId id="289" r:id="rId16"/>
    <p:sldId id="299" r:id="rId17"/>
    <p:sldId id="306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1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522B3-8444-4D1B-A652-B5886D6FFCF5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8B45F5F-7B0E-4C63-BF52-94472737A587}">
      <dgm:prSet/>
      <dgm:spPr/>
      <dgm:t>
        <a:bodyPr/>
        <a:lstStyle/>
        <a:p>
          <a:r>
            <a:rPr lang="en-US" dirty="0"/>
            <a:t>Review Sentiment Classification</a:t>
          </a:r>
        </a:p>
      </dgm:t>
    </dgm:pt>
    <dgm:pt modelId="{0ECD9AA9-9441-4C95-BD52-5CD399C6BA31}" type="parTrans" cxnId="{811444C1-4450-4144-A36F-E8CFEFD193E0}">
      <dgm:prSet/>
      <dgm:spPr/>
      <dgm:t>
        <a:bodyPr/>
        <a:lstStyle/>
        <a:p>
          <a:endParaRPr lang="en-US"/>
        </a:p>
      </dgm:t>
    </dgm:pt>
    <dgm:pt modelId="{EE2EBE2D-5E0C-4F08-B462-AC50FAA465E2}" type="sibTrans" cxnId="{811444C1-4450-4144-A36F-E8CFEFD193E0}">
      <dgm:prSet/>
      <dgm:spPr/>
      <dgm:t>
        <a:bodyPr/>
        <a:lstStyle/>
        <a:p>
          <a:endParaRPr lang="en-US"/>
        </a:p>
      </dgm:t>
    </dgm:pt>
    <dgm:pt modelId="{3B55D957-921D-4F7D-B0AD-F45D465C84C3}">
      <dgm:prSet/>
      <dgm:spPr/>
      <dgm:t>
        <a:bodyPr/>
        <a:lstStyle/>
        <a:p>
          <a:r>
            <a:rPr lang="en-US" dirty="0"/>
            <a:t>Utilized </a:t>
          </a:r>
          <a:r>
            <a:rPr lang="en-US" dirty="0" err="1"/>
            <a:t>TextBlob</a:t>
          </a:r>
          <a:r>
            <a:rPr lang="en-US" dirty="0"/>
            <a:t> library to calculate polarity scores</a:t>
          </a:r>
        </a:p>
      </dgm:t>
    </dgm:pt>
    <dgm:pt modelId="{6E317300-AE84-435D-BF38-64012E9875E0}" type="parTrans" cxnId="{9F548C16-FD9F-490C-B6BF-3956336BE046}">
      <dgm:prSet/>
      <dgm:spPr/>
      <dgm:t>
        <a:bodyPr/>
        <a:lstStyle/>
        <a:p>
          <a:endParaRPr lang="en-US"/>
        </a:p>
      </dgm:t>
    </dgm:pt>
    <dgm:pt modelId="{B3D6BE21-DF9B-4FEB-BCEF-76B50D5529E3}" type="sibTrans" cxnId="{9F548C16-FD9F-490C-B6BF-3956336BE046}">
      <dgm:prSet/>
      <dgm:spPr/>
      <dgm:t>
        <a:bodyPr/>
        <a:lstStyle/>
        <a:p>
          <a:endParaRPr lang="en-US"/>
        </a:p>
      </dgm:t>
    </dgm:pt>
    <dgm:pt modelId="{957C9361-E8E5-45BA-81B3-845F032BB49D}">
      <dgm:prSet/>
      <dgm:spPr/>
      <dgm:t>
        <a:bodyPr/>
        <a:lstStyle/>
        <a:p>
          <a:r>
            <a:rPr lang="en-US" dirty="0"/>
            <a:t>Categorized reviews based on sentiment polarity</a:t>
          </a:r>
        </a:p>
      </dgm:t>
    </dgm:pt>
    <dgm:pt modelId="{7BF1453A-F866-45F4-B63E-9D45DD29C341}" type="parTrans" cxnId="{F4237C9A-AD83-416B-A39D-239798725C0F}">
      <dgm:prSet/>
      <dgm:spPr/>
      <dgm:t>
        <a:bodyPr/>
        <a:lstStyle/>
        <a:p>
          <a:endParaRPr lang="en-US"/>
        </a:p>
      </dgm:t>
    </dgm:pt>
    <dgm:pt modelId="{C551197F-70BB-4F4B-8AFB-C380870E1DB5}" type="sibTrans" cxnId="{F4237C9A-AD83-416B-A39D-239798725C0F}">
      <dgm:prSet/>
      <dgm:spPr/>
      <dgm:t>
        <a:bodyPr/>
        <a:lstStyle/>
        <a:p>
          <a:endParaRPr lang="en-US"/>
        </a:p>
      </dgm:t>
    </dgm:pt>
    <dgm:pt modelId="{F41AF12E-310F-428E-AA83-C6EB6E4DAEBF}">
      <dgm:prSet/>
      <dgm:spPr/>
      <dgm:t>
        <a:bodyPr/>
        <a:lstStyle/>
        <a:p>
          <a:r>
            <a:rPr lang="en-US"/>
            <a:t>Sentiment Distribution Visualization</a:t>
          </a:r>
        </a:p>
      </dgm:t>
    </dgm:pt>
    <dgm:pt modelId="{9E94A917-0147-434C-AE04-F69C012517EC}" type="parTrans" cxnId="{72940368-DA67-44A7-901E-30D4F0EEF125}">
      <dgm:prSet/>
      <dgm:spPr/>
      <dgm:t>
        <a:bodyPr/>
        <a:lstStyle/>
        <a:p>
          <a:endParaRPr lang="en-US"/>
        </a:p>
      </dgm:t>
    </dgm:pt>
    <dgm:pt modelId="{7EEE64DD-62DC-4CE2-A6EA-42B1C3EF979F}" type="sibTrans" cxnId="{72940368-DA67-44A7-901E-30D4F0EEF125}">
      <dgm:prSet/>
      <dgm:spPr/>
      <dgm:t>
        <a:bodyPr/>
        <a:lstStyle/>
        <a:p>
          <a:endParaRPr lang="en-US"/>
        </a:p>
      </dgm:t>
    </dgm:pt>
    <dgm:pt modelId="{B484B3B0-63DB-4F9D-A8D2-6E4891BDF48B}">
      <dgm:prSet/>
      <dgm:spPr/>
      <dgm:t>
        <a:bodyPr/>
        <a:lstStyle/>
        <a:p>
          <a:r>
            <a:rPr lang="en-US"/>
            <a:t>Displayed using a bar chart</a:t>
          </a:r>
        </a:p>
      </dgm:t>
    </dgm:pt>
    <dgm:pt modelId="{93B028E4-1C7E-4F6E-A08B-748D849D0E9A}" type="parTrans" cxnId="{A2704B12-51EE-4D9B-842F-9599BBD00D78}">
      <dgm:prSet/>
      <dgm:spPr/>
      <dgm:t>
        <a:bodyPr/>
        <a:lstStyle/>
        <a:p>
          <a:endParaRPr lang="en-US"/>
        </a:p>
      </dgm:t>
    </dgm:pt>
    <dgm:pt modelId="{621CD63F-9E01-42EA-8CF7-5CDDE5B4F428}" type="sibTrans" cxnId="{A2704B12-51EE-4D9B-842F-9599BBD00D78}">
      <dgm:prSet/>
      <dgm:spPr/>
      <dgm:t>
        <a:bodyPr/>
        <a:lstStyle/>
        <a:p>
          <a:endParaRPr lang="en-US"/>
        </a:p>
      </dgm:t>
    </dgm:pt>
    <dgm:pt modelId="{47CA7E93-1FF4-43CD-A555-C01D388E4664}">
      <dgm:prSet/>
      <dgm:spPr/>
      <dgm:t>
        <a:bodyPr/>
        <a:lstStyle/>
        <a:p>
          <a:r>
            <a:rPr lang="en-US"/>
            <a:t>Provided an overview of drug sentiment</a:t>
          </a:r>
        </a:p>
      </dgm:t>
    </dgm:pt>
    <dgm:pt modelId="{04A9774A-B22A-419E-814A-6D7CB5B22186}" type="parTrans" cxnId="{E076E32D-2588-4DC0-8BAD-FFD6ECC783AE}">
      <dgm:prSet/>
      <dgm:spPr/>
      <dgm:t>
        <a:bodyPr/>
        <a:lstStyle/>
        <a:p>
          <a:endParaRPr lang="en-US"/>
        </a:p>
      </dgm:t>
    </dgm:pt>
    <dgm:pt modelId="{F2D840F9-6271-4FE9-9844-8CC07B6DAA6F}" type="sibTrans" cxnId="{E076E32D-2588-4DC0-8BAD-FFD6ECC783AE}">
      <dgm:prSet/>
      <dgm:spPr/>
      <dgm:t>
        <a:bodyPr/>
        <a:lstStyle/>
        <a:p>
          <a:endParaRPr lang="en-US"/>
        </a:p>
      </dgm:t>
    </dgm:pt>
    <dgm:pt modelId="{D03799FB-2502-4256-9966-F700F4606EF7}">
      <dgm:prSet/>
      <dgm:spPr/>
      <dgm:t>
        <a:bodyPr/>
        <a:lstStyle/>
        <a:p>
          <a:r>
            <a:rPr lang="en-US"/>
            <a:t>Data Export for In-Depth Analysis</a:t>
          </a:r>
        </a:p>
      </dgm:t>
    </dgm:pt>
    <dgm:pt modelId="{BE4EEDE3-567E-4AAC-9030-2EFF5644A2BE}" type="parTrans" cxnId="{AD2BF88B-AEC2-4253-BFDA-50BAD8C22CB3}">
      <dgm:prSet/>
      <dgm:spPr/>
      <dgm:t>
        <a:bodyPr/>
        <a:lstStyle/>
        <a:p>
          <a:endParaRPr lang="en-US"/>
        </a:p>
      </dgm:t>
    </dgm:pt>
    <dgm:pt modelId="{A1E93E3E-B675-4A19-92B0-D44D1E9040A2}" type="sibTrans" cxnId="{AD2BF88B-AEC2-4253-BFDA-50BAD8C22CB3}">
      <dgm:prSet/>
      <dgm:spPr/>
      <dgm:t>
        <a:bodyPr/>
        <a:lstStyle/>
        <a:p>
          <a:endParaRPr lang="en-US"/>
        </a:p>
      </dgm:t>
    </dgm:pt>
    <dgm:pt modelId="{A208D833-0E7E-4A50-B63A-4C2292DF1A29}">
      <dgm:prSet/>
      <dgm:spPr/>
      <dgm:t>
        <a:bodyPr/>
        <a:lstStyle/>
        <a:p>
          <a:r>
            <a:rPr lang="en-US"/>
            <a:t>Positive and negative reviews saved in separate CSV files</a:t>
          </a:r>
        </a:p>
      </dgm:t>
    </dgm:pt>
    <dgm:pt modelId="{C07DC0BD-2EF5-4423-9975-49C14756C714}" type="parTrans" cxnId="{BE6F64D6-5316-4137-85EE-8756A8C7C679}">
      <dgm:prSet/>
      <dgm:spPr/>
      <dgm:t>
        <a:bodyPr/>
        <a:lstStyle/>
        <a:p>
          <a:endParaRPr lang="en-US"/>
        </a:p>
      </dgm:t>
    </dgm:pt>
    <dgm:pt modelId="{7DA25770-2ABA-42B5-A204-E76CD84127BD}" type="sibTrans" cxnId="{BE6F64D6-5316-4137-85EE-8756A8C7C679}">
      <dgm:prSet/>
      <dgm:spPr/>
      <dgm:t>
        <a:bodyPr/>
        <a:lstStyle/>
        <a:p>
          <a:endParaRPr lang="en-US"/>
        </a:p>
      </dgm:t>
    </dgm:pt>
    <dgm:pt modelId="{D4114519-85D7-4FE6-A68E-F82D68174F23}" type="pres">
      <dgm:prSet presAssocID="{B73522B3-8444-4D1B-A652-B5886D6FFCF5}" presName="Name0" presStyleCnt="0">
        <dgm:presLayoutVars>
          <dgm:dir/>
          <dgm:animLvl val="lvl"/>
          <dgm:resizeHandles val="exact"/>
        </dgm:presLayoutVars>
      </dgm:prSet>
      <dgm:spPr/>
    </dgm:pt>
    <dgm:pt modelId="{A3A7BB9A-D3F2-44FB-BDBC-14ED8E98F118}" type="pres">
      <dgm:prSet presAssocID="{E8B45F5F-7B0E-4C63-BF52-94472737A587}" presName="linNode" presStyleCnt="0"/>
      <dgm:spPr/>
    </dgm:pt>
    <dgm:pt modelId="{23D166C2-FE8B-4414-A6DA-B8F7E9C8533F}" type="pres">
      <dgm:prSet presAssocID="{E8B45F5F-7B0E-4C63-BF52-94472737A58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0202AC-AB7A-4B27-B065-800A40A2D980}" type="pres">
      <dgm:prSet presAssocID="{E8B45F5F-7B0E-4C63-BF52-94472737A587}" presName="descendantText" presStyleLbl="alignAccFollowNode1" presStyleIdx="0" presStyleCnt="3">
        <dgm:presLayoutVars>
          <dgm:bulletEnabled val="1"/>
        </dgm:presLayoutVars>
      </dgm:prSet>
      <dgm:spPr/>
    </dgm:pt>
    <dgm:pt modelId="{AE412294-FCA5-43D0-A28C-559987B1EA4A}" type="pres">
      <dgm:prSet presAssocID="{EE2EBE2D-5E0C-4F08-B462-AC50FAA465E2}" presName="sp" presStyleCnt="0"/>
      <dgm:spPr/>
    </dgm:pt>
    <dgm:pt modelId="{044858E4-951D-42AF-906F-F572BCECD652}" type="pres">
      <dgm:prSet presAssocID="{F41AF12E-310F-428E-AA83-C6EB6E4DAEBF}" presName="linNode" presStyleCnt="0"/>
      <dgm:spPr/>
    </dgm:pt>
    <dgm:pt modelId="{4EF53EB8-A998-48A5-9DFB-A037324080A7}" type="pres">
      <dgm:prSet presAssocID="{F41AF12E-310F-428E-AA83-C6EB6E4DAEB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9CC5E4-A6D5-4C51-A0C7-9027DF0CC17C}" type="pres">
      <dgm:prSet presAssocID="{F41AF12E-310F-428E-AA83-C6EB6E4DAEBF}" presName="descendantText" presStyleLbl="alignAccFollowNode1" presStyleIdx="1" presStyleCnt="3">
        <dgm:presLayoutVars>
          <dgm:bulletEnabled val="1"/>
        </dgm:presLayoutVars>
      </dgm:prSet>
      <dgm:spPr/>
    </dgm:pt>
    <dgm:pt modelId="{4055DA7C-82B6-48B9-AFE3-1ECDA09E05E2}" type="pres">
      <dgm:prSet presAssocID="{7EEE64DD-62DC-4CE2-A6EA-42B1C3EF979F}" presName="sp" presStyleCnt="0"/>
      <dgm:spPr/>
    </dgm:pt>
    <dgm:pt modelId="{CECDBDC7-AA29-41B7-80DF-670EE7363EC7}" type="pres">
      <dgm:prSet presAssocID="{D03799FB-2502-4256-9966-F700F4606EF7}" presName="linNode" presStyleCnt="0"/>
      <dgm:spPr/>
    </dgm:pt>
    <dgm:pt modelId="{E09A8804-7518-4959-9160-1497325A65EF}" type="pres">
      <dgm:prSet presAssocID="{D03799FB-2502-4256-9966-F700F4606EF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10A89E-CBB5-4E67-97C8-C1126FB4FCCD}" type="pres">
      <dgm:prSet presAssocID="{D03799FB-2502-4256-9966-F700F4606EF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4546912-AE59-4DFD-B9F4-8A55711F3D96}" type="presOf" srcId="{957C9361-E8E5-45BA-81B3-845F032BB49D}" destId="{ED0202AC-AB7A-4B27-B065-800A40A2D980}" srcOrd="0" destOrd="1" presId="urn:microsoft.com/office/officeart/2005/8/layout/vList5"/>
    <dgm:cxn modelId="{A2704B12-51EE-4D9B-842F-9599BBD00D78}" srcId="{F41AF12E-310F-428E-AA83-C6EB6E4DAEBF}" destId="{B484B3B0-63DB-4F9D-A8D2-6E4891BDF48B}" srcOrd="0" destOrd="0" parTransId="{93B028E4-1C7E-4F6E-A08B-748D849D0E9A}" sibTransId="{621CD63F-9E01-42EA-8CF7-5CDDE5B4F428}"/>
    <dgm:cxn modelId="{9F548C16-FD9F-490C-B6BF-3956336BE046}" srcId="{E8B45F5F-7B0E-4C63-BF52-94472737A587}" destId="{3B55D957-921D-4F7D-B0AD-F45D465C84C3}" srcOrd="0" destOrd="0" parTransId="{6E317300-AE84-435D-BF38-64012E9875E0}" sibTransId="{B3D6BE21-DF9B-4FEB-BCEF-76B50D5529E3}"/>
    <dgm:cxn modelId="{64A2E11D-9592-4994-B901-BC3B5D0F363F}" type="presOf" srcId="{47CA7E93-1FF4-43CD-A555-C01D388E4664}" destId="{579CC5E4-A6D5-4C51-A0C7-9027DF0CC17C}" srcOrd="0" destOrd="1" presId="urn:microsoft.com/office/officeart/2005/8/layout/vList5"/>
    <dgm:cxn modelId="{E076E32D-2588-4DC0-8BAD-FFD6ECC783AE}" srcId="{F41AF12E-310F-428E-AA83-C6EB6E4DAEBF}" destId="{47CA7E93-1FF4-43CD-A555-C01D388E4664}" srcOrd="1" destOrd="0" parTransId="{04A9774A-B22A-419E-814A-6D7CB5B22186}" sibTransId="{F2D840F9-6271-4FE9-9844-8CC07B6DAA6F}"/>
    <dgm:cxn modelId="{72940368-DA67-44A7-901E-30D4F0EEF125}" srcId="{B73522B3-8444-4D1B-A652-B5886D6FFCF5}" destId="{F41AF12E-310F-428E-AA83-C6EB6E4DAEBF}" srcOrd="1" destOrd="0" parTransId="{9E94A917-0147-434C-AE04-F69C012517EC}" sibTransId="{7EEE64DD-62DC-4CE2-A6EA-42B1C3EF979F}"/>
    <dgm:cxn modelId="{BFB1DD6F-5757-44CA-BE31-FE0BE03EA083}" type="presOf" srcId="{B73522B3-8444-4D1B-A652-B5886D6FFCF5}" destId="{D4114519-85D7-4FE6-A68E-F82D68174F23}" srcOrd="0" destOrd="0" presId="urn:microsoft.com/office/officeart/2005/8/layout/vList5"/>
    <dgm:cxn modelId="{03D61176-8009-4540-BC17-62ACE73BFD7B}" type="presOf" srcId="{F41AF12E-310F-428E-AA83-C6EB6E4DAEBF}" destId="{4EF53EB8-A998-48A5-9DFB-A037324080A7}" srcOrd="0" destOrd="0" presId="urn:microsoft.com/office/officeart/2005/8/layout/vList5"/>
    <dgm:cxn modelId="{062DF388-F001-4EB8-9D6E-C0EC8B99238A}" type="presOf" srcId="{A208D833-0E7E-4A50-B63A-4C2292DF1A29}" destId="{E710A89E-CBB5-4E67-97C8-C1126FB4FCCD}" srcOrd="0" destOrd="0" presId="urn:microsoft.com/office/officeart/2005/8/layout/vList5"/>
    <dgm:cxn modelId="{AD2BF88B-AEC2-4253-BFDA-50BAD8C22CB3}" srcId="{B73522B3-8444-4D1B-A652-B5886D6FFCF5}" destId="{D03799FB-2502-4256-9966-F700F4606EF7}" srcOrd="2" destOrd="0" parTransId="{BE4EEDE3-567E-4AAC-9030-2EFF5644A2BE}" sibTransId="{A1E93E3E-B675-4A19-92B0-D44D1E9040A2}"/>
    <dgm:cxn modelId="{09927F8E-C629-40DA-B048-98C5B42A5051}" type="presOf" srcId="{D03799FB-2502-4256-9966-F700F4606EF7}" destId="{E09A8804-7518-4959-9160-1497325A65EF}" srcOrd="0" destOrd="0" presId="urn:microsoft.com/office/officeart/2005/8/layout/vList5"/>
    <dgm:cxn modelId="{12454696-35FD-4822-A147-E1EDD69718E1}" type="presOf" srcId="{3B55D957-921D-4F7D-B0AD-F45D465C84C3}" destId="{ED0202AC-AB7A-4B27-B065-800A40A2D980}" srcOrd="0" destOrd="0" presId="urn:microsoft.com/office/officeart/2005/8/layout/vList5"/>
    <dgm:cxn modelId="{F4237C9A-AD83-416B-A39D-239798725C0F}" srcId="{E8B45F5F-7B0E-4C63-BF52-94472737A587}" destId="{957C9361-E8E5-45BA-81B3-845F032BB49D}" srcOrd="1" destOrd="0" parTransId="{7BF1453A-F866-45F4-B63E-9D45DD29C341}" sibTransId="{C551197F-70BB-4F4B-8AFB-C380870E1DB5}"/>
    <dgm:cxn modelId="{7A9D45B9-88D4-4C52-B1BD-EBD1CB52ACF7}" type="presOf" srcId="{E8B45F5F-7B0E-4C63-BF52-94472737A587}" destId="{23D166C2-FE8B-4414-A6DA-B8F7E9C8533F}" srcOrd="0" destOrd="0" presId="urn:microsoft.com/office/officeart/2005/8/layout/vList5"/>
    <dgm:cxn modelId="{811444C1-4450-4144-A36F-E8CFEFD193E0}" srcId="{B73522B3-8444-4D1B-A652-B5886D6FFCF5}" destId="{E8B45F5F-7B0E-4C63-BF52-94472737A587}" srcOrd="0" destOrd="0" parTransId="{0ECD9AA9-9441-4C95-BD52-5CD399C6BA31}" sibTransId="{EE2EBE2D-5E0C-4F08-B462-AC50FAA465E2}"/>
    <dgm:cxn modelId="{BE6F64D6-5316-4137-85EE-8756A8C7C679}" srcId="{D03799FB-2502-4256-9966-F700F4606EF7}" destId="{A208D833-0E7E-4A50-B63A-4C2292DF1A29}" srcOrd="0" destOrd="0" parTransId="{C07DC0BD-2EF5-4423-9975-49C14756C714}" sibTransId="{7DA25770-2ABA-42B5-A204-E76CD84127BD}"/>
    <dgm:cxn modelId="{F2C883E1-BEB3-4458-B490-5EF00618BB1B}" type="presOf" srcId="{B484B3B0-63DB-4F9D-A8D2-6E4891BDF48B}" destId="{579CC5E4-A6D5-4C51-A0C7-9027DF0CC17C}" srcOrd="0" destOrd="0" presId="urn:microsoft.com/office/officeart/2005/8/layout/vList5"/>
    <dgm:cxn modelId="{AC754F51-CD61-4033-9A31-205F8796D1CD}" type="presParOf" srcId="{D4114519-85D7-4FE6-A68E-F82D68174F23}" destId="{A3A7BB9A-D3F2-44FB-BDBC-14ED8E98F118}" srcOrd="0" destOrd="0" presId="urn:microsoft.com/office/officeart/2005/8/layout/vList5"/>
    <dgm:cxn modelId="{720B4DD8-1B9F-4CD7-84CC-9D06464B1B69}" type="presParOf" srcId="{A3A7BB9A-D3F2-44FB-BDBC-14ED8E98F118}" destId="{23D166C2-FE8B-4414-A6DA-B8F7E9C8533F}" srcOrd="0" destOrd="0" presId="urn:microsoft.com/office/officeart/2005/8/layout/vList5"/>
    <dgm:cxn modelId="{7FB6487F-C3B4-48DE-AAB6-B07B4B3A0340}" type="presParOf" srcId="{A3A7BB9A-D3F2-44FB-BDBC-14ED8E98F118}" destId="{ED0202AC-AB7A-4B27-B065-800A40A2D980}" srcOrd="1" destOrd="0" presId="urn:microsoft.com/office/officeart/2005/8/layout/vList5"/>
    <dgm:cxn modelId="{89EF9B12-299C-46CF-8A1F-0AAE35D54E18}" type="presParOf" srcId="{D4114519-85D7-4FE6-A68E-F82D68174F23}" destId="{AE412294-FCA5-43D0-A28C-559987B1EA4A}" srcOrd="1" destOrd="0" presId="urn:microsoft.com/office/officeart/2005/8/layout/vList5"/>
    <dgm:cxn modelId="{BDD91FC4-368B-4A1B-9672-4CB3159D8450}" type="presParOf" srcId="{D4114519-85D7-4FE6-A68E-F82D68174F23}" destId="{044858E4-951D-42AF-906F-F572BCECD652}" srcOrd="2" destOrd="0" presId="urn:microsoft.com/office/officeart/2005/8/layout/vList5"/>
    <dgm:cxn modelId="{7669296D-47C0-4DA8-B684-E32224C658FF}" type="presParOf" srcId="{044858E4-951D-42AF-906F-F572BCECD652}" destId="{4EF53EB8-A998-48A5-9DFB-A037324080A7}" srcOrd="0" destOrd="0" presId="urn:microsoft.com/office/officeart/2005/8/layout/vList5"/>
    <dgm:cxn modelId="{40AA4CDD-3DD9-4DCE-80A0-636730BC20C6}" type="presParOf" srcId="{044858E4-951D-42AF-906F-F572BCECD652}" destId="{579CC5E4-A6D5-4C51-A0C7-9027DF0CC17C}" srcOrd="1" destOrd="0" presId="urn:microsoft.com/office/officeart/2005/8/layout/vList5"/>
    <dgm:cxn modelId="{F613FFEB-7C4F-49F4-B2CF-114C4F742047}" type="presParOf" srcId="{D4114519-85D7-4FE6-A68E-F82D68174F23}" destId="{4055DA7C-82B6-48B9-AFE3-1ECDA09E05E2}" srcOrd="3" destOrd="0" presId="urn:microsoft.com/office/officeart/2005/8/layout/vList5"/>
    <dgm:cxn modelId="{1C160C8F-6023-4469-A616-A43F2DD4D749}" type="presParOf" srcId="{D4114519-85D7-4FE6-A68E-F82D68174F23}" destId="{CECDBDC7-AA29-41B7-80DF-670EE7363EC7}" srcOrd="4" destOrd="0" presId="urn:microsoft.com/office/officeart/2005/8/layout/vList5"/>
    <dgm:cxn modelId="{A8A02470-A2B6-4BB0-AEEE-03AA0BF98311}" type="presParOf" srcId="{CECDBDC7-AA29-41B7-80DF-670EE7363EC7}" destId="{E09A8804-7518-4959-9160-1497325A65EF}" srcOrd="0" destOrd="0" presId="urn:microsoft.com/office/officeart/2005/8/layout/vList5"/>
    <dgm:cxn modelId="{B7EFA48B-C563-4F62-8767-8BF95C871E9F}" type="presParOf" srcId="{CECDBDC7-AA29-41B7-80DF-670EE7363EC7}" destId="{E710A89E-CBB5-4E67-97C8-C1126FB4FC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5CCAF-DD83-44B1-9476-F804B254F07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4D8D120-18FA-48E5-8A7B-2C146077CD2A}">
      <dgm:prSet/>
      <dgm:spPr/>
      <dgm:t>
        <a:bodyPr/>
        <a:lstStyle/>
        <a:p>
          <a:pPr>
            <a:defRPr b="1"/>
          </a:pPr>
          <a:r>
            <a:rPr lang="en-US"/>
            <a:t>Visual Data Analysis in Drug Reviews</a:t>
          </a:r>
        </a:p>
      </dgm:t>
    </dgm:pt>
    <dgm:pt modelId="{DA1622D7-8A95-4415-9A01-E310A372F971}" type="parTrans" cxnId="{8A38CA75-C0F0-4FA5-8145-ECD894F5079F}">
      <dgm:prSet/>
      <dgm:spPr/>
      <dgm:t>
        <a:bodyPr/>
        <a:lstStyle/>
        <a:p>
          <a:endParaRPr lang="en-US"/>
        </a:p>
      </dgm:t>
    </dgm:pt>
    <dgm:pt modelId="{F9F8DAB6-C9F1-4D19-8FD3-C1E33EE6C2D0}" type="sibTrans" cxnId="{8A38CA75-C0F0-4FA5-8145-ECD894F5079F}">
      <dgm:prSet/>
      <dgm:spPr/>
      <dgm:t>
        <a:bodyPr/>
        <a:lstStyle/>
        <a:p>
          <a:endParaRPr lang="en-US"/>
        </a:p>
      </dgm:t>
    </dgm:pt>
    <dgm:pt modelId="{87650F00-2773-4BE6-8ECE-CE5DA1341BCB}">
      <dgm:prSet/>
      <dgm:spPr/>
      <dgm:t>
        <a:bodyPr/>
        <a:lstStyle/>
        <a:p>
          <a:r>
            <a:rPr lang="en-US"/>
            <a:t>Word clouds showcase frequently mentioned terms</a:t>
          </a:r>
        </a:p>
      </dgm:t>
    </dgm:pt>
    <dgm:pt modelId="{67F0592F-F8E1-46B3-B7C0-D617FF84006C}" type="parTrans" cxnId="{B2FBD775-AFA4-4534-9C90-A6A96793A9DA}">
      <dgm:prSet/>
      <dgm:spPr/>
      <dgm:t>
        <a:bodyPr/>
        <a:lstStyle/>
        <a:p>
          <a:endParaRPr lang="en-US"/>
        </a:p>
      </dgm:t>
    </dgm:pt>
    <dgm:pt modelId="{D1755DFB-69B4-4F79-893A-08D684A9FA10}" type="sibTrans" cxnId="{B2FBD775-AFA4-4534-9C90-A6A96793A9DA}">
      <dgm:prSet/>
      <dgm:spPr/>
      <dgm:t>
        <a:bodyPr/>
        <a:lstStyle/>
        <a:p>
          <a:endParaRPr lang="en-US"/>
        </a:p>
      </dgm:t>
    </dgm:pt>
    <dgm:pt modelId="{B466F4F5-FB26-4B98-9AE6-8292ECFBF3E5}">
      <dgm:prSet/>
      <dgm:spPr/>
      <dgm:t>
        <a:bodyPr/>
        <a:lstStyle/>
        <a:p>
          <a:r>
            <a:rPr lang="en-US"/>
            <a:t>Frequency plots highlight common phrases</a:t>
          </a:r>
        </a:p>
      </dgm:t>
    </dgm:pt>
    <dgm:pt modelId="{9601E1E4-B9EC-4B32-A265-761D7C3987E6}" type="parTrans" cxnId="{D9D98A16-3273-47B6-A32E-72C2964BA89E}">
      <dgm:prSet/>
      <dgm:spPr/>
      <dgm:t>
        <a:bodyPr/>
        <a:lstStyle/>
        <a:p>
          <a:endParaRPr lang="en-US"/>
        </a:p>
      </dgm:t>
    </dgm:pt>
    <dgm:pt modelId="{7899260C-B1B4-47E4-B6B7-37F706BD0F46}" type="sibTrans" cxnId="{D9D98A16-3273-47B6-A32E-72C2964BA89E}">
      <dgm:prSet/>
      <dgm:spPr/>
      <dgm:t>
        <a:bodyPr/>
        <a:lstStyle/>
        <a:p>
          <a:endParaRPr lang="en-US"/>
        </a:p>
      </dgm:t>
    </dgm:pt>
    <dgm:pt modelId="{AD688AAD-BA7B-4B65-9251-63D539970154}">
      <dgm:prSet/>
      <dgm:spPr/>
      <dgm:t>
        <a:bodyPr/>
        <a:lstStyle/>
        <a:p>
          <a:pPr>
            <a:defRPr b="1"/>
          </a:pPr>
          <a:r>
            <a:rPr lang="en-US"/>
            <a:t>Consumer Feedback Interpretation</a:t>
          </a:r>
        </a:p>
      </dgm:t>
    </dgm:pt>
    <dgm:pt modelId="{63D2A666-28AE-4B00-9C4E-241F98B3C219}" type="parTrans" cxnId="{395A7399-91C8-4A84-95CA-FE113C394EB7}">
      <dgm:prSet/>
      <dgm:spPr/>
      <dgm:t>
        <a:bodyPr/>
        <a:lstStyle/>
        <a:p>
          <a:endParaRPr lang="en-US"/>
        </a:p>
      </dgm:t>
    </dgm:pt>
    <dgm:pt modelId="{D1A92355-570A-4F83-9EFC-1D2879427169}" type="sibTrans" cxnId="{395A7399-91C8-4A84-95CA-FE113C394EB7}">
      <dgm:prSet/>
      <dgm:spPr/>
      <dgm:t>
        <a:bodyPr/>
        <a:lstStyle/>
        <a:p>
          <a:endParaRPr lang="en-US"/>
        </a:p>
      </dgm:t>
    </dgm:pt>
    <dgm:pt modelId="{4C9C0A82-8D3D-4BFC-BA84-9FF31F166175}">
      <dgm:prSet/>
      <dgm:spPr/>
      <dgm:t>
        <a:bodyPr/>
        <a:lstStyle/>
        <a:p>
          <a:r>
            <a:rPr lang="en-US"/>
            <a:t>Visualizations offer intuitive topic comprehension</a:t>
          </a:r>
        </a:p>
      </dgm:t>
    </dgm:pt>
    <dgm:pt modelId="{FC18181A-602D-4060-A1D8-8E40A0A1624B}" type="parTrans" cxnId="{CF167F78-B66E-411F-A459-7E14C23B7E47}">
      <dgm:prSet/>
      <dgm:spPr/>
      <dgm:t>
        <a:bodyPr/>
        <a:lstStyle/>
        <a:p>
          <a:endParaRPr lang="en-US"/>
        </a:p>
      </dgm:t>
    </dgm:pt>
    <dgm:pt modelId="{CCCBF4FF-AF80-48FD-9DB6-E795873C98D5}" type="sibTrans" cxnId="{CF167F78-B66E-411F-A459-7E14C23B7E47}">
      <dgm:prSet/>
      <dgm:spPr/>
      <dgm:t>
        <a:bodyPr/>
        <a:lstStyle/>
        <a:p>
          <a:endParaRPr lang="en-US"/>
        </a:p>
      </dgm:t>
    </dgm:pt>
    <dgm:pt modelId="{B9BA7C6A-A840-452F-A44F-5C4AC79574BF}">
      <dgm:prSet/>
      <dgm:spPr/>
      <dgm:t>
        <a:bodyPr/>
        <a:lstStyle/>
        <a:p>
          <a:r>
            <a:rPr lang="en-US"/>
            <a:t>Themes in reviews are easily identified</a:t>
          </a:r>
        </a:p>
      </dgm:t>
    </dgm:pt>
    <dgm:pt modelId="{089C9AB8-5DBB-4EFB-82B1-92F70875D457}" type="parTrans" cxnId="{A77F510C-72D0-4C8C-B0B5-7A8628781591}">
      <dgm:prSet/>
      <dgm:spPr/>
      <dgm:t>
        <a:bodyPr/>
        <a:lstStyle/>
        <a:p>
          <a:endParaRPr lang="en-US"/>
        </a:p>
      </dgm:t>
    </dgm:pt>
    <dgm:pt modelId="{7FDF71A4-BFAE-49E7-A43C-D60B30C2CC4B}" type="sibTrans" cxnId="{A77F510C-72D0-4C8C-B0B5-7A8628781591}">
      <dgm:prSet/>
      <dgm:spPr/>
      <dgm:t>
        <a:bodyPr/>
        <a:lstStyle/>
        <a:p>
          <a:endParaRPr lang="en-US"/>
        </a:p>
      </dgm:t>
    </dgm:pt>
    <dgm:pt modelId="{915D6119-87E4-46A3-ACAF-2A8E2EBE9A0D}" type="pres">
      <dgm:prSet presAssocID="{3755CCAF-DD83-44B1-9476-F804B254F070}" presName="root" presStyleCnt="0">
        <dgm:presLayoutVars>
          <dgm:dir/>
          <dgm:resizeHandles val="exact"/>
        </dgm:presLayoutVars>
      </dgm:prSet>
      <dgm:spPr/>
    </dgm:pt>
    <dgm:pt modelId="{23B570AA-B2CC-4C50-A0F5-F26D0B79A810}" type="pres">
      <dgm:prSet presAssocID="{54D8D120-18FA-48E5-8A7B-2C146077CD2A}" presName="compNode" presStyleCnt="0"/>
      <dgm:spPr/>
    </dgm:pt>
    <dgm:pt modelId="{6F121D14-F4E5-4B34-BCF4-9804D0DEFA8E}" type="pres">
      <dgm:prSet presAssocID="{54D8D120-18FA-48E5-8A7B-2C146077CD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10D61E-4458-4C30-BDA2-9A736316F493}" type="pres">
      <dgm:prSet presAssocID="{54D8D120-18FA-48E5-8A7B-2C146077CD2A}" presName="iconSpace" presStyleCnt="0"/>
      <dgm:spPr/>
    </dgm:pt>
    <dgm:pt modelId="{4921E041-948C-4CA0-8BEE-450D6EA8A048}" type="pres">
      <dgm:prSet presAssocID="{54D8D120-18FA-48E5-8A7B-2C146077CD2A}" presName="parTx" presStyleLbl="revTx" presStyleIdx="0" presStyleCnt="4">
        <dgm:presLayoutVars>
          <dgm:chMax val="0"/>
          <dgm:chPref val="0"/>
        </dgm:presLayoutVars>
      </dgm:prSet>
      <dgm:spPr/>
    </dgm:pt>
    <dgm:pt modelId="{D8D59234-5160-4F68-A41A-2C70A85C51AA}" type="pres">
      <dgm:prSet presAssocID="{54D8D120-18FA-48E5-8A7B-2C146077CD2A}" presName="txSpace" presStyleCnt="0"/>
      <dgm:spPr/>
    </dgm:pt>
    <dgm:pt modelId="{B85996C9-8F8C-4791-A140-094E66E52DF1}" type="pres">
      <dgm:prSet presAssocID="{54D8D120-18FA-48E5-8A7B-2C146077CD2A}" presName="desTx" presStyleLbl="revTx" presStyleIdx="1" presStyleCnt="4">
        <dgm:presLayoutVars/>
      </dgm:prSet>
      <dgm:spPr/>
    </dgm:pt>
    <dgm:pt modelId="{0DCE5A27-51C1-4D31-8E0F-41780099CCA9}" type="pres">
      <dgm:prSet presAssocID="{F9F8DAB6-C9F1-4D19-8FD3-C1E33EE6C2D0}" presName="sibTrans" presStyleCnt="0"/>
      <dgm:spPr/>
    </dgm:pt>
    <dgm:pt modelId="{2A69F338-4401-45CF-83BD-14716D0B9CEB}" type="pres">
      <dgm:prSet presAssocID="{AD688AAD-BA7B-4B65-9251-63D539970154}" presName="compNode" presStyleCnt="0"/>
      <dgm:spPr/>
    </dgm:pt>
    <dgm:pt modelId="{F9015A1A-E9D6-49DA-956D-9B48A389539B}" type="pres">
      <dgm:prSet presAssocID="{AD688AAD-BA7B-4B65-9251-63D5399701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0B2E95-CD70-4FA0-8C83-4D4505B49FDB}" type="pres">
      <dgm:prSet presAssocID="{AD688AAD-BA7B-4B65-9251-63D539970154}" presName="iconSpace" presStyleCnt="0"/>
      <dgm:spPr/>
    </dgm:pt>
    <dgm:pt modelId="{43490C2C-8A30-4F3D-85B5-2F9623B9A8E5}" type="pres">
      <dgm:prSet presAssocID="{AD688AAD-BA7B-4B65-9251-63D539970154}" presName="parTx" presStyleLbl="revTx" presStyleIdx="2" presStyleCnt="4">
        <dgm:presLayoutVars>
          <dgm:chMax val="0"/>
          <dgm:chPref val="0"/>
        </dgm:presLayoutVars>
      </dgm:prSet>
      <dgm:spPr/>
    </dgm:pt>
    <dgm:pt modelId="{6C65C42E-73A6-439D-A706-E973456CBFA2}" type="pres">
      <dgm:prSet presAssocID="{AD688AAD-BA7B-4B65-9251-63D539970154}" presName="txSpace" presStyleCnt="0"/>
      <dgm:spPr/>
    </dgm:pt>
    <dgm:pt modelId="{CCC22C16-E09A-4BBB-A58F-EB8F1BFF4E42}" type="pres">
      <dgm:prSet presAssocID="{AD688AAD-BA7B-4B65-9251-63D539970154}" presName="desTx" presStyleLbl="revTx" presStyleIdx="3" presStyleCnt="4">
        <dgm:presLayoutVars/>
      </dgm:prSet>
      <dgm:spPr/>
    </dgm:pt>
  </dgm:ptLst>
  <dgm:cxnLst>
    <dgm:cxn modelId="{A77F510C-72D0-4C8C-B0B5-7A8628781591}" srcId="{AD688AAD-BA7B-4B65-9251-63D539970154}" destId="{B9BA7C6A-A840-452F-A44F-5C4AC79574BF}" srcOrd="1" destOrd="0" parTransId="{089C9AB8-5DBB-4EFB-82B1-92F70875D457}" sibTransId="{7FDF71A4-BFAE-49E7-A43C-D60B30C2CC4B}"/>
    <dgm:cxn modelId="{D9D98A16-3273-47B6-A32E-72C2964BA89E}" srcId="{54D8D120-18FA-48E5-8A7B-2C146077CD2A}" destId="{B466F4F5-FB26-4B98-9AE6-8292ECFBF3E5}" srcOrd="1" destOrd="0" parTransId="{9601E1E4-B9EC-4B32-A265-761D7C3987E6}" sibTransId="{7899260C-B1B4-47E4-B6B7-37F706BD0F46}"/>
    <dgm:cxn modelId="{72A28044-45E3-4A4E-BD03-B9BEFACCC662}" type="presOf" srcId="{B466F4F5-FB26-4B98-9AE6-8292ECFBF3E5}" destId="{B85996C9-8F8C-4791-A140-094E66E52DF1}" srcOrd="0" destOrd="1" presId="urn:microsoft.com/office/officeart/2018/5/layout/CenteredIconLabelDescriptionList"/>
    <dgm:cxn modelId="{45413E4F-6BCF-48CA-ABDA-242CAF23C2C7}" type="presOf" srcId="{3755CCAF-DD83-44B1-9476-F804B254F070}" destId="{915D6119-87E4-46A3-ACAF-2A8E2EBE9A0D}" srcOrd="0" destOrd="0" presId="urn:microsoft.com/office/officeart/2018/5/layout/CenteredIconLabelDescriptionList"/>
    <dgm:cxn modelId="{2221ED52-5EA3-45B0-86A2-FA1F3FDEEDD1}" type="presOf" srcId="{4C9C0A82-8D3D-4BFC-BA84-9FF31F166175}" destId="{CCC22C16-E09A-4BBB-A58F-EB8F1BFF4E42}" srcOrd="0" destOrd="0" presId="urn:microsoft.com/office/officeart/2018/5/layout/CenteredIconLabelDescriptionList"/>
    <dgm:cxn modelId="{15110C54-2F67-4046-B644-DD24D56A7B3D}" type="presOf" srcId="{54D8D120-18FA-48E5-8A7B-2C146077CD2A}" destId="{4921E041-948C-4CA0-8BEE-450D6EA8A048}" srcOrd="0" destOrd="0" presId="urn:microsoft.com/office/officeart/2018/5/layout/CenteredIconLabelDescriptionList"/>
    <dgm:cxn modelId="{03B72B55-FB7B-4BDE-9969-E4D52702FCFC}" type="presOf" srcId="{AD688AAD-BA7B-4B65-9251-63D539970154}" destId="{43490C2C-8A30-4F3D-85B5-2F9623B9A8E5}" srcOrd="0" destOrd="0" presId="urn:microsoft.com/office/officeart/2018/5/layout/CenteredIconLabelDescriptionList"/>
    <dgm:cxn modelId="{8A38CA75-C0F0-4FA5-8145-ECD894F5079F}" srcId="{3755CCAF-DD83-44B1-9476-F804B254F070}" destId="{54D8D120-18FA-48E5-8A7B-2C146077CD2A}" srcOrd="0" destOrd="0" parTransId="{DA1622D7-8A95-4415-9A01-E310A372F971}" sibTransId="{F9F8DAB6-C9F1-4D19-8FD3-C1E33EE6C2D0}"/>
    <dgm:cxn modelId="{B2FBD775-AFA4-4534-9C90-A6A96793A9DA}" srcId="{54D8D120-18FA-48E5-8A7B-2C146077CD2A}" destId="{87650F00-2773-4BE6-8ECE-CE5DA1341BCB}" srcOrd="0" destOrd="0" parTransId="{67F0592F-F8E1-46B3-B7C0-D617FF84006C}" sibTransId="{D1755DFB-69B4-4F79-893A-08D684A9FA10}"/>
    <dgm:cxn modelId="{CF167F78-B66E-411F-A459-7E14C23B7E47}" srcId="{AD688AAD-BA7B-4B65-9251-63D539970154}" destId="{4C9C0A82-8D3D-4BFC-BA84-9FF31F166175}" srcOrd="0" destOrd="0" parTransId="{FC18181A-602D-4060-A1D8-8E40A0A1624B}" sibTransId="{CCCBF4FF-AF80-48FD-9DB6-E795873C98D5}"/>
    <dgm:cxn modelId="{395A7399-91C8-4A84-95CA-FE113C394EB7}" srcId="{3755CCAF-DD83-44B1-9476-F804B254F070}" destId="{AD688AAD-BA7B-4B65-9251-63D539970154}" srcOrd="1" destOrd="0" parTransId="{63D2A666-28AE-4B00-9C4E-241F98B3C219}" sibTransId="{D1A92355-570A-4F83-9EFC-1D2879427169}"/>
    <dgm:cxn modelId="{6A1E41B8-694C-4540-9317-D9A66EAE7DD6}" type="presOf" srcId="{B9BA7C6A-A840-452F-A44F-5C4AC79574BF}" destId="{CCC22C16-E09A-4BBB-A58F-EB8F1BFF4E42}" srcOrd="0" destOrd="1" presId="urn:microsoft.com/office/officeart/2018/5/layout/CenteredIconLabelDescriptionList"/>
    <dgm:cxn modelId="{C1B2FADD-4900-45D6-9EAC-6E9E022DAE94}" type="presOf" srcId="{87650F00-2773-4BE6-8ECE-CE5DA1341BCB}" destId="{B85996C9-8F8C-4791-A140-094E66E52DF1}" srcOrd="0" destOrd="0" presId="urn:microsoft.com/office/officeart/2018/5/layout/CenteredIconLabelDescriptionList"/>
    <dgm:cxn modelId="{A9D1AD6A-769E-45B2-8B0B-0993FEA9F3C0}" type="presParOf" srcId="{915D6119-87E4-46A3-ACAF-2A8E2EBE9A0D}" destId="{23B570AA-B2CC-4C50-A0F5-F26D0B79A810}" srcOrd="0" destOrd="0" presId="urn:microsoft.com/office/officeart/2018/5/layout/CenteredIconLabelDescriptionList"/>
    <dgm:cxn modelId="{AAC08DD6-D625-4167-97F5-5A0C20E5E27C}" type="presParOf" srcId="{23B570AA-B2CC-4C50-A0F5-F26D0B79A810}" destId="{6F121D14-F4E5-4B34-BCF4-9804D0DEFA8E}" srcOrd="0" destOrd="0" presId="urn:microsoft.com/office/officeart/2018/5/layout/CenteredIconLabelDescriptionList"/>
    <dgm:cxn modelId="{7187F84E-2F38-4B7F-B9F6-820F6DF1ACC7}" type="presParOf" srcId="{23B570AA-B2CC-4C50-A0F5-F26D0B79A810}" destId="{8710D61E-4458-4C30-BDA2-9A736316F493}" srcOrd="1" destOrd="0" presId="urn:microsoft.com/office/officeart/2018/5/layout/CenteredIconLabelDescriptionList"/>
    <dgm:cxn modelId="{2D7CED1D-4B92-4ECF-988F-10904DBFDBEE}" type="presParOf" srcId="{23B570AA-B2CC-4C50-A0F5-F26D0B79A810}" destId="{4921E041-948C-4CA0-8BEE-450D6EA8A048}" srcOrd="2" destOrd="0" presId="urn:microsoft.com/office/officeart/2018/5/layout/CenteredIconLabelDescriptionList"/>
    <dgm:cxn modelId="{C83EA1DF-8774-4A99-B923-D4923D6428B4}" type="presParOf" srcId="{23B570AA-B2CC-4C50-A0F5-F26D0B79A810}" destId="{D8D59234-5160-4F68-A41A-2C70A85C51AA}" srcOrd="3" destOrd="0" presId="urn:microsoft.com/office/officeart/2018/5/layout/CenteredIconLabelDescriptionList"/>
    <dgm:cxn modelId="{A88A3BBE-C726-415D-B749-5B83DBDC2C0D}" type="presParOf" srcId="{23B570AA-B2CC-4C50-A0F5-F26D0B79A810}" destId="{B85996C9-8F8C-4791-A140-094E66E52DF1}" srcOrd="4" destOrd="0" presId="urn:microsoft.com/office/officeart/2018/5/layout/CenteredIconLabelDescriptionList"/>
    <dgm:cxn modelId="{92D8A414-9061-4341-BE18-3CFECB8C5803}" type="presParOf" srcId="{915D6119-87E4-46A3-ACAF-2A8E2EBE9A0D}" destId="{0DCE5A27-51C1-4D31-8E0F-41780099CCA9}" srcOrd="1" destOrd="0" presId="urn:microsoft.com/office/officeart/2018/5/layout/CenteredIconLabelDescriptionList"/>
    <dgm:cxn modelId="{857BC069-E80F-456E-9F2E-E02D0A5AC3CD}" type="presParOf" srcId="{915D6119-87E4-46A3-ACAF-2A8E2EBE9A0D}" destId="{2A69F338-4401-45CF-83BD-14716D0B9CEB}" srcOrd="2" destOrd="0" presId="urn:microsoft.com/office/officeart/2018/5/layout/CenteredIconLabelDescriptionList"/>
    <dgm:cxn modelId="{D0C7414E-27B8-4F47-B38B-25C17D383625}" type="presParOf" srcId="{2A69F338-4401-45CF-83BD-14716D0B9CEB}" destId="{F9015A1A-E9D6-49DA-956D-9B48A389539B}" srcOrd="0" destOrd="0" presId="urn:microsoft.com/office/officeart/2018/5/layout/CenteredIconLabelDescriptionList"/>
    <dgm:cxn modelId="{9AEC2961-0449-43B3-86A0-4247B933BB6F}" type="presParOf" srcId="{2A69F338-4401-45CF-83BD-14716D0B9CEB}" destId="{680B2E95-CD70-4FA0-8C83-4D4505B49FDB}" srcOrd="1" destOrd="0" presId="urn:microsoft.com/office/officeart/2018/5/layout/CenteredIconLabelDescriptionList"/>
    <dgm:cxn modelId="{3BFC8EDA-FA8A-432C-8C82-EF72E4BA3CF8}" type="presParOf" srcId="{2A69F338-4401-45CF-83BD-14716D0B9CEB}" destId="{43490C2C-8A30-4F3D-85B5-2F9623B9A8E5}" srcOrd="2" destOrd="0" presId="urn:microsoft.com/office/officeart/2018/5/layout/CenteredIconLabelDescriptionList"/>
    <dgm:cxn modelId="{730B0DE3-71C5-4C9D-97D0-E2D15C6DF411}" type="presParOf" srcId="{2A69F338-4401-45CF-83BD-14716D0B9CEB}" destId="{6C65C42E-73A6-439D-A706-E973456CBFA2}" srcOrd="3" destOrd="0" presId="urn:microsoft.com/office/officeart/2018/5/layout/CenteredIconLabelDescriptionList"/>
    <dgm:cxn modelId="{2183C0A3-1798-469C-950E-277EB442D6E1}" type="presParOf" srcId="{2A69F338-4401-45CF-83BD-14716D0B9CEB}" destId="{CCC22C16-E09A-4BBB-A58F-EB8F1BFF4E4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0B0FE1-EA13-446E-A4E1-5894268A99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3BE28A-261D-4FE2-BC18-932E31F1AEA6}">
      <dgm:prSet/>
      <dgm:spPr/>
      <dgm:t>
        <a:bodyPr/>
        <a:lstStyle/>
        <a:p>
          <a:r>
            <a:rPr lang="en-US" dirty="0"/>
            <a:t>Visual Analysis of Drug Reviews</a:t>
          </a:r>
        </a:p>
      </dgm:t>
    </dgm:pt>
    <dgm:pt modelId="{E7711F16-50A6-4B22-AD1D-8D949F8E03A2}" type="parTrans" cxnId="{77BF157E-8F50-4AA8-BF48-4F67EFEBF9B2}">
      <dgm:prSet/>
      <dgm:spPr/>
      <dgm:t>
        <a:bodyPr/>
        <a:lstStyle/>
        <a:p>
          <a:endParaRPr lang="en-US"/>
        </a:p>
      </dgm:t>
    </dgm:pt>
    <dgm:pt modelId="{ED48F128-E698-483C-99A6-D6D425FFE100}" type="sibTrans" cxnId="{77BF157E-8F50-4AA8-BF48-4F67EFEBF9B2}">
      <dgm:prSet/>
      <dgm:spPr/>
      <dgm:t>
        <a:bodyPr/>
        <a:lstStyle/>
        <a:p>
          <a:endParaRPr lang="en-US"/>
        </a:p>
      </dgm:t>
    </dgm:pt>
    <dgm:pt modelId="{6D9095EF-1FB1-453D-83EC-763298150BDF}">
      <dgm:prSet/>
      <dgm:spPr/>
      <dgm:t>
        <a:bodyPr/>
        <a:lstStyle/>
        <a:p>
          <a:r>
            <a:rPr lang="en-US"/>
            <a:t>Word clouds and frequency plots used for visualization</a:t>
          </a:r>
        </a:p>
      </dgm:t>
    </dgm:pt>
    <dgm:pt modelId="{FA76F51A-5813-4494-AEFD-A9259E06A050}" type="parTrans" cxnId="{04D08B71-E90B-451C-AF32-29E3CC652D0D}">
      <dgm:prSet/>
      <dgm:spPr/>
      <dgm:t>
        <a:bodyPr/>
        <a:lstStyle/>
        <a:p>
          <a:endParaRPr lang="en-US"/>
        </a:p>
      </dgm:t>
    </dgm:pt>
    <dgm:pt modelId="{1B3C6CA5-2D71-4B3D-82EB-75FB5885AE45}" type="sibTrans" cxnId="{04D08B71-E90B-451C-AF32-29E3CC652D0D}">
      <dgm:prSet/>
      <dgm:spPr/>
      <dgm:t>
        <a:bodyPr/>
        <a:lstStyle/>
        <a:p>
          <a:endParaRPr lang="en-US"/>
        </a:p>
      </dgm:t>
    </dgm:pt>
    <dgm:pt modelId="{C8409B34-6426-448C-9F2C-A23732F5A0A6}">
      <dgm:prSet/>
      <dgm:spPr/>
      <dgm:t>
        <a:bodyPr/>
        <a:lstStyle/>
        <a:p>
          <a:r>
            <a:rPr lang="en-US"/>
            <a:t>Highlighting most-used words and phrases</a:t>
          </a:r>
        </a:p>
      </dgm:t>
    </dgm:pt>
    <dgm:pt modelId="{7CF0113E-EBC4-4FA9-AFE8-390FA7FCBEFE}" type="parTrans" cxnId="{5C18CFCF-AF25-4683-915C-576E283E7D29}">
      <dgm:prSet/>
      <dgm:spPr/>
      <dgm:t>
        <a:bodyPr/>
        <a:lstStyle/>
        <a:p>
          <a:endParaRPr lang="en-US"/>
        </a:p>
      </dgm:t>
    </dgm:pt>
    <dgm:pt modelId="{51ECC212-04CD-47C1-A6CA-F1597EBF1534}" type="sibTrans" cxnId="{5C18CFCF-AF25-4683-915C-576E283E7D29}">
      <dgm:prSet/>
      <dgm:spPr/>
      <dgm:t>
        <a:bodyPr/>
        <a:lstStyle/>
        <a:p>
          <a:endParaRPr lang="en-US"/>
        </a:p>
      </dgm:t>
    </dgm:pt>
    <dgm:pt modelId="{C533EEBE-C2C5-4E03-BB14-89898520C1E7}">
      <dgm:prSet/>
      <dgm:spPr/>
      <dgm:t>
        <a:bodyPr/>
        <a:lstStyle/>
        <a:p>
          <a:r>
            <a:rPr lang="en-US"/>
            <a:t>Intuitive Understanding of Consumer Discussions</a:t>
          </a:r>
        </a:p>
      </dgm:t>
    </dgm:pt>
    <dgm:pt modelId="{8835BD8C-59B3-4AC1-AAFD-9DC2A92D8940}" type="parTrans" cxnId="{81A886E5-29B9-43C9-919D-CEBE747015D5}">
      <dgm:prSet/>
      <dgm:spPr/>
      <dgm:t>
        <a:bodyPr/>
        <a:lstStyle/>
        <a:p>
          <a:endParaRPr lang="en-US"/>
        </a:p>
      </dgm:t>
    </dgm:pt>
    <dgm:pt modelId="{58736D13-AA47-4356-8678-8AA870A60070}" type="sibTrans" cxnId="{81A886E5-29B9-43C9-919D-CEBE747015D5}">
      <dgm:prSet/>
      <dgm:spPr/>
      <dgm:t>
        <a:bodyPr/>
        <a:lstStyle/>
        <a:p>
          <a:endParaRPr lang="en-US"/>
        </a:p>
      </dgm:t>
    </dgm:pt>
    <dgm:pt modelId="{30BF85CC-39BC-4CC5-AFE9-6CA945AD354E}">
      <dgm:prSet/>
      <dgm:spPr/>
      <dgm:t>
        <a:bodyPr/>
        <a:lstStyle/>
        <a:p>
          <a:r>
            <a:rPr lang="en-US"/>
            <a:t>Visualizations reveal prominent topics and themes</a:t>
          </a:r>
        </a:p>
      </dgm:t>
    </dgm:pt>
    <dgm:pt modelId="{3D89F651-93C4-435F-AA0E-2CD0E667A2CA}" type="parTrans" cxnId="{364C4FE2-1CCE-43E6-A017-1819D3ADEC73}">
      <dgm:prSet/>
      <dgm:spPr/>
      <dgm:t>
        <a:bodyPr/>
        <a:lstStyle/>
        <a:p>
          <a:endParaRPr lang="en-US"/>
        </a:p>
      </dgm:t>
    </dgm:pt>
    <dgm:pt modelId="{26EE1439-4F2D-4915-887F-E8A7B3437ABA}" type="sibTrans" cxnId="{364C4FE2-1CCE-43E6-A017-1819D3ADEC73}">
      <dgm:prSet/>
      <dgm:spPr/>
      <dgm:t>
        <a:bodyPr/>
        <a:lstStyle/>
        <a:p>
          <a:endParaRPr lang="en-US"/>
        </a:p>
      </dgm:t>
    </dgm:pt>
    <dgm:pt modelId="{2C2539F7-4830-4D05-9676-CF1C2932127C}" type="pres">
      <dgm:prSet presAssocID="{510B0FE1-EA13-446E-A4E1-5894268A99FE}" presName="linear" presStyleCnt="0">
        <dgm:presLayoutVars>
          <dgm:animLvl val="lvl"/>
          <dgm:resizeHandles val="exact"/>
        </dgm:presLayoutVars>
      </dgm:prSet>
      <dgm:spPr/>
    </dgm:pt>
    <dgm:pt modelId="{5E7972C3-BD5F-49A8-BC11-FDB3440E7E1D}" type="pres">
      <dgm:prSet presAssocID="{383BE28A-261D-4FE2-BC18-932E31F1AE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92F9A4-DCE6-4081-AF89-9A94F03AA3D8}" type="pres">
      <dgm:prSet presAssocID="{383BE28A-261D-4FE2-BC18-932E31F1AEA6}" presName="childText" presStyleLbl="revTx" presStyleIdx="0" presStyleCnt="2">
        <dgm:presLayoutVars>
          <dgm:bulletEnabled val="1"/>
        </dgm:presLayoutVars>
      </dgm:prSet>
      <dgm:spPr/>
    </dgm:pt>
    <dgm:pt modelId="{90DF1D22-BE75-438E-AFA2-04D3FDA63881}" type="pres">
      <dgm:prSet presAssocID="{C533EEBE-C2C5-4E03-BB14-89898520C1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E6451-8179-40C3-B1CA-4BB7058DBCE4}" type="pres">
      <dgm:prSet presAssocID="{C533EEBE-C2C5-4E03-BB14-89898520C1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C6FF16-3F4C-4A47-AD2C-8B3895057C8A}" type="presOf" srcId="{510B0FE1-EA13-446E-A4E1-5894268A99FE}" destId="{2C2539F7-4830-4D05-9676-CF1C2932127C}" srcOrd="0" destOrd="0" presId="urn:microsoft.com/office/officeart/2005/8/layout/vList2"/>
    <dgm:cxn modelId="{D72B1023-655B-45A6-90F4-B8B3A83A70A5}" type="presOf" srcId="{383BE28A-261D-4FE2-BC18-932E31F1AEA6}" destId="{5E7972C3-BD5F-49A8-BC11-FDB3440E7E1D}" srcOrd="0" destOrd="0" presId="urn:microsoft.com/office/officeart/2005/8/layout/vList2"/>
    <dgm:cxn modelId="{DCE0FB2A-66AE-4720-8E82-514BEBBEA030}" type="presOf" srcId="{30BF85CC-39BC-4CC5-AFE9-6CA945AD354E}" destId="{6ADE6451-8179-40C3-B1CA-4BB7058DBCE4}" srcOrd="0" destOrd="0" presId="urn:microsoft.com/office/officeart/2005/8/layout/vList2"/>
    <dgm:cxn modelId="{04D08B71-E90B-451C-AF32-29E3CC652D0D}" srcId="{383BE28A-261D-4FE2-BC18-932E31F1AEA6}" destId="{6D9095EF-1FB1-453D-83EC-763298150BDF}" srcOrd="0" destOrd="0" parTransId="{FA76F51A-5813-4494-AEFD-A9259E06A050}" sibTransId="{1B3C6CA5-2D71-4B3D-82EB-75FB5885AE45}"/>
    <dgm:cxn modelId="{0C3EC45A-6F9C-49FE-A396-D4A4438ACDF6}" type="presOf" srcId="{C8409B34-6426-448C-9F2C-A23732F5A0A6}" destId="{1592F9A4-DCE6-4081-AF89-9A94F03AA3D8}" srcOrd="0" destOrd="1" presId="urn:microsoft.com/office/officeart/2005/8/layout/vList2"/>
    <dgm:cxn modelId="{77BF157E-8F50-4AA8-BF48-4F67EFEBF9B2}" srcId="{510B0FE1-EA13-446E-A4E1-5894268A99FE}" destId="{383BE28A-261D-4FE2-BC18-932E31F1AEA6}" srcOrd="0" destOrd="0" parTransId="{E7711F16-50A6-4B22-AD1D-8D949F8E03A2}" sibTransId="{ED48F128-E698-483C-99A6-D6D425FFE100}"/>
    <dgm:cxn modelId="{5C18CFCF-AF25-4683-915C-576E283E7D29}" srcId="{383BE28A-261D-4FE2-BC18-932E31F1AEA6}" destId="{C8409B34-6426-448C-9F2C-A23732F5A0A6}" srcOrd="1" destOrd="0" parTransId="{7CF0113E-EBC4-4FA9-AFE8-390FA7FCBEFE}" sibTransId="{51ECC212-04CD-47C1-A6CA-F1597EBF1534}"/>
    <dgm:cxn modelId="{364C4FE2-1CCE-43E6-A017-1819D3ADEC73}" srcId="{C533EEBE-C2C5-4E03-BB14-89898520C1E7}" destId="{30BF85CC-39BC-4CC5-AFE9-6CA945AD354E}" srcOrd="0" destOrd="0" parTransId="{3D89F651-93C4-435F-AA0E-2CD0E667A2CA}" sibTransId="{26EE1439-4F2D-4915-887F-E8A7B3437ABA}"/>
    <dgm:cxn modelId="{81A886E5-29B9-43C9-919D-CEBE747015D5}" srcId="{510B0FE1-EA13-446E-A4E1-5894268A99FE}" destId="{C533EEBE-C2C5-4E03-BB14-89898520C1E7}" srcOrd="1" destOrd="0" parTransId="{8835BD8C-59B3-4AC1-AAFD-9DC2A92D8940}" sibTransId="{58736D13-AA47-4356-8678-8AA870A60070}"/>
    <dgm:cxn modelId="{891619EE-8A57-455F-ABEE-4A648D1A50A8}" type="presOf" srcId="{C533EEBE-C2C5-4E03-BB14-89898520C1E7}" destId="{90DF1D22-BE75-438E-AFA2-04D3FDA63881}" srcOrd="0" destOrd="0" presId="urn:microsoft.com/office/officeart/2005/8/layout/vList2"/>
    <dgm:cxn modelId="{AFA630F2-CB13-422D-B79E-42A6C31C59A2}" type="presOf" srcId="{6D9095EF-1FB1-453D-83EC-763298150BDF}" destId="{1592F9A4-DCE6-4081-AF89-9A94F03AA3D8}" srcOrd="0" destOrd="0" presId="urn:microsoft.com/office/officeart/2005/8/layout/vList2"/>
    <dgm:cxn modelId="{B888795E-C42D-422C-8624-3E96A77CC8A9}" type="presParOf" srcId="{2C2539F7-4830-4D05-9676-CF1C2932127C}" destId="{5E7972C3-BD5F-49A8-BC11-FDB3440E7E1D}" srcOrd="0" destOrd="0" presId="urn:microsoft.com/office/officeart/2005/8/layout/vList2"/>
    <dgm:cxn modelId="{6A8A9D29-22CF-4D32-93FC-7206BB727B4D}" type="presParOf" srcId="{2C2539F7-4830-4D05-9676-CF1C2932127C}" destId="{1592F9A4-DCE6-4081-AF89-9A94F03AA3D8}" srcOrd="1" destOrd="0" presId="urn:microsoft.com/office/officeart/2005/8/layout/vList2"/>
    <dgm:cxn modelId="{3DD7177D-3F9C-443E-A0B7-3AB620239FBF}" type="presParOf" srcId="{2C2539F7-4830-4D05-9676-CF1C2932127C}" destId="{90DF1D22-BE75-438E-AFA2-04D3FDA63881}" srcOrd="2" destOrd="0" presId="urn:microsoft.com/office/officeart/2005/8/layout/vList2"/>
    <dgm:cxn modelId="{EFB932CB-D48A-4F94-86E8-35D20D06610F}" type="presParOf" srcId="{2C2539F7-4830-4D05-9676-CF1C2932127C}" destId="{6ADE6451-8179-40C3-B1CA-4BB7058DBC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6DE416-59D0-41C4-A40B-387A641DA92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9D3D8F-241C-4704-B7D2-2D2B47EEFE5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/>
            <a:t>Positive Sentiment Reinforcement</a:t>
          </a:r>
          <a:endParaRPr lang="en-US" dirty="0"/>
        </a:p>
      </dgm:t>
    </dgm:pt>
    <dgm:pt modelId="{512B17A6-0F7A-4068-BEBD-B69E87DDAE4B}" type="parTrans" cxnId="{75543EB0-D9D6-4161-97B9-F4E77945D318}">
      <dgm:prSet/>
      <dgm:spPr/>
      <dgm:t>
        <a:bodyPr/>
        <a:lstStyle/>
        <a:p>
          <a:endParaRPr lang="en-US"/>
        </a:p>
      </dgm:t>
    </dgm:pt>
    <dgm:pt modelId="{89E8C832-DCE5-45D5-9187-46CE59603819}" type="sibTrans" cxnId="{75543EB0-D9D6-4161-97B9-F4E77945D318}">
      <dgm:prSet/>
      <dgm:spPr/>
      <dgm:t>
        <a:bodyPr/>
        <a:lstStyle/>
        <a:p>
          <a:endParaRPr lang="en-US"/>
        </a:p>
      </dgm:t>
    </dgm:pt>
    <dgm:pt modelId="{6F16819F-A9E6-468A-9921-FAD65D474CA4}">
      <dgm:prSet/>
      <dgm:spPr/>
      <dgm:t>
        <a:bodyPr/>
        <a:lstStyle/>
        <a:p>
          <a:r>
            <a:rPr lang="en-GB" dirty="0"/>
            <a:t>Negative Sentiment Mitigation</a:t>
          </a:r>
          <a:endParaRPr lang="en-US" dirty="0"/>
        </a:p>
      </dgm:t>
    </dgm:pt>
    <dgm:pt modelId="{BE70F4DD-C6E5-4AD6-BD0C-EFF836D18CFD}" type="parTrans" cxnId="{466CCD86-CB90-4EF2-9B6A-C6E7E2AC10D5}">
      <dgm:prSet/>
      <dgm:spPr/>
      <dgm:t>
        <a:bodyPr/>
        <a:lstStyle/>
        <a:p>
          <a:endParaRPr lang="en-US"/>
        </a:p>
      </dgm:t>
    </dgm:pt>
    <dgm:pt modelId="{385AC56C-89CE-46AD-8280-BDB092384325}" type="sibTrans" cxnId="{466CCD86-CB90-4EF2-9B6A-C6E7E2AC10D5}">
      <dgm:prSet/>
      <dgm:spPr/>
      <dgm:t>
        <a:bodyPr/>
        <a:lstStyle/>
        <a:p>
          <a:endParaRPr lang="en-US"/>
        </a:p>
      </dgm:t>
    </dgm:pt>
    <dgm:pt modelId="{EC0CD08E-6C64-4D78-9B21-0565AF06AEA5}">
      <dgm:prSet/>
      <dgm:spPr/>
      <dgm:t>
        <a:bodyPr/>
        <a:lstStyle/>
        <a:p>
          <a:r>
            <a:rPr lang="en-GB"/>
            <a:t>Continuous Monitoring</a:t>
          </a:r>
          <a:endParaRPr lang="en-US"/>
        </a:p>
      </dgm:t>
    </dgm:pt>
    <dgm:pt modelId="{EC20AF6A-579C-411C-AB25-B6CB00E141AB}" type="parTrans" cxnId="{004C63E0-EC34-4C1E-BB79-901D103853EF}">
      <dgm:prSet/>
      <dgm:spPr/>
      <dgm:t>
        <a:bodyPr/>
        <a:lstStyle/>
        <a:p>
          <a:endParaRPr lang="en-US"/>
        </a:p>
      </dgm:t>
    </dgm:pt>
    <dgm:pt modelId="{7D814E91-13D8-4BCA-B6DA-E4B599853ED7}" type="sibTrans" cxnId="{004C63E0-EC34-4C1E-BB79-901D103853EF}">
      <dgm:prSet/>
      <dgm:spPr/>
      <dgm:t>
        <a:bodyPr/>
        <a:lstStyle/>
        <a:p>
          <a:endParaRPr lang="en-US"/>
        </a:p>
      </dgm:t>
    </dgm:pt>
    <dgm:pt modelId="{7BC10361-5EC6-4C53-B713-1ADEBC9A8A41}">
      <dgm:prSet/>
      <dgm:spPr/>
      <dgm:t>
        <a:bodyPr/>
        <a:lstStyle/>
        <a:p>
          <a:r>
            <a:rPr lang="en-GB"/>
            <a:t>Proactive Safety Measures</a:t>
          </a:r>
          <a:endParaRPr lang="en-US"/>
        </a:p>
      </dgm:t>
    </dgm:pt>
    <dgm:pt modelId="{0FBCF166-D8DD-40E0-A021-3A61897DC695}" type="parTrans" cxnId="{6CB23B2B-A945-4062-9D2C-EEC573A998AC}">
      <dgm:prSet/>
      <dgm:spPr/>
      <dgm:t>
        <a:bodyPr/>
        <a:lstStyle/>
        <a:p>
          <a:endParaRPr lang="en-US"/>
        </a:p>
      </dgm:t>
    </dgm:pt>
    <dgm:pt modelId="{90D5A4E2-C218-494B-87BA-7B97E528941C}" type="sibTrans" cxnId="{6CB23B2B-A945-4062-9D2C-EEC573A998AC}">
      <dgm:prSet/>
      <dgm:spPr/>
      <dgm:t>
        <a:bodyPr/>
        <a:lstStyle/>
        <a:p>
          <a:endParaRPr lang="en-US"/>
        </a:p>
      </dgm:t>
    </dgm:pt>
    <dgm:pt modelId="{BDF47060-5D1A-4C03-B178-928D5D2D9C00}">
      <dgm:prSet/>
      <dgm:spPr/>
      <dgm:t>
        <a:bodyPr/>
        <a:lstStyle/>
        <a:p>
          <a:r>
            <a:rPr lang="en-GB"/>
            <a:t>Consumer Insight Surveys</a:t>
          </a:r>
          <a:endParaRPr lang="en-US"/>
        </a:p>
      </dgm:t>
    </dgm:pt>
    <dgm:pt modelId="{A0A789CA-5830-49AC-9FC7-BF0FE7207F62}" type="parTrans" cxnId="{916D58A7-BDCB-42A7-B0C6-0B95E1156B53}">
      <dgm:prSet/>
      <dgm:spPr/>
      <dgm:t>
        <a:bodyPr/>
        <a:lstStyle/>
        <a:p>
          <a:endParaRPr lang="en-US"/>
        </a:p>
      </dgm:t>
    </dgm:pt>
    <dgm:pt modelId="{531125D5-BAF8-4A49-8EA6-84FA693EE2F1}" type="sibTrans" cxnId="{916D58A7-BDCB-42A7-B0C6-0B95E1156B53}">
      <dgm:prSet/>
      <dgm:spPr/>
      <dgm:t>
        <a:bodyPr/>
        <a:lstStyle/>
        <a:p>
          <a:endParaRPr lang="en-US"/>
        </a:p>
      </dgm:t>
    </dgm:pt>
    <dgm:pt modelId="{DEF42341-C730-40D0-9B3D-BA4A8F3BC32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/>
            <a:t>Utilization of NLP Tools</a:t>
          </a:r>
          <a:endParaRPr lang="en-US"/>
        </a:p>
      </dgm:t>
    </dgm:pt>
    <dgm:pt modelId="{13D22357-9362-40D3-AB50-4DE1AE4E0C89}" type="parTrans" cxnId="{C3CC83E9-3D4A-4A02-8D9A-D7F09E44FF51}">
      <dgm:prSet/>
      <dgm:spPr/>
      <dgm:t>
        <a:bodyPr/>
        <a:lstStyle/>
        <a:p>
          <a:endParaRPr lang="en-US"/>
        </a:p>
      </dgm:t>
    </dgm:pt>
    <dgm:pt modelId="{61167181-03DF-4B6C-A355-E8C676FB6E8C}" type="sibTrans" cxnId="{C3CC83E9-3D4A-4A02-8D9A-D7F09E44FF51}">
      <dgm:prSet/>
      <dgm:spPr/>
      <dgm:t>
        <a:bodyPr/>
        <a:lstStyle/>
        <a:p>
          <a:endParaRPr lang="en-US"/>
        </a:p>
      </dgm:t>
    </dgm:pt>
    <dgm:pt modelId="{76D612F9-5F49-47DE-8B48-3B0676839DDF}">
      <dgm:prSet/>
      <dgm:spPr/>
      <dgm:t>
        <a:bodyPr/>
        <a:lstStyle/>
        <a:p>
          <a:r>
            <a:rPr lang="en-GB"/>
            <a:t>Improved Drug Communication</a:t>
          </a:r>
          <a:endParaRPr lang="en-US"/>
        </a:p>
      </dgm:t>
    </dgm:pt>
    <dgm:pt modelId="{17F279B2-6CB6-4C43-9419-867FA77C31F1}" type="parTrans" cxnId="{872D4C50-3911-4BCA-A043-E9A29F15D076}">
      <dgm:prSet/>
      <dgm:spPr/>
      <dgm:t>
        <a:bodyPr/>
        <a:lstStyle/>
        <a:p>
          <a:endParaRPr lang="en-US"/>
        </a:p>
      </dgm:t>
    </dgm:pt>
    <dgm:pt modelId="{801CD736-608F-4ED6-8612-5CAC49EFE984}" type="sibTrans" cxnId="{872D4C50-3911-4BCA-A043-E9A29F15D076}">
      <dgm:prSet/>
      <dgm:spPr/>
      <dgm:t>
        <a:bodyPr/>
        <a:lstStyle/>
        <a:p>
          <a:endParaRPr lang="en-US"/>
        </a:p>
      </dgm:t>
    </dgm:pt>
    <dgm:pt modelId="{4AE86793-20C3-4BC4-B8AB-591A5D22F8BB}">
      <dgm:prSet/>
      <dgm:spPr/>
      <dgm:t>
        <a:bodyPr/>
        <a:lstStyle/>
        <a:p>
          <a:r>
            <a:rPr lang="en-GB"/>
            <a:t>Enhanced Feedback Mechanisms</a:t>
          </a:r>
          <a:endParaRPr lang="en-US"/>
        </a:p>
      </dgm:t>
    </dgm:pt>
    <dgm:pt modelId="{11B5496A-8317-4080-9715-A19CF69DFEAD}" type="parTrans" cxnId="{70385BD4-5A8C-438C-B695-2CA6662C57DC}">
      <dgm:prSet/>
      <dgm:spPr/>
      <dgm:t>
        <a:bodyPr/>
        <a:lstStyle/>
        <a:p>
          <a:endParaRPr lang="en-US"/>
        </a:p>
      </dgm:t>
    </dgm:pt>
    <dgm:pt modelId="{A19F628F-3A43-42A5-B2DD-2C813F44B060}" type="sibTrans" cxnId="{70385BD4-5A8C-438C-B695-2CA6662C57DC}">
      <dgm:prSet/>
      <dgm:spPr/>
      <dgm:t>
        <a:bodyPr/>
        <a:lstStyle/>
        <a:p>
          <a:endParaRPr lang="en-US"/>
        </a:p>
      </dgm:t>
    </dgm:pt>
    <dgm:pt modelId="{C55373B7-F70E-4308-8AF8-6F86101FE6F2}">
      <dgm:prSet/>
      <dgm:spPr/>
      <dgm:t>
        <a:bodyPr/>
        <a:lstStyle/>
        <a:p>
          <a:r>
            <a:rPr lang="en-GB"/>
            <a:t>Personalized Medicine Campaigns</a:t>
          </a:r>
          <a:endParaRPr lang="en-US"/>
        </a:p>
      </dgm:t>
    </dgm:pt>
    <dgm:pt modelId="{2ACAD93D-A0B6-44AF-95C3-C3BC06B6AD44}" type="parTrans" cxnId="{0834AEB9-2BD0-40AB-957D-E1ACD65AC774}">
      <dgm:prSet/>
      <dgm:spPr/>
      <dgm:t>
        <a:bodyPr/>
        <a:lstStyle/>
        <a:p>
          <a:endParaRPr lang="en-US"/>
        </a:p>
      </dgm:t>
    </dgm:pt>
    <dgm:pt modelId="{DDDCCAC7-1DEF-4D1E-A776-D71F1FFC374D}" type="sibTrans" cxnId="{0834AEB9-2BD0-40AB-957D-E1ACD65AC774}">
      <dgm:prSet/>
      <dgm:spPr/>
      <dgm:t>
        <a:bodyPr/>
        <a:lstStyle/>
        <a:p>
          <a:endParaRPr lang="en-US"/>
        </a:p>
      </dgm:t>
    </dgm:pt>
    <dgm:pt modelId="{E7A7B83E-4DAE-4144-B531-147F9EFB5B40}">
      <dgm:prSet/>
      <dgm:spPr/>
      <dgm:t>
        <a:bodyPr/>
        <a:lstStyle/>
        <a:p>
          <a:r>
            <a:rPr lang="en-GB"/>
            <a:t>Strengthened Post-Market Surveillance</a:t>
          </a:r>
          <a:endParaRPr lang="en-US"/>
        </a:p>
      </dgm:t>
    </dgm:pt>
    <dgm:pt modelId="{E1A2B3AF-EBB5-4E45-9E2B-43CDC2D73FA4}" type="parTrans" cxnId="{67688F39-4AE0-494A-AEE2-C5EE16B23269}">
      <dgm:prSet/>
      <dgm:spPr/>
      <dgm:t>
        <a:bodyPr/>
        <a:lstStyle/>
        <a:p>
          <a:endParaRPr lang="en-US"/>
        </a:p>
      </dgm:t>
    </dgm:pt>
    <dgm:pt modelId="{3D7DBCB5-50B5-4057-A3AC-197638A8D8BF}" type="sibTrans" cxnId="{67688F39-4AE0-494A-AEE2-C5EE16B23269}">
      <dgm:prSet/>
      <dgm:spPr/>
      <dgm:t>
        <a:bodyPr/>
        <a:lstStyle/>
        <a:p>
          <a:endParaRPr lang="en-US"/>
        </a:p>
      </dgm:t>
    </dgm:pt>
    <dgm:pt modelId="{74969C76-9062-4A73-97F1-C6DD6AAD5BC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/>
            <a:t>Patient Education and Support</a:t>
          </a:r>
          <a:endParaRPr lang="en-US" dirty="0"/>
        </a:p>
      </dgm:t>
    </dgm:pt>
    <dgm:pt modelId="{A5A11DEE-DF4A-4C84-BD82-87C576470F93}" type="parTrans" cxnId="{7FBE82A0-D4CF-4576-B35C-35B07B70725C}">
      <dgm:prSet/>
      <dgm:spPr/>
      <dgm:t>
        <a:bodyPr/>
        <a:lstStyle/>
        <a:p>
          <a:endParaRPr lang="en-US"/>
        </a:p>
      </dgm:t>
    </dgm:pt>
    <dgm:pt modelId="{BCA801A3-7934-482C-A0F8-AB0A12495B2E}" type="sibTrans" cxnId="{7FBE82A0-D4CF-4576-B35C-35B07B70725C}">
      <dgm:prSet/>
      <dgm:spPr/>
      <dgm:t>
        <a:bodyPr/>
        <a:lstStyle/>
        <a:p>
          <a:endParaRPr lang="en-US"/>
        </a:p>
      </dgm:t>
    </dgm:pt>
    <dgm:pt modelId="{7BFC2983-BDDD-41AD-8116-5B3CA2F38899}">
      <dgm:prSet/>
      <dgm:spPr/>
      <dgm:t>
        <a:bodyPr/>
        <a:lstStyle/>
        <a:p>
          <a:r>
            <a:rPr lang="en-GB" dirty="0"/>
            <a:t>Targeted Product Development</a:t>
          </a:r>
          <a:endParaRPr lang="en-US" dirty="0"/>
        </a:p>
      </dgm:t>
    </dgm:pt>
    <dgm:pt modelId="{7964D2AC-E33B-4E02-B15F-6B00B95A7211}" type="parTrans" cxnId="{5B14DC0C-559E-4979-92B3-D706D1DF9EAC}">
      <dgm:prSet/>
      <dgm:spPr/>
      <dgm:t>
        <a:bodyPr/>
        <a:lstStyle/>
        <a:p>
          <a:endParaRPr lang="en-US"/>
        </a:p>
      </dgm:t>
    </dgm:pt>
    <dgm:pt modelId="{8A0AB4D5-51B0-4739-BE02-FACE273EF7FA}" type="sibTrans" cxnId="{5B14DC0C-559E-4979-92B3-D706D1DF9EAC}">
      <dgm:prSet/>
      <dgm:spPr/>
      <dgm:t>
        <a:bodyPr/>
        <a:lstStyle/>
        <a:p>
          <a:endParaRPr lang="en-US"/>
        </a:p>
      </dgm:t>
    </dgm:pt>
    <dgm:pt modelId="{6636CA5E-0229-4664-9F19-013C3A80C263}" type="pres">
      <dgm:prSet presAssocID="{2B6DE416-59D0-41C4-A40B-387A641DA92F}" presName="diagram" presStyleCnt="0">
        <dgm:presLayoutVars>
          <dgm:dir/>
          <dgm:resizeHandles val="exact"/>
        </dgm:presLayoutVars>
      </dgm:prSet>
      <dgm:spPr/>
    </dgm:pt>
    <dgm:pt modelId="{8A11EFC9-28DF-4145-A234-93C97904B807}" type="pres">
      <dgm:prSet presAssocID="{C79D3D8F-241C-4704-B7D2-2D2B47EEFE57}" presName="node" presStyleLbl="node1" presStyleIdx="0" presStyleCnt="12">
        <dgm:presLayoutVars>
          <dgm:bulletEnabled val="1"/>
        </dgm:presLayoutVars>
      </dgm:prSet>
      <dgm:spPr/>
    </dgm:pt>
    <dgm:pt modelId="{BDED35E9-F4C4-4103-A4B9-7E454964F2E0}" type="pres">
      <dgm:prSet presAssocID="{89E8C832-DCE5-45D5-9187-46CE59603819}" presName="sibTrans" presStyleCnt="0"/>
      <dgm:spPr/>
    </dgm:pt>
    <dgm:pt modelId="{0D32A374-3449-4C32-A3DA-8C002225E613}" type="pres">
      <dgm:prSet presAssocID="{6F16819F-A9E6-468A-9921-FAD65D474CA4}" presName="node" presStyleLbl="node1" presStyleIdx="1" presStyleCnt="12">
        <dgm:presLayoutVars>
          <dgm:bulletEnabled val="1"/>
        </dgm:presLayoutVars>
      </dgm:prSet>
      <dgm:spPr/>
    </dgm:pt>
    <dgm:pt modelId="{73728293-456B-42F4-8AC5-616DA8701F78}" type="pres">
      <dgm:prSet presAssocID="{385AC56C-89CE-46AD-8280-BDB092384325}" presName="sibTrans" presStyleCnt="0"/>
      <dgm:spPr/>
    </dgm:pt>
    <dgm:pt modelId="{FCCAF7B6-FDC4-4218-81D7-07DFC34F8DB1}" type="pres">
      <dgm:prSet presAssocID="{EC0CD08E-6C64-4D78-9B21-0565AF06AEA5}" presName="node" presStyleLbl="node1" presStyleIdx="2" presStyleCnt="12">
        <dgm:presLayoutVars>
          <dgm:bulletEnabled val="1"/>
        </dgm:presLayoutVars>
      </dgm:prSet>
      <dgm:spPr/>
    </dgm:pt>
    <dgm:pt modelId="{7087B716-94DA-4E6A-824F-0DE7CF6CFCB5}" type="pres">
      <dgm:prSet presAssocID="{7D814E91-13D8-4BCA-B6DA-E4B599853ED7}" presName="sibTrans" presStyleCnt="0"/>
      <dgm:spPr/>
    </dgm:pt>
    <dgm:pt modelId="{A7E40328-65B1-4EAE-924D-F0221ECDF539}" type="pres">
      <dgm:prSet presAssocID="{7BC10361-5EC6-4C53-B713-1ADEBC9A8A41}" presName="node" presStyleLbl="node1" presStyleIdx="3" presStyleCnt="12">
        <dgm:presLayoutVars>
          <dgm:bulletEnabled val="1"/>
        </dgm:presLayoutVars>
      </dgm:prSet>
      <dgm:spPr/>
    </dgm:pt>
    <dgm:pt modelId="{4432EDC7-9341-4EE8-A9D2-1CE77884E8C6}" type="pres">
      <dgm:prSet presAssocID="{90D5A4E2-C218-494B-87BA-7B97E528941C}" presName="sibTrans" presStyleCnt="0"/>
      <dgm:spPr/>
    </dgm:pt>
    <dgm:pt modelId="{F278EF57-E23B-4E9B-8EAF-1368D510A4A8}" type="pres">
      <dgm:prSet presAssocID="{BDF47060-5D1A-4C03-B178-928D5D2D9C00}" presName="node" presStyleLbl="node1" presStyleIdx="4" presStyleCnt="12">
        <dgm:presLayoutVars>
          <dgm:bulletEnabled val="1"/>
        </dgm:presLayoutVars>
      </dgm:prSet>
      <dgm:spPr/>
    </dgm:pt>
    <dgm:pt modelId="{8F9A769D-65F1-4312-BEB6-4FA4D4E4F5C6}" type="pres">
      <dgm:prSet presAssocID="{531125D5-BAF8-4A49-8EA6-84FA693EE2F1}" presName="sibTrans" presStyleCnt="0"/>
      <dgm:spPr/>
    </dgm:pt>
    <dgm:pt modelId="{C75D65E9-DD92-41B7-B6D5-07B2E4C42ECD}" type="pres">
      <dgm:prSet presAssocID="{DEF42341-C730-40D0-9B3D-BA4A8F3BC32E}" presName="node" presStyleLbl="node1" presStyleIdx="5" presStyleCnt="12">
        <dgm:presLayoutVars>
          <dgm:bulletEnabled val="1"/>
        </dgm:presLayoutVars>
      </dgm:prSet>
      <dgm:spPr/>
    </dgm:pt>
    <dgm:pt modelId="{E3ED23AD-E64D-4EAD-B992-93352BCCAE5C}" type="pres">
      <dgm:prSet presAssocID="{61167181-03DF-4B6C-A355-E8C676FB6E8C}" presName="sibTrans" presStyleCnt="0"/>
      <dgm:spPr/>
    </dgm:pt>
    <dgm:pt modelId="{132241DD-E222-4BCE-B526-1A8D62CEE8A9}" type="pres">
      <dgm:prSet presAssocID="{76D612F9-5F49-47DE-8B48-3B0676839DDF}" presName="node" presStyleLbl="node1" presStyleIdx="6" presStyleCnt="12">
        <dgm:presLayoutVars>
          <dgm:bulletEnabled val="1"/>
        </dgm:presLayoutVars>
      </dgm:prSet>
      <dgm:spPr/>
    </dgm:pt>
    <dgm:pt modelId="{8D58E3AC-2EED-4178-8E56-EEBB203930F3}" type="pres">
      <dgm:prSet presAssocID="{801CD736-608F-4ED6-8612-5CAC49EFE984}" presName="sibTrans" presStyleCnt="0"/>
      <dgm:spPr/>
    </dgm:pt>
    <dgm:pt modelId="{C55F3B8F-3508-47FA-A868-C66F5E87812F}" type="pres">
      <dgm:prSet presAssocID="{4AE86793-20C3-4BC4-B8AB-591A5D22F8BB}" presName="node" presStyleLbl="node1" presStyleIdx="7" presStyleCnt="12">
        <dgm:presLayoutVars>
          <dgm:bulletEnabled val="1"/>
        </dgm:presLayoutVars>
      </dgm:prSet>
      <dgm:spPr/>
    </dgm:pt>
    <dgm:pt modelId="{82098B58-A19F-4904-9D32-76B774573D9B}" type="pres">
      <dgm:prSet presAssocID="{A19F628F-3A43-42A5-B2DD-2C813F44B060}" presName="sibTrans" presStyleCnt="0"/>
      <dgm:spPr/>
    </dgm:pt>
    <dgm:pt modelId="{0FA37442-2862-49A4-A248-0AA1EC0F3990}" type="pres">
      <dgm:prSet presAssocID="{C55373B7-F70E-4308-8AF8-6F86101FE6F2}" presName="node" presStyleLbl="node1" presStyleIdx="8" presStyleCnt="12">
        <dgm:presLayoutVars>
          <dgm:bulletEnabled val="1"/>
        </dgm:presLayoutVars>
      </dgm:prSet>
      <dgm:spPr/>
    </dgm:pt>
    <dgm:pt modelId="{892F09BA-5457-41EB-9D5D-68CA8F7837B3}" type="pres">
      <dgm:prSet presAssocID="{DDDCCAC7-1DEF-4D1E-A776-D71F1FFC374D}" presName="sibTrans" presStyleCnt="0"/>
      <dgm:spPr/>
    </dgm:pt>
    <dgm:pt modelId="{774C79C5-CC4B-472F-B059-469FEB271E19}" type="pres">
      <dgm:prSet presAssocID="{E7A7B83E-4DAE-4144-B531-147F9EFB5B40}" presName="node" presStyleLbl="node1" presStyleIdx="9" presStyleCnt="12">
        <dgm:presLayoutVars>
          <dgm:bulletEnabled val="1"/>
        </dgm:presLayoutVars>
      </dgm:prSet>
      <dgm:spPr/>
    </dgm:pt>
    <dgm:pt modelId="{30C76B1D-3E66-4008-8741-8AAED7DC869E}" type="pres">
      <dgm:prSet presAssocID="{3D7DBCB5-50B5-4057-A3AC-197638A8D8BF}" presName="sibTrans" presStyleCnt="0"/>
      <dgm:spPr/>
    </dgm:pt>
    <dgm:pt modelId="{AEE979C7-0198-4D77-8D27-5DE53D32A304}" type="pres">
      <dgm:prSet presAssocID="{74969C76-9062-4A73-97F1-C6DD6AAD5BCB}" presName="node" presStyleLbl="node1" presStyleIdx="10" presStyleCnt="12">
        <dgm:presLayoutVars>
          <dgm:bulletEnabled val="1"/>
        </dgm:presLayoutVars>
      </dgm:prSet>
      <dgm:spPr/>
    </dgm:pt>
    <dgm:pt modelId="{DEE8AF63-2B0F-46CA-B54E-637BAD08F9B3}" type="pres">
      <dgm:prSet presAssocID="{BCA801A3-7934-482C-A0F8-AB0A12495B2E}" presName="sibTrans" presStyleCnt="0"/>
      <dgm:spPr/>
    </dgm:pt>
    <dgm:pt modelId="{BF5AB6C3-055A-4963-9A1B-FA9BA5EAC05B}" type="pres">
      <dgm:prSet presAssocID="{7BFC2983-BDDD-41AD-8116-5B3CA2F3889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B14DC0C-559E-4979-92B3-D706D1DF9EAC}" srcId="{2B6DE416-59D0-41C4-A40B-387A641DA92F}" destId="{7BFC2983-BDDD-41AD-8116-5B3CA2F38899}" srcOrd="11" destOrd="0" parTransId="{7964D2AC-E33B-4E02-B15F-6B00B95A7211}" sibTransId="{8A0AB4D5-51B0-4739-BE02-FACE273EF7FA}"/>
    <dgm:cxn modelId="{1A86490D-48B1-4A9B-AB68-3023234C6BAC}" type="presOf" srcId="{E7A7B83E-4DAE-4144-B531-147F9EFB5B40}" destId="{774C79C5-CC4B-472F-B059-469FEB271E19}" srcOrd="0" destOrd="0" presId="urn:microsoft.com/office/officeart/2005/8/layout/default"/>
    <dgm:cxn modelId="{0141F920-BB6E-411B-8F0D-EDEA899FE1DA}" type="presOf" srcId="{DEF42341-C730-40D0-9B3D-BA4A8F3BC32E}" destId="{C75D65E9-DD92-41B7-B6D5-07B2E4C42ECD}" srcOrd="0" destOrd="0" presId="urn:microsoft.com/office/officeart/2005/8/layout/default"/>
    <dgm:cxn modelId="{30957B23-21CD-4567-975D-04CD2BCE2F59}" type="presOf" srcId="{EC0CD08E-6C64-4D78-9B21-0565AF06AEA5}" destId="{FCCAF7B6-FDC4-4218-81D7-07DFC34F8DB1}" srcOrd="0" destOrd="0" presId="urn:microsoft.com/office/officeart/2005/8/layout/default"/>
    <dgm:cxn modelId="{6CB23B2B-A945-4062-9D2C-EEC573A998AC}" srcId="{2B6DE416-59D0-41C4-A40B-387A641DA92F}" destId="{7BC10361-5EC6-4C53-B713-1ADEBC9A8A41}" srcOrd="3" destOrd="0" parTransId="{0FBCF166-D8DD-40E0-A021-3A61897DC695}" sibTransId="{90D5A4E2-C218-494B-87BA-7B97E528941C}"/>
    <dgm:cxn modelId="{FF9F8930-DD2C-4222-97F8-398A04958080}" type="presOf" srcId="{4AE86793-20C3-4BC4-B8AB-591A5D22F8BB}" destId="{C55F3B8F-3508-47FA-A868-C66F5E87812F}" srcOrd="0" destOrd="0" presId="urn:microsoft.com/office/officeart/2005/8/layout/default"/>
    <dgm:cxn modelId="{3F3E7831-F914-4A9F-A531-15CB33BB9C16}" type="presOf" srcId="{BDF47060-5D1A-4C03-B178-928D5D2D9C00}" destId="{F278EF57-E23B-4E9B-8EAF-1368D510A4A8}" srcOrd="0" destOrd="0" presId="urn:microsoft.com/office/officeart/2005/8/layout/default"/>
    <dgm:cxn modelId="{67688F39-4AE0-494A-AEE2-C5EE16B23269}" srcId="{2B6DE416-59D0-41C4-A40B-387A641DA92F}" destId="{E7A7B83E-4DAE-4144-B531-147F9EFB5B40}" srcOrd="9" destOrd="0" parTransId="{E1A2B3AF-EBB5-4E45-9E2B-43CDC2D73FA4}" sibTransId="{3D7DBCB5-50B5-4057-A3AC-197638A8D8BF}"/>
    <dgm:cxn modelId="{1BE5955E-85B8-4AAE-9AC3-E1A4287CC1A4}" type="presOf" srcId="{7BFC2983-BDDD-41AD-8116-5B3CA2F38899}" destId="{BF5AB6C3-055A-4963-9A1B-FA9BA5EAC05B}" srcOrd="0" destOrd="0" presId="urn:microsoft.com/office/officeart/2005/8/layout/default"/>
    <dgm:cxn modelId="{95D37560-97D9-4652-9C5D-373D28F8B6B2}" type="presOf" srcId="{76D612F9-5F49-47DE-8B48-3B0676839DDF}" destId="{132241DD-E222-4BCE-B526-1A8D62CEE8A9}" srcOrd="0" destOrd="0" presId="urn:microsoft.com/office/officeart/2005/8/layout/default"/>
    <dgm:cxn modelId="{872D4C50-3911-4BCA-A043-E9A29F15D076}" srcId="{2B6DE416-59D0-41C4-A40B-387A641DA92F}" destId="{76D612F9-5F49-47DE-8B48-3B0676839DDF}" srcOrd="6" destOrd="0" parTransId="{17F279B2-6CB6-4C43-9419-867FA77C31F1}" sibTransId="{801CD736-608F-4ED6-8612-5CAC49EFE984}"/>
    <dgm:cxn modelId="{F66B4571-A7A1-4ACB-9AC7-349E12FE9790}" type="presOf" srcId="{C55373B7-F70E-4308-8AF8-6F86101FE6F2}" destId="{0FA37442-2862-49A4-A248-0AA1EC0F3990}" srcOrd="0" destOrd="0" presId="urn:microsoft.com/office/officeart/2005/8/layout/default"/>
    <dgm:cxn modelId="{466CCD86-CB90-4EF2-9B6A-C6E7E2AC10D5}" srcId="{2B6DE416-59D0-41C4-A40B-387A641DA92F}" destId="{6F16819F-A9E6-468A-9921-FAD65D474CA4}" srcOrd="1" destOrd="0" parTransId="{BE70F4DD-C6E5-4AD6-BD0C-EFF836D18CFD}" sibTransId="{385AC56C-89CE-46AD-8280-BDB092384325}"/>
    <dgm:cxn modelId="{B0131A88-9ECC-4616-9681-AA1B147220BA}" type="presOf" srcId="{74969C76-9062-4A73-97F1-C6DD6AAD5BCB}" destId="{AEE979C7-0198-4D77-8D27-5DE53D32A304}" srcOrd="0" destOrd="0" presId="urn:microsoft.com/office/officeart/2005/8/layout/default"/>
    <dgm:cxn modelId="{7FBE82A0-D4CF-4576-B35C-35B07B70725C}" srcId="{2B6DE416-59D0-41C4-A40B-387A641DA92F}" destId="{74969C76-9062-4A73-97F1-C6DD6AAD5BCB}" srcOrd="10" destOrd="0" parTransId="{A5A11DEE-DF4A-4C84-BD82-87C576470F93}" sibTransId="{BCA801A3-7934-482C-A0F8-AB0A12495B2E}"/>
    <dgm:cxn modelId="{916D58A7-BDCB-42A7-B0C6-0B95E1156B53}" srcId="{2B6DE416-59D0-41C4-A40B-387A641DA92F}" destId="{BDF47060-5D1A-4C03-B178-928D5D2D9C00}" srcOrd="4" destOrd="0" parTransId="{A0A789CA-5830-49AC-9FC7-BF0FE7207F62}" sibTransId="{531125D5-BAF8-4A49-8EA6-84FA693EE2F1}"/>
    <dgm:cxn modelId="{75543EB0-D9D6-4161-97B9-F4E77945D318}" srcId="{2B6DE416-59D0-41C4-A40B-387A641DA92F}" destId="{C79D3D8F-241C-4704-B7D2-2D2B47EEFE57}" srcOrd="0" destOrd="0" parTransId="{512B17A6-0F7A-4068-BEBD-B69E87DDAE4B}" sibTransId="{89E8C832-DCE5-45D5-9187-46CE59603819}"/>
    <dgm:cxn modelId="{0834AEB9-2BD0-40AB-957D-E1ACD65AC774}" srcId="{2B6DE416-59D0-41C4-A40B-387A641DA92F}" destId="{C55373B7-F70E-4308-8AF8-6F86101FE6F2}" srcOrd="8" destOrd="0" parTransId="{2ACAD93D-A0B6-44AF-95C3-C3BC06B6AD44}" sibTransId="{DDDCCAC7-1DEF-4D1E-A776-D71F1FFC374D}"/>
    <dgm:cxn modelId="{70385BD4-5A8C-438C-B695-2CA6662C57DC}" srcId="{2B6DE416-59D0-41C4-A40B-387A641DA92F}" destId="{4AE86793-20C3-4BC4-B8AB-591A5D22F8BB}" srcOrd="7" destOrd="0" parTransId="{11B5496A-8317-4080-9715-A19CF69DFEAD}" sibTransId="{A19F628F-3A43-42A5-B2DD-2C813F44B060}"/>
    <dgm:cxn modelId="{A03D67DE-7339-4C96-84DD-75ACF5D9B89C}" type="presOf" srcId="{7BC10361-5EC6-4C53-B713-1ADEBC9A8A41}" destId="{A7E40328-65B1-4EAE-924D-F0221ECDF539}" srcOrd="0" destOrd="0" presId="urn:microsoft.com/office/officeart/2005/8/layout/default"/>
    <dgm:cxn modelId="{5331BEDF-A1A2-40D5-8C95-7A52C6800DF5}" type="presOf" srcId="{6F16819F-A9E6-468A-9921-FAD65D474CA4}" destId="{0D32A374-3449-4C32-A3DA-8C002225E613}" srcOrd="0" destOrd="0" presId="urn:microsoft.com/office/officeart/2005/8/layout/default"/>
    <dgm:cxn modelId="{004C63E0-EC34-4C1E-BB79-901D103853EF}" srcId="{2B6DE416-59D0-41C4-A40B-387A641DA92F}" destId="{EC0CD08E-6C64-4D78-9B21-0565AF06AEA5}" srcOrd="2" destOrd="0" parTransId="{EC20AF6A-579C-411C-AB25-B6CB00E141AB}" sibTransId="{7D814E91-13D8-4BCA-B6DA-E4B599853ED7}"/>
    <dgm:cxn modelId="{D4551BE7-6DF0-4BA9-AA9E-02B2EF40BED9}" type="presOf" srcId="{2B6DE416-59D0-41C4-A40B-387A641DA92F}" destId="{6636CA5E-0229-4664-9F19-013C3A80C263}" srcOrd="0" destOrd="0" presId="urn:microsoft.com/office/officeart/2005/8/layout/default"/>
    <dgm:cxn modelId="{C3CC83E9-3D4A-4A02-8D9A-D7F09E44FF51}" srcId="{2B6DE416-59D0-41C4-A40B-387A641DA92F}" destId="{DEF42341-C730-40D0-9B3D-BA4A8F3BC32E}" srcOrd="5" destOrd="0" parTransId="{13D22357-9362-40D3-AB50-4DE1AE4E0C89}" sibTransId="{61167181-03DF-4B6C-A355-E8C676FB6E8C}"/>
    <dgm:cxn modelId="{F05888F4-91B1-40E1-84D0-4F8AC46E264C}" type="presOf" srcId="{C79D3D8F-241C-4704-B7D2-2D2B47EEFE57}" destId="{8A11EFC9-28DF-4145-A234-93C97904B807}" srcOrd="0" destOrd="0" presId="urn:microsoft.com/office/officeart/2005/8/layout/default"/>
    <dgm:cxn modelId="{F33A798C-D9B1-432A-867E-874AA5132CC3}" type="presParOf" srcId="{6636CA5E-0229-4664-9F19-013C3A80C263}" destId="{8A11EFC9-28DF-4145-A234-93C97904B807}" srcOrd="0" destOrd="0" presId="urn:microsoft.com/office/officeart/2005/8/layout/default"/>
    <dgm:cxn modelId="{B51A9F08-0447-42C9-AB31-B6DEA20DC81C}" type="presParOf" srcId="{6636CA5E-0229-4664-9F19-013C3A80C263}" destId="{BDED35E9-F4C4-4103-A4B9-7E454964F2E0}" srcOrd="1" destOrd="0" presId="urn:microsoft.com/office/officeart/2005/8/layout/default"/>
    <dgm:cxn modelId="{466E7568-F15C-4445-8547-98269F463BC6}" type="presParOf" srcId="{6636CA5E-0229-4664-9F19-013C3A80C263}" destId="{0D32A374-3449-4C32-A3DA-8C002225E613}" srcOrd="2" destOrd="0" presId="urn:microsoft.com/office/officeart/2005/8/layout/default"/>
    <dgm:cxn modelId="{EE3AEE29-33CB-4CBD-9A07-D78EE7B2DF49}" type="presParOf" srcId="{6636CA5E-0229-4664-9F19-013C3A80C263}" destId="{73728293-456B-42F4-8AC5-616DA8701F78}" srcOrd="3" destOrd="0" presId="urn:microsoft.com/office/officeart/2005/8/layout/default"/>
    <dgm:cxn modelId="{9FF70DAD-F91B-4312-8501-AF3C0B70AF81}" type="presParOf" srcId="{6636CA5E-0229-4664-9F19-013C3A80C263}" destId="{FCCAF7B6-FDC4-4218-81D7-07DFC34F8DB1}" srcOrd="4" destOrd="0" presId="urn:microsoft.com/office/officeart/2005/8/layout/default"/>
    <dgm:cxn modelId="{DCDBD702-89F5-411C-9306-04851079F8E1}" type="presParOf" srcId="{6636CA5E-0229-4664-9F19-013C3A80C263}" destId="{7087B716-94DA-4E6A-824F-0DE7CF6CFCB5}" srcOrd="5" destOrd="0" presId="urn:microsoft.com/office/officeart/2005/8/layout/default"/>
    <dgm:cxn modelId="{6B544C68-C331-4074-A276-55FEAFB87ABF}" type="presParOf" srcId="{6636CA5E-0229-4664-9F19-013C3A80C263}" destId="{A7E40328-65B1-4EAE-924D-F0221ECDF539}" srcOrd="6" destOrd="0" presId="urn:microsoft.com/office/officeart/2005/8/layout/default"/>
    <dgm:cxn modelId="{107B8F6E-81A1-4321-AEDD-DA269926E048}" type="presParOf" srcId="{6636CA5E-0229-4664-9F19-013C3A80C263}" destId="{4432EDC7-9341-4EE8-A9D2-1CE77884E8C6}" srcOrd="7" destOrd="0" presId="urn:microsoft.com/office/officeart/2005/8/layout/default"/>
    <dgm:cxn modelId="{82A52A13-E396-4E29-82B5-6ED7A2BC2E05}" type="presParOf" srcId="{6636CA5E-0229-4664-9F19-013C3A80C263}" destId="{F278EF57-E23B-4E9B-8EAF-1368D510A4A8}" srcOrd="8" destOrd="0" presId="urn:microsoft.com/office/officeart/2005/8/layout/default"/>
    <dgm:cxn modelId="{F28AC82B-BC6D-409B-A4BE-8482CFC3FF6F}" type="presParOf" srcId="{6636CA5E-0229-4664-9F19-013C3A80C263}" destId="{8F9A769D-65F1-4312-BEB6-4FA4D4E4F5C6}" srcOrd="9" destOrd="0" presId="urn:microsoft.com/office/officeart/2005/8/layout/default"/>
    <dgm:cxn modelId="{AFD2D2C3-5FEE-4577-B0B0-2BFE59AD8B1C}" type="presParOf" srcId="{6636CA5E-0229-4664-9F19-013C3A80C263}" destId="{C75D65E9-DD92-41B7-B6D5-07B2E4C42ECD}" srcOrd="10" destOrd="0" presId="urn:microsoft.com/office/officeart/2005/8/layout/default"/>
    <dgm:cxn modelId="{D1FDEF0C-0976-4F81-9591-EEFDA5D6A2F8}" type="presParOf" srcId="{6636CA5E-0229-4664-9F19-013C3A80C263}" destId="{E3ED23AD-E64D-4EAD-B992-93352BCCAE5C}" srcOrd="11" destOrd="0" presId="urn:microsoft.com/office/officeart/2005/8/layout/default"/>
    <dgm:cxn modelId="{F5D364A7-38AC-4D07-92C9-6A51430DCD62}" type="presParOf" srcId="{6636CA5E-0229-4664-9F19-013C3A80C263}" destId="{132241DD-E222-4BCE-B526-1A8D62CEE8A9}" srcOrd="12" destOrd="0" presId="urn:microsoft.com/office/officeart/2005/8/layout/default"/>
    <dgm:cxn modelId="{41A6AAF8-D438-4834-A443-C7473AF2D90F}" type="presParOf" srcId="{6636CA5E-0229-4664-9F19-013C3A80C263}" destId="{8D58E3AC-2EED-4178-8E56-EEBB203930F3}" srcOrd="13" destOrd="0" presId="urn:microsoft.com/office/officeart/2005/8/layout/default"/>
    <dgm:cxn modelId="{24840472-E620-4EEE-B44B-FEB647C9F386}" type="presParOf" srcId="{6636CA5E-0229-4664-9F19-013C3A80C263}" destId="{C55F3B8F-3508-47FA-A868-C66F5E87812F}" srcOrd="14" destOrd="0" presId="urn:microsoft.com/office/officeart/2005/8/layout/default"/>
    <dgm:cxn modelId="{491474D3-5FDB-48E9-A687-308940B40003}" type="presParOf" srcId="{6636CA5E-0229-4664-9F19-013C3A80C263}" destId="{82098B58-A19F-4904-9D32-76B774573D9B}" srcOrd="15" destOrd="0" presId="urn:microsoft.com/office/officeart/2005/8/layout/default"/>
    <dgm:cxn modelId="{481276F0-6FDF-4634-877D-DF7B6E6157BA}" type="presParOf" srcId="{6636CA5E-0229-4664-9F19-013C3A80C263}" destId="{0FA37442-2862-49A4-A248-0AA1EC0F3990}" srcOrd="16" destOrd="0" presId="urn:microsoft.com/office/officeart/2005/8/layout/default"/>
    <dgm:cxn modelId="{8AF67989-BB6D-489C-ACF7-6DA0050930A3}" type="presParOf" srcId="{6636CA5E-0229-4664-9F19-013C3A80C263}" destId="{892F09BA-5457-41EB-9D5D-68CA8F7837B3}" srcOrd="17" destOrd="0" presId="urn:microsoft.com/office/officeart/2005/8/layout/default"/>
    <dgm:cxn modelId="{3CA6B396-B4E3-4BA1-8F3A-F7C64A776359}" type="presParOf" srcId="{6636CA5E-0229-4664-9F19-013C3A80C263}" destId="{774C79C5-CC4B-472F-B059-469FEB271E19}" srcOrd="18" destOrd="0" presId="urn:microsoft.com/office/officeart/2005/8/layout/default"/>
    <dgm:cxn modelId="{D7FDA4BA-5941-410E-9BF4-30A2BE158792}" type="presParOf" srcId="{6636CA5E-0229-4664-9F19-013C3A80C263}" destId="{30C76B1D-3E66-4008-8741-8AAED7DC869E}" srcOrd="19" destOrd="0" presId="urn:microsoft.com/office/officeart/2005/8/layout/default"/>
    <dgm:cxn modelId="{2A1C67CB-303E-4E5E-BCF6-8B6ABF571671}" type="presParOf" srcId="{6636CA5E-0229-4664-9F19-013C3A80C263}" destId="{AEE979C7-0198-4D77-8D27-5DE53D32A304}" srcOrd="20" destOrd="0" presId="urn:microsoft.com/office/officeart/2005/8/layout/default"/>
    <dgm:cxn modelId="{DF60F0C2-7E99-45A1-BF0D-D822D7F12C1B}" type="presParOf" srcId="{6636CA5E-0229-4664-9F19-013C3A80C263}" destId="{DEE8AF63-2B0F-46CA-B54E-637BAD08F9B3}" srcOrd="21" destOrd="0" presId="urn:microsoft.com/office/officeart/2005/8/layout/default"/>
    <dgm:cxn modelId="{74743864-CDD5-4D14-8C76-046C849C3420}" type="presParOf" srcId="{6636CA5E-0229-4664-9F19-013C3A80C263}" destId="{BF5AB6C3-055A-4963-9A1B-FA9BA5EAC05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202AC-AB7A-4B27-B065-800A40A2D980}">
      <dsp:nvSpPr>
        <dsp:cNvPr id="0" name=""/>
        <dsp:cNvSpPr/>
      </dsp:nvSpPr>
      <dsp:spPr>
        <a:xfrm rot="5400000">
          <a:off x="2114532" y="-648422"/>
          <a:ext cx="885218" cy="240672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Utilized </a:t>
          </a:r>
          <a:r>
            <a:rPr lang="en-US" sz="1300" kern="1200" dirty="0" err="1"/>
            <a:t>TextBlob</a:t>
          </a:r>
          <a:r>
            <a:rPr lang="en-US" sz="1300" kern="1200" dirty="0"/>
            <a:t> library to calculate polarity scores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Categorized reviews based on sentiment polarity</a:t>
          </a:r>
        </a:p>
      </dsp:txBody>
      <dsp:txXfrm rot="-5400000">
        <a:off x="1353781" y="155542"/>
        <a:ext cx="2363508" cy="798792"/>
      </dsp:txXfrm>
    </dsp:sp>
    <dsp:sp modelId="{23D166C2-FE8B-4414-A6DA-B8F7E9C8533F}">
      <dsp:nvSpPr>
        <dsp:cNvPr id="0" name=""/>
        <dsp:cNvSpPr/>
      </dsp:nvSpPr>
      <dsp:spPr>
        <a:xfrm>
          <a:off x="0" y="1676"/>
          <a:ext cx="1353780" cy="110652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Sentiment Classification</a:t>
          </a:r>
        </a:p>
      </dsp:txBody>
      <dsp:txXfrm>
        <a:off x="54016" y="55692"/>
        <a:ext cx="1245748" cy="998491"/>
      </dsp:txXfrm>
    </dsp:sp>
    <dsp:sp modelId="{579CC5E4-A6D5-4C51-A0C7-9027DF0CC17C}">
      <dsp:nvSpPr>
        <dsp:cNvPr id="0" name=""/>
        <dsp:cNvSpPr/>
      </dsp:nvSpPr>
      <dsp:spPr>
        <a:xfrm rot="5400000">
          <a:off x="2114532" y="513426"/>
          <a:ext cx="885218" cy="240672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Displayed using a bar chart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Provided an overview of drug sentiment</a:t>
          </a:r>
        </a:p>
      </dsp:txBody>
      <dsp:txXfrm rot="-5400000">
        <a:off x="1353781" y="1317391"/>
        <a:ext cx="2363508" cy="798792"/>
      </dsp:txXfrm>
    </dsp:sp>
    <dsp:sp modelId="{4EF53EB8-A998-48A5-9DFB-A037324080A7}">
      <dsp:nvSpPr>
        <dsp:cNvPr id="0" name=""/>
        <dsp:cNvSpPr/>
      </dsp:nvSpPr>
      <dsp:spPr>
        <a:xfrm>
          <a:off x="0" y="1163525"/>
          <a:ext cx="1353780" cy="110652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Sentiment Distribution Visualization</a:t>
          </a:r>
        </a:p>
      </dsp:txBody>
      <dsp:txXfrm>
        <a:off x="54016" y="1217541"/>
        <a:ext cx="1245748" cy="998491"/>
      </dsp:txXfrm>
    </dsp:sp>
    <dsp:sp modelId="{E710A89E-CBB5-4E67-97C8-C1126FB4FCCD}">
      <dsp:nvSpPr>
        <dsp:cNvPr id="0" name=""/>
        <dsp:cNvSpPr/>
      </dsp:nvSpPr>
      <dsp:spPr>
        <a:xfrm rot="5400000">
          <a:off x="2114532" y="1675276"/>
          <a:ext cx="885218" cy="240672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Positive and negative reviews saved in separate CSV files</a:t>
          </a:r>
        </a:p>
      </dsp:txBody>
      <dsp:txXfrm rot="-5400000">
        <a:off x="1353781" y="2479241"/>
        <a:ext cx="2363508" cy="798792"/>
      </dsp:txXfrm>
    </dsp:sp>
    <dsp:sp modelId="{E09A8804-7518-4959-9160-1497325A65EF}">
      <dsp:nvSpPr>
        <dsp:cNvPr id="0" name=""/>
        <dsp:cNvSpPr/>
      </dsp:nvSpPr>
      <dsp:spPr>
        <a:xfrm>
          <a:off x="0" y="2325375"/>
          <a:ext cx="1353780" cy="110652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Export for In-Depth Analysis</a:t>
          </a:r>
        </a:p>
      </dsp:txBody>
      <dsp:txXfrm>
        <a:off x="54016" y="2379391"/>
        <a:ext cx="1245748" cy="998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21D14-F4E5-4B34-BCF4-9804D0DEFA8E}">
      <dsp:nvSpPr>
        <dsp:cNvPr id="0" name=""/>
        <dsp:cNvSpPr/>
      </dsp:nvSpPr>
      <dsp:spPr>
        <a:xfrm>
          <a:off x="1735199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E041-948C-4CA0-8BEE-450D6EA8A048}">
      <dsp:nvSpPr>
        <dsp:cNvPr id="0" name=""/>
        <dsp:cNvSpPr/>
      </dsp:nvSpPr>
      <dsp:spPr>
        <a:xfrm>
          <a:off x="331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Visual Data Analysis in Drug Reviews</a:t>
          </a:r>
        </a:p>
      </dsp:txBody>
      <dsp:txXfrm>
        <a:off x="331199" y="2075932"/>
        <a:ext cx="4320000" cy="648000"/>
      </dsp:txXfrm>
    </dsp:sp>
    <dsp:sp modelId="{B85996C9-8F8C-4791-A140-094E66E52DF1}">
      <dsp:nvSpPr>
        <dsp:cNvPr id="0" name=""/>
        <dsp:cNvSpPr/>
      </dsp:nvSpPr>
      <dsp:spPr>
        <a:xfrm>
          <a:off x="331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Word clouds showcase frequently mentioned terms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Frequency plots highlight common phrases</a:t>
          </a:r>
        </a:p>
      </dsp:txBody>
      <dsp:txXfrm>
        <a:off x="331199" y="2782099"/>
        <a:ext cx="4320000" cy="565105"/>
      </dsp:txXfrm>
    </dsp:sp>
    <dsp:sp modelId="{F9015A1A-E9D6-49DA-956D-9B48A389539B}">
      <dsp:nvSpPr>
        <dsp:cNvPr id="0" name=""/>
        <dsp:cNvSpPr/>
      </dsp:nvSpPr>
      <dsp:spPr>
        <a:xfrm>
          <a:off x="6811200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90C2C-8A30-4F3D-85B5-2F9623B9A8E5}">
      <dsp:nvSpPr>
        <dsp:cNvPr id="0" name=""/>
        <dsp:cNvSpPr/>
      </dsp:nvSpPr>
      <dsp:spPr>
        <a:xfrm>
          <a:off x="5407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Consumer Feedback Interpretation</a:t>
          </a:r>
        </a:p>
      </dsp:txBody>
      <dsp:txXfrm>
        <a:off x="5407199" y="2075932"/>
        <a:ext cx="4320000" cy="648000"/>
      </dsp:txXfrm>
    </dsp:sp>
    <dsp:sp modelId="{CCC22C16-E09A-4BBB-A58F-EB8F1BFF4E42}">
      <dsp:nvSpPr>
        <dsp:cNvPr id="0" name=""/>
        <dsp:cNvSpPr/>
      </dsp:nvSpPr>
      <dsp:spPr>
        <a:xfrm>
          <a:off x="5407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Visualizations offer intuitive topic comprehension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Themes in reviews are easily identified</a:t>
          </a:r>
        </a:p>
      </dsp:txBody>
      <dsp:txXfrm>
        <a:off x="5407199" y="2782099"/>
        <a:ext cx="4320000" cy="5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972C3-BD5F-49A8-BC11-FDB3440E7E1D}">
      <dsp:nvSpPr>
        <dsp:cNvPr id="0" name=""/>
        <dsp:cNvSpPr/>
      </dsp:nvSpPr>
      <dsp:spPr>
        <a:xfrm>
          <a:off x="0" y="50267"/>
          <a:ext cx="4802184" cy="89504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Analysis of Drug Reviews</a:t>
          </a:r>
        </a:p>
      </dsp:txBody>
      <dsp:txXfrm>
        <a:off x="43693" y="93960"/>
        <a:ext cx="4714798" cy="807663"/>
      </dsp:txXfrm>
    </dsp:sp>
    <dsp:sp modelId="{1592F9A4-DCE6-4081-AF89-9A94F03AA3D8}">
      <dsp:nvSpPr>
        <dsp:cNvPr id="0" name=""/>
        <dsp:cNvSpPr/>
      </dsp:nvSpPr>
      <dsp:spPr>
        <a:xfrm>
          <a:off x="0" y="945317"/>
          <a:ext cx="4802184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Word clouds and frequency plots used for visualization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Highlighting most-used words and phrases</a:t>
          </a:r>
        </a:p>
      </dsp:txBody>
      <dsp:txXfrm>
        <a:off x="0" y="945317"/>
        <a:ext cx="4802184" cy="869400"/>
      </dsp:txXfrm>
    </dsp:sp>
    <dsp:sp modelId="{90DF1D22-BE75-438E-AFA2-04D3FDA63881}">
      <dsp:nvSpPr>
        <dsp:cNvPr id="0" name=""/>
        <dsp:cNvSpPr/>
      </dsp:nvSpPr>
      <dsp:spPr>
        <a:xfrm>
          <a:off x="0" y="1814718"/>
          <a:ext cx="4802184" cy="89504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-19587"/>
                <a:satOff val="-21471"/>
                <a:lumOff val="-10785"/>
                <a:alphaOff val="0"/>
                <a:shade val="74000"/>
                <a:satMod val="130000"/>
                <a:lumMod val="90000"/>
              </a:schemeClr>
              <a:schemeClr val="accent5">
                <a:hueOff val="-19587"/>
                <a:satOff val="-21471"/>
                <a:lumOff val="-10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Intuitive Understanding of Consumer Discussions</a:t>
          </a:r>
        </a:p>
      </dsp:txBody>
      <dsp:txXfrm>
        <a:off x="43693" y="1858411"/>
        <a:ext cx="4714798" cy="807663"/>
      </dsp:txXfrm>
    </dsp:sp>
    <dsp:sp modelId="{6ADE6451-8179-40C3-B1CA-4BB7058DBCE4}">
      <dsp:nvSpPr>
        <dsp:cNvPr id="0" name=""/>
        <dsp:cNvSpPr/>
      </dsp:nvSpPr>
      <dsp:spPr>
        <a:xfrm>
          <a:off x="0" y="2709768"/>
          <a:ext cx="4802184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Visualizations reveal prominent topics and themes</a:t>
          </a:r>
        </a:p>
      </dsp:txBody>
      <dsp:txXfrm>
        <a:off x="0" y="2709768"/>
        <a:ext cx="4802184" cy="558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1EFC9-28DF-4145-A234-93C97904B807}">
      <dsp:nvSpPr>
        <dsp:cNvPr id="0" name=""/>
        <dsp:cNvSpPr/>
      </dsp:nvSpPr>
      <dsp:spPr>
        <a:xfrm>
          <a:off x="775409" y="2026"/>
          <a:ext cx="1490810" cy="894486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Positive Sentiment Reinforcement</a:t>
          </a:r>
          <a:endParaRPr lang="en-US" sz="1700" kern="1200" dirty="0"/>
        </a:p>
      </dsp:txBody>
      <dsp:txXfrm>
        <a:off x="775409" y="2026"/>
        <a:ext cx="1490810" cy="894486"/>
      </dsp:txXfrm>
    </dsp:sp>
    <dsp:sp modelId="{0D32A374-3449-4C32-A3DA-8C002225E613}">
      <dsp:nvSpPr>
        <dsp:cNvPr id="0" name=""/>
        <dsp:cNvSpPr/>
      </dsp:nvSpPr>
      <dsp:spPr>
        <a:xfrm>
          <a:off x="2415301" y="2026"/>
          <a:ext cx="1490810" cy="8944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Negative Sentiment Mitigation</a:t>
          </a:r>
          <a:endParaRPr lang="en-US" sz="1700" kern="1200" dirty="0"/>
        </a:p>
      </dsp:txBody>
      <dsp:txXfrm>
        <a:off x="2415301" y="2026"/>
        <a:ext cx="1490810" cy="894486"/>
      </dsp:txXfrm>
    </dsp:sp>
    <dsp:sp modelId="{FCCAF7B6-FDC4-4218-81D7-07DFC34F8DB1}">
      <dsp:nvSpPr>
        <dsp:cNvPr id="0" name=""/>
        <dsp:cNvSpPr/>
      </dsp:nvSpPr>
      <dsp:spPr>
        <a:xfrm>
          <a:off x="4055193" y="2026"/>
          <a:ext cx="1490810" cy="894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Continuous Monitoring</a:t>
          </a:r>
          <a:endParaRPr lang="en-US" sz="1700" kern="1200"/>
        </a:p>
      </dsp:txBody>
      <dsp:txXfrm>
        <a:off x="4055193" y="2026"/>
        <a:ext cx="1490810" cy="894486"/>
      </dsp:txXfrm>
    </dsp:sp>
    <dsp:sp modelId="{A7E40328-65B1-4EAE-924D-F0221ECDF539}">
      <dsp:nvSpPr>
        <dsp:cNvPr id="0" name=""/>
        <dsp:cNvSpPr/>
      </dsp:nvSpPr>
      <dsp:spPr>
        <a:xfrm>
          <a:off x="5695085" y="2026"/>
          <a:ext cx="1490810" cy="894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Proactive Safety Measures</a:t>
          </a:r>
          <a:endParaRPr lang="en-US" sz="1700" kern="1200"/>
        </a:p>
      </dsp:txBody>
      <dsp:txXfrm>
        <a:off x="5695085" y="2026"/>
        <a:ext cx="1490810" cy="894486"/>
      </dsp:txXfrm>
    </dsp:sp>
    <dsp:sp modelId="{F278EF57-E23B-4E9B-8EAF-1368D510A4A8}">
      <dsp:nvSpPr>
        <dsp:cNvPr id="0" name=""/>
        <dsp:cNvSpPr/>
      </dsp:nvSpPr>
      <dsp:spPr>
        <a:xfrm>
          <a:off x="7334976" y="2026"/>
          <a:ext cx="1490810" cy="894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Consumer Insight Surveys</a:t>
          </a:r>
          <a:endParaRPr lang="en-US" sz="1700" kern="1200"/>
        </a:p>
      </dsp:txBody>
      <dsp:txXfrm>
        <a:off x="7334976" y="2026"/>
        <a:ext cx="1490810" cy="894486"/>
      </dsp:txXfrm>
    </dsp:sp>
    <dsp:sp modelId="{C75D65E9-DD92-41B7-B6D5-07B2E4C42ECD}">
      <dsp:nvSpPr>
        <dsp:cNvPr id="0" name=""/>
        <dsp:cNvSpPr/>
      </dsp:nvSpPr>
      <dsp:spPr>
        <a:xfrm>
          <a:off x="775409" y="1045594"/>
          <a:ext cx="1490810" cy="894486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Utilization of NLP Tools</a:t>
          </a:r>
          <a:endParaRPr lang="en-US" sz="1700" kern="1200"/>
        </a:p>
      </dsp:txBody>
      <dsp:txXfrm>
        <a:off x="775409" y="1045594"/>
        <a:ext cx="1490810" cy="894486"/>
      </dsp:txXfrm>
    </dsp:sp>
    <dsp:sp modelId="{132241DD-E222-4BCE-B526-1A8D62CEE8A9}">
      <dsp:nvSpPr>
        <dsp:cNvPr id="0" name=""/>
        <dsp:cNvSpPr/>
      </dsp:nvSpPr>
      <dsp:spPr>
        <a:xfrm>
          <a:off x="2415301" y="1045594"/>
          <a:ext cx="1490810" cy="8944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Improved Drug Communication</a:t>
          </a:r>
          <a:endParaRPr lang="en-US" sz="1700" kern="1200"/>
        </a:p>
      </dsp:txBody>
      <dsp:txXfrm>
        <a:off x="2415301" y="1045594"/>
        <a:ext cx="1490810" cy="894486"/>
      </dsp:txXfrm>
    </dsp:sp>
    <dsp:sp modelId="{C55F3B8F-3508-47FA-A868-C66F5E87812F}">
      <dsp:nvSpPr>
        <dsp:cNvPr id="0" name=""/>
        <dsp:cNvSpPr/>
      </dsp:nvSpPr>
      <dsp:spPr>
        <a:xfrm>
          <a:off x="4055193" y="1045594"/>
          <a:ext cx="1490810" cy="894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Enhanced Feedback Mechanisms</a:t>
          </a:r>
          <a:endParaRPr lang="en-US" sz="1700" kern="1200"/>
        </a:p>
      </dsp:txBody>
      <dsp:txXfrm>
        <a:off x="4055193" y="1045594"/>
        <a:ext cx="1490810" cy="894486"/>
      </dsp:txXfrm>
    </dsp:sp>
    <dsp:sp modelId="{0FA37442-2862-49A4-A248-0AA1EC0F3990}">
      <dsp:nvSpPr>
        <dsp:cNvPr id="0" name=""/>
        <dsp:cNvSpPr/>
      </dsp:nvSpPr>
      <dsp:spPr>
        <a:xfrm>
          <a:off x="5695085" y="1045594"/>
          <a:ext cx="1490810" cy="894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Personalized Medicine Campaigns</a:t>
          </a:r>
          <a:endParaRPr lang="en-US" sz="1700" kern="1200"/>
        </a:p>
      </dsp:txBody>
      <dsp:txXfrm>
        <a:off x="5695085" y="1045594"/>
        <a:ext cx="1490810" cy="894486"/>
      </dsp:txXfrm>
    </dsp:sp>
    <dsp:sp modelId="{774C79C5-CC4B-472F-B059-469FEB271E19}">
      <dsp:nvSpPr>
        <dsp:cNvPr id="0" name=""/>
        <dsp:cNvSpPr/>
      </dsp:nvSpPr>
      <dsp:spPr>
        <a:xfrm>
          <a:off x="7334976" y="1045594"/>
          <a:ext cx="1490810" cy="894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Strengthened Post-Market Surveillance</a:t>
          </a:r>
          <a:endParaRPr lang="en-US" sz="1700" kern="1200"/>
        </a:p>
      </dsp:txBody>
      <dsp:txXfrm>
        <a:off x="7334976" y="1045594"/>
        <a:ext cx="1490810" cy="894486"/>
      </dsp:txXfrm>
    </dsp:sp>
    <dsp:sp modelId="{AEE979C7-0198-4D77-8D27-5DE53D32A304}">
      <dsp:nvSpPr>
        <dsp:cNvPr id="0" name=""/>
        <dsp:cNvSpPr/>
      </dsp:nvSpPr>
      <dsp:spPr>
        <a:xfrm>
          <a:off x="3235247" y="2089161"/>
          <a:ext cx="1490810" cy="894486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Patient Education and Support</a:t>
          </a:r>
          <a:endParaRPr lang="en-US" sz="1700" kern="1200" dirty="0"/>
        </a:p>
      </dsp:txBody>
      <dsp:txXfrm>
        <a:off x="3235247" y="2089161"/>
        <a:ext cx="1490810" cy="894486"/>
      </dsp:txXfrm>
    </dsp:sp>
    <dsp:sp modelId="{BF5AB6C3-055A-4963-9A1B-FA9BA5EAC05B}">
      <dsp:nvSpPr>
        <dsp:cNvPr id="0" name=""/>
        <dsp:cNvSpPr/>
      </dsp:nvSpPr>
      <dsp:spPr>
        <a:xfrm>
          <a:off x="4875139" y="2089161"/>
          <a:ext cx="1490810" cy="8944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Targeted Product Development</a:t>
          </a:r>
          <a:endParaRPr lang="en-US" sz="1700" kern="1200" dirty="0"/>
        </a:p>
      </dsp:txBody>
      <dsp:txXfrm>
        <a:off x="4875139" y="2089161"/>
        <a:ext cx="1490810" cy="89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348-C9C3-4489-936E-45B1C5BB18AD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AA591-D140-4A81-B942-57DF6ECF9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7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6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4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f1bdcc9d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f1bdcc9d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4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6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13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9D484-A8F9-4B15-B4BE-0C61F2BC030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97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8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8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690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210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6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835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502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6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2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8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9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6BF1-FEFC-A812-24FF-52C764DD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861" y="1871131"/>
            <a:ext cx="6815669" cy="2349721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Drug Benefits Review</a:t>
            </a:r>
            <a:br>
              <a:rPr lang="en-US" sz="44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dirty="0">
              <a:solidFill>
                <a:srgbClr val="21212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F2A53-4DC9-BF11-AFC5-5688C268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861" y="4463715"/>
            <a:ext cx="6815669" cy="514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Using Text and Sentiment Analysis</a:t>
            </a:r>
            <a:endParaRPr lang="en-US" dirty="0">
              <a:solidFill>
                <a:srgbClr val="212121"/>
              </a:solidFill>
            </a:endParaRPr>
          </a:p>
          <a:p>
            <a:endParaRPr 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C6FFD020-1FC6-56AD-9415-CD278712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398852"/>
            <a:ext cx="3376508" cy="34770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After excluding top 10 to get your </a:t>
            </a:r>
            <a:r>
              <a:rPr lang="en-US" b="1" dirty="0">
                <a:solidFill>
                  <a:schemeClr val="accent2"/>
                </a:solidFill>
              </a:rPr>
              <a:t>Middle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FAB87-95FF-B8CD-A410-F394D2005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507" y="1275262"/>
            <a:ext cx="4761905" cy="3720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A9E56-C06C-E5BB-11F7-85FC516A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60" y="1177054"/>
            <a:ext cx="3454937" cy="1108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Text Mining Analysis</a:t>
            </a:r>
          </a:p>
        </p:txBody>
      </p:sp>
    </p:spTree>
    <p:extLst>
      <p:ext uri="{BB962C8B-B14F-4D97-AF65-F5344CB8AC3E}">
        <p14:creationId xmlns:p14="http://schemas.microsoft.com/office/powerpoint/2010/main" val="164417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8" name="Rectangle 37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D5099-82A3-F84B-CE2B-D80BCE6D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Sentiment Classification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52ED2-334F-6442-12A8-A7F268E67E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91" b="1358"/>
          <a:stretch/>
        </p:blipFill>
        <p:spPr>
          <a:xfrm>
            <a:off x="1572833" y="1234667"/>
            <a:ext cx="5278777" cy="385878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C8E7C3-52F8-AF76-0BA8-B6153735D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787602"/>
              </p:ext>
            </p:extLst>
          </p:nvPr>
        </p:nvGraphicFramePr>
        <p:xfrm>
          <a:off x="7338856" y="2442293"/>
          <a:ext cx="3760502" cy="34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884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07404-CAB7-AAE4-E9EC-C99F558EA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803600"/>
            <a:ext cx="3876801" cy="307199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C6FFD020-1FC6-56AD-9415-CD278712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946" y="1386570"/>
            <a:ext cx="4802184" cy="6760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4400" b="1" dirty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Sentiment analysis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FEF4-73B4-D71F-74F6-763255911939}"/>
              </a:ext>
            </a:extLst>
          </p:cNvPr>
          <p:cNvSpPr txBox="1">
            <a:spLocks/>
          </p:cNvSpPr>
          <p:nvPr/>
        </p:nvSpPr>
        <p:spPr>
          <a:xfrm>
            <a:off x="5929692" y="1803600"/>
            <a:ext cx="5225987" cy="444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Positive Sentiment Reinforcement</a:t>
            </a:r>
          </a:p>
          <a:p>
            <a:pPr marL="398463" lvl="1" indent="-339725"/>
            <a:r>
              <a:rPr lang="en-US" sz="2400" dirty="0"/>
              <a:t>Utilize drugs with the most positive reviews in marketing</a:t>
            </a:r>
          </a:p>
          <a:p>
            <a:pPr marL="398463" lvl="1" indent="-339725"/>
            <a:r>
              <a:rPr lang="en-US" sz="2400" dirty="0"/>
              <a:t>Incorporate patient testimonials showcasing benefits</a:t>
            </a:r>
          </a:p>
          <a:p>
            <a:pPr marL="398463" lvl="1" indent="-339725"/>
            <a:r>
              <a:rPr lang="en-US" sz="2400" dirty="0"/>
              <a:t>Employ promotional materials that highlight effectiveness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152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7623-58C2-E4DA-A12D-F4384805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N-gram Analysis: </a:t>
            </a:r>
          </a:p>
          <a:p>
            <a:pPr marL="457200" indent="-282575"/>
            <a:r>
              <a:rPr lang="en-US" dirty="0"/>
              <a:t>The code performs n-gram analysis using both sci-kit-</a:t>
            </a:r>
            <a:r>
              <a:rPr lang="en-US" dirty="0" err="1"/>
              <a:t>learn’s</a:t>
            </a:r>
            <a:r>
              <a:rPr lang="en-US" dirty="0"/>
              <a:t> Count Vectorizer and NLTK (Natural Language Toolkit) libraries. </a:t>
            </a:r>
          </a:p>
          <a:p>
            <a:pPr marL="457200" indent="-282575"/>
            <a:r>
              <a:rPr lang="en-US" dirty="0"/>
              <a:t>It extracts the most frequent 2-gram and 3-gram phrases, providing insights into common word combinations discussed in the reviews. </a:t>
            </a:r>
          </a:p>
          <a:p>
            <a:pPr marL="0" indent="0">
              <a:buNone/>
            </a:pPr>
            <a:r>
              <a:rPr lang="en-US" b="1" dirty="0"/>
              <a:t>Topic Analysis: </a:t>
            </a:r>
          </a:p>
          <a:p>
            <a:pPr marL="457200" indent="-282575"/>
            <a:r>
              <a:rPr lang="en-US" dirty="0"/>
              <a:t>Conducted topic modeling to identify common themes in the benefits reviews. </a:t>
            </a:r>
          </a:p>
          <a:p>
            <a:pPr marL="457200" indent="-282575"/>
            <a:r>
              <a:rPr lang="en-US" dirty="0"/>
              <a:t>This helped us understand the main topics discussed by consumers.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DF9C3C-A587-DD3E-8A5E-F1785D1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N-gram and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0809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0C6-FB4B-9A2C-A2D8-9D8612C8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Intuitive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E405C0-2118-2280-601A-276CD3B93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7822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79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817BE8-9861-C7B7-1207-13A4A86E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Word Frequency and Visualizations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96D442-F51E-E868-7593-431141C97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99916"/>
              </p:ext>
            </p:extLst>
          </p:nvPr>
        </p:nvGraphicFramePr>
        <p:xfrm>
          <a:off x="6094412" y="2556932"/>
          <a:ext cx="4802184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DB5998-00FB-5C0F-643E-2329883BF8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4133" y="2190660"/>
            <a:ext cx="4053900" cy="24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051A71-7592-4910-764D-8982FD46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Justifiable and Actionable 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91EF458-9BD3-3F8B-FC97-914C5BEEB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1815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9206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2cf1bdcc9d5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00" y="547450"/>
            <a:ext cx="8736864" cy="5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0FBCAC-61D3-4A0E-B006-99BD1E45E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CEBC1-88BF-44EE-9B76-E49D0968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60CE8-86F1-4BE2-8ECD-6A582742E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8EC59-2265-41C5-A1C8-7F2C95AE3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BE6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88900" dist="254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EE54FF-4CB5-4A09-07F4-904802BA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4375" y="937501"/>
            <a:ext cx="6271075" cy="4971340"/>
          </a:xfrm>
        </p:spPr>
        <p:txBody>
          <a:bodyPr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34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4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4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400" dirty="0">
                <a:solidFill>
                  <a:schemeClr val="accent2"/>
                </a:solidFill>
              </a:rPr>
            </a:br>
            <a:br>
              <a:rPr lang="en-US" sz="3400" dirty="0">
                <a:solidFill>
                  <a:schemeClr val="accent2"/>
                </a:solidFill>
              </a:rPr>
            </a:br>
            <a:endParaRPr lang="en-US" sz="3400" dirty="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AF5615-22A4-D0AB-670B-4EB3EB03E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19" y="937501"/>
            <a:ext cx="2778891" cy="49713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lang="en-US" sz="2400" dirty="0"/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30723-DAEA-00AA-B18E-9AAACA657A7D}"/>
              </a:ext>
            </a:extLst>
          </p:cNvPr>
          <p:cNvSpPr txBox="1"/>
          <p:nvPr/>
        </p:nvSpPr>
        <p:spPr>
          <a:xfrm>
            <a:off x="4969829" y="2182505"/>
            <a:ext cx="69066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66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nch Script MT" panose="03020402040607040605" pitchFamily="66" charset="0"/>
              </a:rPr>
              <a:t>Kemisola Kasali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838200" y="689172"/>
            <a:ext cx="10515600" cy="6422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Calibri"/>
              </a:rPr>
              <a:t>Table of Content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838200" y="1693703"/>
            <a:ext cx="10515600" cy="3853711"/>
            <a:chOff x="0" y="3015"/>
            <a:chExt cx="10515600" cy="3853711"/>
          </a:xfrm>
        </p:grpSpPr>
        <p:sp>
          <p:nvSpPr>
            <p:cNvPr id="119" name="Google Shape;119;p2"/>
            <p:cNvSpPr/>
            <p:nvPr/>
          </p:nvSpPr>
          <p:spPr>
            <a:xfrm>
              <a:off x="0" y="3015"/>
              <a:ext cx="10515600" cy="642285"/>
            </a:xfrm>
            <a:prstGeom prst="roundRect">
              <a:avLst>
                <a:gd name="adj" fmla="val 10000"/>
              </a:avLst>
            </a:prstGeom>
            <a:solidFill>
              <a:srgbClr val="FBE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94291" y="147529"/>
              <a:ext cx="353256" cy="3532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41839" y="3015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41839" y="3015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975" tIns="67975" rIns="67975" bIns="6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Description of Drug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enefits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ataset and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roblems</a:t>
              </a: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805871"/>
              <a:ext cx="10515600" cy="642285"/>
            </a:xfrm>
            <a:prstGeom prst="roundRect">
              <a:avLst>
                <a:gd name="adj" fmla="val 10000"/>
              </a:avLst>
            </a:prstGeom>
            <a:solidFill>
              <a:srgbClr val="FBE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4291" y="950386"/>
              <a:ext cx="353256" cy="3532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1839" y="805871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741839" y="805871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975" tIns="67975" rIns="67975" bIns="6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Pre-processing of Dataset</a:t>
              </a: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1608728"/>
              <a:ext cx="10515600" cy="642285"/>
            </a:xfrm>
            <a:prstGeom prst="roundRect">
              <a:avLst>
                <a:gd name="adj" fmla="val 10000"/>
              </a:avLst>
            </a:prstGeom>
            <a:solidFill>
              <a:srgbClr val="FBE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94291" y="1753242"/>
              <a:ext cx="353256" cy="3532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41839" y="1608728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741839" y="1608728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975" tIns="67975" rIns="67975" bIns="6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Explanation of Analysis </a:t>
              </a: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411584"/>
              <a:ext cx="10515600" cy="642285"/>
            </a:xfrm>
            <a:prstGeom prst="roundRect">
              <a:avLst>
                <a:gd name="adj" fmla="val 10000"/>
              </a:avLst>
            </a:prstGeom>
            <a:solidFill>
              <a:srgbClr val="FBE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94291" y="2556099"/>
              <a:ext cx="353256" cy="3532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41839" y="2411584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41839" y="2411584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975" tIns="67975" rIns="67975" bIns="6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Outcomes from the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rug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ataset</a:t>
              </a: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0" y="3214441"/>
              <a:ext cx="10515600" cy="642285"/>
            </a:xfrm>
            <a:prstGeom prst="roundRect">
              <a:avLst>
                <a:gd name="adj" fmla="val 10000"/>
              </a:avLst>
            </a:prstGeom>
            <a:solidFill>
              <a:srgbClr val="FBE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4291" y="3358955"/>
              <a:ext cx="353256" cy="35325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839" y="3214441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741839" y="3214441"/>
              <a:ext cx="9773760" cy="642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975" tIns="67975" rIns="67975" bIns="6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Actionable Recommendations</a:t>
              </a:r>
              <a:endParaRPr dirty="0"/>
            </a:p>
          </p:txBody>
        </p:sp>
      </p:grpSp>
      <p:sp>
        <p:nvSpPr>
          <p:cNvPr id="139" name="Google Shape;139;p2"/>
          <p:cNvSpPr txBox="1"/>
          <p:nvPr/>
        </p:nvSpPr>
        <p:spPr>
          <a:xfrm>
            <a:off x="6019950" y="2775100"/>
            <a:ext cx="620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7AF3-98AF-3D52-9F6B-8F1C3270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9903641" cy="810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Drug Dataset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859E68-7E06-4DD2-B464-C7FAFEDA0E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434307"/>
              </p:ext>
            </p:extLst>
          </p:nvPr>
        </p:nvGraphicFramePr>
        <p:xfrm>
          <a:off x="5223754" y="2655650"/>
          <a:ext cx="5603131" cy="195677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10722">
                  <a:extLst>
                    <a:ext uri="{9D8B030D-6E8A-4147-A177-3AD203B41FA5}">
                      <a16:colId xmlns:a16="http://schemas.microsoft.com/office/drawing/2014/main" val="335392781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3890828816"/>
                    </a:ext>
                  </a:extLst>
                </a:gridCol>
                <a:gridCol w="630916">
                  <a:extLst>
                    <a:ext uri="{9D8B030D-6E8A-4147-A177-3AD203B41FA5}">
                      <a16:colId xmlns:a16="http://schemas.microsoft.com/office/drawing/2014/main" val="391275993"/>
                    </a:ext>
                  </a:extLst>
                </a:gridCol>
                <a:gridCol w="774760">
                  <a:extLst>
                    <a:ext uri="{9D8B030D-6E8A-4147-A177-3AD203B41FA5}">
                      <a16:colId xmlns:a16="http://schemas.microsoft.com/office/drawing/2014/main" val="3484380057"/>
                    </a:ext>
                  </a:extLst>
                </a:gridCol>
                <a:gridCol w="796802">
                  <a:extLst>
                    <a:ext uri="{9D8B030D-6E8A-4147-A177-3AD203B41FA5}">
                      <a16:colId xmlns:a16="http://schemas.microsoft.com/office/drawing/2014/main" val="290973203"/>
                    </a:ext>
                  </a:extLst>
                </a:gridCol>
                <a:gridCol w="1019530">
                  <a:extLst>
                    <a:ext uri="{9D8B030D-6E8A-4147-A177-3AD203B41FA5}">
                      <a16:colId xmlns:a16="http://schemas.microsoft.com/office/drawing/2014/main" val="3135538745"/>
                    </a:ext>
                  </a:extLst>
                </a:gridCol>
                <a:gridCol w="853642">
                  <a:extLst>
                    <a:ext uri="{9D8B030D-6E8A-4147-A177-3AD203B41FA5}">
                      <a16:colId xmlns:a16="http://schemas.microsoft.com/office/drawing/2014/main" val="3022983702"/>
                    </a:ext>
                  </a:extLst>
                </a:gridCol>
              </a:tblGrid>
              <a:tr h="522270">
                <a:tc gridSpan="7"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bg1"/>
                          </a:solidFill>
                        </a:rPr>
                        <a:t>Key Columns in the Drug Dataset</a:t>
                      </a:r>
                    </a:p>
                  </a:txBody>
                  <a:tcPr marL="84792" marR="61137" marT="65225" marB="652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48895"/>
                  </a:ext>
                </a:extLst>
              </a:tr>
              <a:tr h="654778"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</a:t>
                      </a:r>
                    </a:p>
                  </a:txBody>
                  <a:tcPr marL="84792" marR="52986" marT="65225" marB="652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Drug Name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Rating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Condition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Benefits Review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Side Effects Review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Comments Review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68118"/>
                  </a:ext>
                </a:extLst>
              </a:tr>
              <a:tr h="77972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Record ID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Name of the drug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Patient rating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Condition treated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Review of benefits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Description of side effects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Additional comments</a:t>
                      </a:r>
                    </a:p>
                  </a:txBody>
                  <a:tcPr marL="84792" marR="52986" marT="65225" marB="652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7240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17C31-3F7D-7BC0-44F8-2B56F716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1" y="2493774"/>
            <a:ext cx="4120092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114300">
              <a:lnSpc>
                <a:spcPct val="90000"/>
              </a:lnSpc>
              <a:buNone/>
              <a:tabLst>
                <a:tab pos="58738" algn="l"/>
                <a:tab pos="117475" algn="l"/>
              </a:tabLst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Comprehensive Drug Comments Collection</a:t>
            </a:r>
          </a:p>
          <a:p>
            <a:pPr marL="0" indent="0" algn="just" defTabSz="114300">
              <a:spcBef>
                <a:spcPts val="0"/>
              </a:spcBef>
              <a:spcAft>
                <a:spcPts val="0"/>
              </a:spcAft>
              <a:buNone/>
              <a:tabLst>
                <a:tab pos="58738" algn="l"/>
                <a:tab pos="117475" algn="l"/>
              </a:tabLst>
            </a:pPr>
            <a:endParaRPr lang="en-US" sz="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 algn="just">
              <a:lnSpc>
                <a:spcPct val="90000"/>
              </a:lnSpc>
            </a:pPr>
            <a:r>
              <a:rPr lang="en-US" sz="1400" dirty="0"/>
              <a:t>Over 4,000 comments from the FDA</a:t>
            </a:r>
          </a:p>
          <a:p>
            <a:pPr marL="171450" lvl="1" indent="-171450" algn="just">
              <a:lnSpc>
                <a:spcPct val="90000"/>
              </a:lnSpc>
            </a:pPr>
            <a:r>
              <a:rPr lang="en-US" sz="1400" dirty="0"/>
              <a:t>Insights into patient experiences and sentiments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3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Detailed Record Structure</a:t>
            </a:r>
          </a:p>
          <a:p>
            <a:pPr marL="285750" lvl="1" algn="just">
              <a:lnSpc>
                <a:spcPct val="90000"/>
              </a:lnSpc>
            </a:pPr>
            <a:r>
              <a:rPr lang="en-US" sz="1400" dirty="0"/>
              <a:t>Includes drug name, rating, and treated condition</a:t>
            </a:r>
          </a:p>
          <a:p>
            <a:pPr marL="285750" lvl="1" algn="just">
              <a:lnSpc>
                <a:spcPct val="90000"/>
              </a:lnSpc>
            </a:pPr>
            <a:r>
              <a:rPr lang="en-US" sz="1400" dirty="0"/>
              <a:t>Reviews on benefits and side effects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Analysis of Patient Perspectives</a:t>
            </a:r>
          </a:p>
          <a:p>
            <a:pPr marL="285750" lvl="1" algn="just">
              <a:lnSpc>
                <a:spcPct val="90000"/>
              </a:lnSpc>
            </a:pPr>
            <a:r>
              <a:rPr lang="en-US" sz="1400" dirty="0"/>
              <a:t>Focus on </a:t>
            </a:r>
            <a:r>
              <a:rPr lang="en-US" sz="1400" dirty="0" err="1"/>
              <a:t>benefitsReview</a:t>
            </a:r>
            <a:r>
              <a:rPr lang="en-US" sz="1400" dirty="0"/>
              <a:t> column for trends</a:t>
            </a:r>
          </a:p>
          <a:p>
            <a:pPr marL="285750" lvl="1" algn="just">
              <a:lnSpc>
                <a:spcPct val="90000"/>
              </a:lnSpc>
            </a:pPr>
            <a:r>
              <a:rPr lang="en-US" sz="1400" dirty="0"/>
              <a:t>Understanding consumer reactions to drugs</a:t>
            </a:r>
          </a:p>
        </p:txBody>
      </p:sp>
    </p:spTree>
    <p:extLst>
      <p:ext uri="{BB962C8B-B14F-4D97-AF65-F5344CB8AC3E}">
        <p14:creationId xmlns:p14="http://schemas.microsoft.com/office/powerpoint/2010/main" val="186010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E53-7D59-5A6E-A90A-AE617558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455" y="1368552"/>
            <a:ext cx="7713715" cy="72037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FDA Comments and Columns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D31642-1E37-4A5D-B67F-E6E0322F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183776"/>
              </p:ext>
            </p:extLst>
          </p:nvPr>
        </p:nvGraphicFramePr>
        <p:xfrm>
          <a:off x="1391056" y="2607013"/>
          <a:ext cx="9435830" cy="3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833">
                  <a:extLst>
                    <a:ext uri="{9D8B030D-6E8A-4147-A177-3AD203B41FA5}">
                      <a16:colId xmlns:a16="http://schemas.microsoft.com/office/drawing/2014/main" val="2727651713"/>
                    </a:ext>
                  </a:extLst>
                </a:gridCol>
                <a:gridCol w="6750997">
                  <a:extLst>
                    <a:ext uri="{9D8B030D-6E8A-4147-A177-3AD203B41FA5}">
                      <a16:colId xmlns:a16="http://schemas.microsoft.com/office/drawing/2014/main" val="1684915834"/>
                    </a:ext>
                  </a:extLst>
                </a:gridCol>
              </a:tblGrid>
              <a:tr h="412210">
                <a:tc>
                  <a:txBody>
                    <a:bodyPr/>
                    <a:lstStyle/>
                    <a:p>
                      <a:r>
                        <a:rPr lang="en-GB" sz="1700" dirty="0"/>
                        <a:t>Column Name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Description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3772562901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/>
                        <a:t>id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Record ID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4060136569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/>
                        <a:t>drugName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Name of the drug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1669110271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 dirty="0"/>
                        <a:t>rating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Patient rating of the drug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1658242760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/>
                        <a:t>condition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Condition treated by the drug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4132969340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/>
                        <a:t>benefitsReview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Review of the drug's benefits by the patient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525383247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/>
                        <a:t>sideEffectsReview</a:t>
                      </a:r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Review of side effects experienced by the patient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44637443"/>
                  </a:ext>
                </a:extLst>
              </a:tr>
              <a:tr h="412210">
                <a:tc>
                  <a:txBody>
                    <a:bodyPr/>
                    <a:lstStyle/>
                    <a:p>
                      <a:r>
                        <a:rPr lang="en-GB" sz="1700" dirty="0" err="1"/>
                        <a:t>commentsReview</a:t>
                      </a:r>
                      <a:endParaRPr lang="en-GB" sz="1700" dirty="0"/>
                    </a:p>
                  </a:txBody>
                  <a:tcPr marL="85678" marR="85678" marT="42839" marB="4283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Additional comments or reviews by the patient</a:t>
                      </a:r>
                    </a:p>
                  </a:txBody>
                  <a:tcPr marL="85678" marR="85678" marT="42839" marB="42839" anchor="ctr"/>
                </a:tc>
                <a:extLst>
                  <a:ext uri="{0D108BD9-81ED-4DB2-BD59-A6C34878D82A}">
                    <a16:rowId xmlns:a16="http://schemas.microsoft.com/office/drawing/2014/main" val="220830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37E6-984F-E7A6-2A03-0FFD6BA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Problems with Drug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499EC-877C-DA39-1225-EF4CFC67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29" y="2565316"/>
            <a:ext cx="9418227" cy="33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7373-B63D-21BE-7B5F-08270ED3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Preprocessing Steps for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3334B-B127-4FCE-8A81-ADFC0E1863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0357002"/>
              </p:ext>
            </p:extLst>
          </p:nvPr>
        </p:nvGraphicFramePr>
        <p:xfrm>
          <a:off x="1412683" y="1580182"/>
          <a:ext cx="3876803" cy="42272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7176">
                  <a:extLst>
                    <a:ext uri="{9D8B030D-6E8A-4147-A177-3AD203B41FA5}">
                      <a16:colId xmlns:a16="http://schemas.microsoft.com/office/drawing/2014/main" val="2141112346"/>
                    </a:ext>
                  </a:extLst>
                </a:gridCol>
                <a:gridCol w="1673327">
                  <a:extLst>
                    <a:ext uri="{9D8B030D-6E8A-4147-A177-3AD203B41FA5}">
                      <a16:colId xmlns:a16="http://schemas.microsoft.com/office/drawing/2014/main" val="920153416"/>
                    </a:ext>
                  </a:extLst>
                </a:gridCol>
                <a:gridCol w="1686300">
                  <a:extLst>
                    <a:ext uri="{9D8B030D-6E8A-4147-A177-3AD203B41FA5}">
                      <a16:colId xmlns:a16="http://schemas.microsoft.com/office/drawing/2014/main" val="245587432"/>
                    </a:ext>
                  </a:extLst>
                </a:gridCol>
              </a:tblGrid>
              <a:tr h="9223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cap="none" spc="3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Steps for Pre-Processing '</a:t>
                      </a:r>
                      <a:r>
                        <a:rPr lang="en-US" sz="1600" b="1" cap="none" spc="3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benefitsReview</a:t>
                      </a:r>
                      <a:r>
                        <a:rPr lang="en-US" sz="1600" b="1" cap="none" spc="3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' Text Data</a:t>
                      </a:r>
                    </a:p>
                  </a:txBody>
                  <a:tcPr marL="0" marR="9113" marT="141684" marB="1416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42147"/>
                  </a:ext>
                </a:extLst>
              </a:tr>
              <a:tr h="412516">
                <a:tc>
                  <a:txBody>
                    <a:bodyPr/>
                    <a:lstStyle/>
                    <a:p>
                      <a:pPr algn="ctr"/>
                      <a:r>
                        <a:rPr lang="en-GB" sz="1200" b="1" cap="none" spc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Step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Action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cap="none" spc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Purpose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02688"/>
                  </a:ext>
                </a:extLst>
              </a:tr>
              <a:tr h="412516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Convert to lowercase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Ensure consistency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961"/>
                  </a:ext>
                </a:extLst>
              </a:tr>
              <a:tr h="621131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Remove noise elements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Clean data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822133"/>
                  </a:ext>
                </a:extLst>
              </a:tr>
              <a:tr h="412516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Tokenize text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Prepare for analysis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43173"/>
                  </a:ext>
                </a:extLst>
              </a:tr>
              <a:tr h="412516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Lemmatize words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Normalize data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86825"/>
                  </a:ext>
                </a:extLst>
              </a:tr>
              <a:tr h="621131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Remove stop words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Focus on valuable words</a:t>
                      </a:r>
                    </a:p>
                  </a:txBody>
                  <a:tcPr marL="45563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28482"/>
                  </a:ext>
                </a:extLst>
              </a:tr>
              <a:tr h="412516"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Handle missing data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Maintain data integrity</a:t>
                      </a:r>
                    </a:p>
                  </a:txBody>
                  <a:tcPr marL="0" marR="94456" marT="47228" marB="944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20545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079EB-AECA-696E-D61F-865D136D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0681" y="2556932"/>
            <a:ext cx="508863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Consistency in Text Data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Convert text to lowercase to avoid case-sensitive duplication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Cleaning Text Content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Remove URLs, special characters, numbers, and punctuation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Tokenization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Split text into individual words for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Normalization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Lemmatize words to their base form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Stop Words Removal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Eliminate common words that add little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Data Integrity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Handle missing data by dropping incomplete rows</a:t>
            </a:r>
          </a:p>
        </p:txBody>
      </p:sp>
    </p:spTree>
    <p:extLst>
      <p:ext uri="{BB962C8B-B14F-4D97-AF65-F5344CB8AC3E}">
        <p14:creationId xmlns:p14="http://schemas.microsoft.com/office/powerpoint/2010/main" val="39199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5" name="Rectangle 34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668B1FB-EDD5-5FEE-F3A3-5C58E029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ustomer  asking for medicine holding tablet in hands, pharmacist with surgical mask">
            <a:extLst>
              <a:ext uri="{FF2B5EF4-FFF2-40B4-BE49-F238E27FC236}">
                <a16:creationId xmlns:a16="http://schemas.microsoft.com/office/drawing/2014/main" id="{DBF8EA71-0405-48D4-9EA3-4B4CE243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9221" r="14218" b="-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F51F4-218E-4649-F61C-269AA862457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4412" y="2556932"/>
            <a:ext cx="4802184" cy="331893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Text Analysis </a:t>
            </a:r>
          </a:p>
          <a:p>
            <a:r>
              <a:rPr lang="en-US"/>
              <a:t>Sentiment Analysis</a:t>
            </a:r>
          </a:p>
          <a:p>
            <a:r>
              <a:rPr lang="en-US"/>
              <a:t>N-gram Analysis </a:t>
            </a:r>
          </a:p>
          <a:p>
            <a:r>
              <a:rPr lang="en-US"/>
              <a:t>Topic Analysis </a:t>
            </a:r>
          </a:p>
          <a:p>
            <a:r>
              <a:rPr lang="en-US"/>
              <a:t>Word Frequency and Visualization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3" name="Rectangle 42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F6122-3EEA-F3DB-65F0-E6E93AD8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Text Mining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B6BF-0E03-4B6D-42A1-0D669B12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 Mining Techniques</a:t>
            </a:r>
            <a:endParaRPr lang="en-US"/>
          </a:p>
          <a:p>
            <a:pPr lvl="1"/>
            <a:r>
              <a:rPr lang="en-US" dirty="0"/>
              <a:t>Utilization of </a:t>
            </a:r>
            <a:r>
              <a:rPr lang="en-US"/>
              <a:t>CountVectorizer</a:t>
            </a:r>
            <a:r>
              <a:rPr lang="en-US" dirty="0"/>
              <a:t> for token matrix</a:t>
            </a:r>
            <a:endParaRPr lang="en-US"/>
          </a:p>
          <a:p>
            <a:pPr lvl="1"/>
            <a:r>
              <a:rPr lang="en-US" dirty="0"/>
              <a:t>Employment of LDA for theme identification</a:t>
            </a:r>
            <a:endParaRPr lang="en-US"/>
          </a:p>
          <a:p>
            <a:r>
              <a:rPr lang="en-US" dirty="0"/>
              <a:t>Insights from '</a:t>
            </a:r>
            <a:r>
              <a:rPr lang="en-US"/>
              <a:t>benefitsReview</a:t>
            </a:r>
            <a:r>
              <a:rPr lang="en-US" dirty="0"/>
              <a:t>'</a:t>
            </a:r>
            <a:endParaRPr lang="en-US"/>
          </a:p>
          <a:p>
            <a:pPr lvl="1"/>
            <a:r>
              <a:rPr lang="en-US" dirty="0"/>
              <a:t>Top 10 words for 6 topics reveal dominant themes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BE0AA4-CA7E-41A3-8B13-CABC4924F4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177067"/>
              </p:ext>
            </p:extLst>
          </p:nvPr>
        </p:nvGraphicFramePr>
        <p:xfrm>
          <a:off x="1412683" y="1578630"/>
          <a:ext cx="3876802" cy="35219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5521">
                  <a:extLst>
                    <a:ext uri="{9D8B030D-6E8A-4147-A177-3AD203B41FA5}">
                      <a16:colId xmlns:a16="http://schemas.microsoft.com/office/drawing/2014/main" val="2264227566"/>
                    </a:ext>
                  </a:extLst>
                </a:gridCol>
                <a:gridCol w="2551281">
                  <a:extLst>
                    <a:ext uri="{9D8B030D-6E8A-4147-A177-3AD203B41FA5}">
                      <a16:colId xmlns:a16="http://schemas.microsoft.com/office/drawing/2014/main" val="2509019874"/>
                    </a:ext>
                  </a:extLst>
                </a:gridCol>
              </a:tblGrid>
              <a:tr h="372332">
                <a:tc gridSpan="2"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Top Words in Identified Topics</a:t>
                      </a:r>
                    </a:p>
                  </a:txBody>
                  <a:tcPr marL="0" marR="63755" marT="62418" marB="62418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51866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Topic Number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Top Words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305629383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662275248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400" cap="none" spc="0" dirty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2466541677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3122685257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207356675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1168475133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r>
                        <a:rPr lang="en-GB" sz="14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63755" marT="62418" marB="62418" anchor="ctr"/>
                </a:tc>
                <a:tc>
                  <a:txBody>
                    <a:bodyPr/>
                    <a:lstStyle/>
                    <a:p>
                      <a:r>
                        <a:rPr lang="en-GB" sz="1400" cap="none" spc="0" dirty="0">
                          <a:solidFill>
                            <a:schemeClr val="tx1"/>
                          </a:solidFill>
                        </a:rPr>
                        <a:t>Word1, Word2, Word3, ..., Word10</a:t>
                      </a:r>
                    </a:p>
                  </a:txBody>
                  <a:tcPr marL="0" marR="63755" marT="62418" marB="62418" anchor="ctr"/>
                </a:tc>
                <a:extLst>
                  <a:ext uri="{0D108BD9-81ED-4DB2-BD59-A6C34878D82A}">
                    <a16:rowId xmlns:a16="http://schemas.microsoft.com/office/drawing/2014/main" val="36204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3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76618-331E-4096-5456-3C198A352F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5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C6FFD020-1FC6-56AD-9415-CD278712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1050" dirty="0"/>
          </a:p>
          <a:p>
            <a:r>
              <a:rPr lang="en-US" dirty="0"/>
              <a:t>Top 25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22AF-F4AB-CF85-5037-941D6FE9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387" y="1177053"/>
            <a:ext cx="3445210" cy="1108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Text Mining Analysis</a:t>
            </a:r>
          </a:p>
        </p:txBody>
      </p:sp>
    </p:spTree>
    <p:extLst>
      <p:ext uri="{BB962C8B-B14F-4D97-AF65-F5344CB8AC3E}">
        <p14:creationId xmlns:p14="http://schemas.microsoft.com/office/powerpoint/2010/main" val="197757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498</TotalTime>
  <Words>686</Words>
  <Application>Microsoft Office PowerPoint</Application>
  <PresentationFormat>Widescreen</PresentationFormat>
  <Paragraphs>186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Avenir</vt:lpstr>
      <vt:lpstr>Calibri</vt:lpstr>
      <vt:lpstr>French Script MT</vt:lpstr>
      <vt:lpstr>Garamond</vt:lpstr>
      <vt:lpstr>Organic</vt:lpstr>
      <vt:lpstr>Drug Benefits Review </vt:lpstr>
      <vt:lpstr>Table of Content</vt:lpstr>
      <vt:lpstr>Drug Dataset Description</vt:lpstr>
      <vt:lpstr>FDA Comments and Columns</vt:lpstr>
      <vt:lpstr>Problems with Drug Dataset</vt:lpstr>
      <vt:lpstr>Preprocessing Steps for Analysis</vt:lpstr>
      <vt:lpstr>Analysis</vt:lpstr>
      <vt:lpstr>Text Mining Analysis</vt:lpstr>
      <vt:lpstr>Text Mining Analysis</vt:lpstr>
      <vt:lpstr>Text Mining Analysis</vt:lpstr>
      <vt:lpstr>Sentiment Classification</vt:lpstr>
      <vt:lpstr>PowerPoint Presentation</vt:lpstr>
      <vt:lpstr>N-gram and Topic Analysis</vt:lpstr>
      <vt:lpstr>Intuitive Visualizations</vt:lpstr>
      <vt:lpstr>Word Frequency and Visualizations</vt:lpstr>
      <vt:lpstr>Justifiable and Actionable Recommendations</vt:lpstr>
      <vt:lpstr>PowerPoint Presentation</vt:lpstr>
      <vt:lpstr>   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Drug Dataset and Issues</dc:title>
  <dc:creator>Elijah Aremu (Tek Experts)</dc:creator>
  <cp:lastModifiedBy>KEMISOLA KASALI</cp:lastModifiedBy>
  <cp:revision>15</cp:revision>
  <dcterms:created xsi:type="dcterms:W3CDTF">2024-04-25T15:11:03Z</dcterms:created>
  <dcterms:modified xsi:type="dcterms:W3CDTF">2024-08-08T19:28:48Z</dcterms:modified>
</cp:coreProperties>
</file>