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69" r:id="rId7"/>
    <p:sldId id="275" r:id="rId8"/>
    <p:sldId id="270" r:id="rId9"/>
    <p:sldId id="273" r:id="rId10"/>
    <p:sldId id="274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16D3-A4F3-4990-971F-76304E6BC067}" v="668" dt="2019-11-28T09:19:48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ben Dalsgaard" userId="3de228a0-e7c5-4408-b160-f27b682721ac" providerId="ADAL" clId="{E1FCBEB2-3249-446E-AE77-7042E9ABAB3C}"/>
    <pc:docChg chg="undo custSel mod addSld delSld modSld sldOrd">
      <pc:chgData name="Esben Dalsgaard" userId="3de228a0-e7c5-4408-b160-f27b682721ac" providerId="ADAL" clId="{E1FCBEB2-3249-446E-AE77-7042E9ABAB3C}" dt="2019-11-28T09:30:32.248" v="2930" actId="20577"/>
      <pc:docMkLst>
        <pc:docMk/>
      </pc:docMkLst>
      <pc:sldChg chg="addSp delSp modSp setBg">
        <pc:chgData name="Esben Dalsgaard" userId="3de228a0-e7c5-4408-b160-f27b682721ac" providerId="ADAL" clId="{E1FCBEB2-3249-446E-AE77-7042E9ABAB3C}" dt="2019-11-27T20:42:58.271" v="512" actId="478"/>
        <pc:sldMkLst>
          <pc:docMk/>
          <pc:sldMk cId="3722823683" sldId="256"/>
        </pc:sldMkLst>
        <pc:spChg chg="mod">
          <ac:chgData name="Esben Dalsgaard" userId="3de228a0-e7c5-4408-b160-f27b682721ac" providerId="ADAL" clId="{E1FCBEB2-3249-446E-AE77-7042E9ABAB3C}" dt="2019-11-27T20:42:23.791" v="510" actId="207"/>
          <ac:spMkLst>
            <pc:docMk/>
            <pc:sldMk cId="3722823683" sldId="256"/>
            <ac:spMk id="2" creationId="{225656B6-2C9B-4C3D-9DA2-E43A349B6EF2}"/>
          </ac:spMkLst>
        </pc:spChg>
        <pc:spChg chg="add del">
          <ac:chgData name="Esben Dalsgaard" userId="3de228a0-e7c5-4408-b160-f27b682721ac" providerId="ADAL" clId="{E1FCBEB2-3249-446E-AE77-7042E9ABAB3C}" dt="2019-11-27T20:42:58.271" v="512" actId="478"/>
          <ac:spMkLst>
            <pc:docMk/>
            <pc:sldMk cId="3722823683" sldId="256"/>
            <ac:spMk id="3" creationId="{0F1CDA3D-25B9-4994-8265-1B81236C1384}"/>
          </ac:spMkLst>
        </pc:spChg>
      </pc:sldChg>
      <pc:sldChg chg="addSp delSp modSp mod setBg">
        <pc:chgData name="Esben Dalsgaard" userId="3de228a0-e7c5-4408-b160-f27b682721ac" providerId="ADAL" clId="{E1FCBEB2-3249-446E-AE77-7042E9ABAB3C}" dt="2019-11-27T20:39:05.847" v="502" actId="14100"/>
        <pc:sldMkLst>
          <pc:docMk/>
          <pc:sldMk cId="545862940" sldId="258"/>
        </pc:sldMkLst>
        <pc:spChg chg="mod">
          <ac:chgData name="Esben Dalsgaard" userId="3de228a0-e7c5-4408-b160-f27b682721ac" providerId="ADAL" clId="{E1FCBEB2-3249-446E-AE77-7042E9ABAB3C}" dt="2019-11-27T20:39:05.847" v="502" actId="14100"/>
          <ac:spMkLst>
            <pc:docMk/>
            <pc:sldMk cId="545862940" sldId="258"/>
            <ac:spMk id="2" creationId="{C35A2583-7627-4055-AA8F-D795CEAEC691}"/>
          </ac:spMkLst>
        </pc:spChg>
        <pc:spChg chg="add del mod">
          <ac:chgData name="Esben Dalsgaard" userId="3de228a0-e7c5-4408-b160-f27b682721ac" providerId="ADAL" clId="{E1FCBEB2-3249-446E-AE77-7042E9ABAB3C}" dt="2019-11-27T20:18:56.852" v="324" actId="478"/>
          <ac:spMkLst>
            <pc:docMk/>
            <pc:sldMk cId="545862940" sldId="258"/>
            <ac:spMk id="4" creationId="{B71ACE47-2B70-4120-8A43-20E62952EAD5}"/>
          </ac:spMkLst>
        </pc:spChg>
        <pc:spChg chg="del">
          <ac:chgData name="Esben Dalsgaard" userId="3de228a0-e7c5-4408-b160-f27b682721ac" providerId="ADAL" clId="{E1FCBEB2-3249-446E-AE77-7042E9ABAB3C}" dt="2019-11-27T20:18:25.875" v="320" actId="26606"/>
          <ac:spMkLst>
            <pc:docMk/>
            <pc:sldMk cId="545862940" sldId="258"/>
            <ac:spMk id="14" creationId="{16C5FA50-8D52-4617-AF91-5C7B1C8352F1}"/>
          </ac:spMkLst>
        </pc:spChg>
        <pc:spChg chg="del">
          <ac:chgData name="Esben Dalsgaard" userId="3de228a0-e7c5-4408-b160-f27b682721ac" providerId="ADAL" clId="{E1FCBEB2-3249-446E-AE77-7042E9ABAB3C}" dt="2019-11-27T20:18:25.875" v="320" actId="26606"/>
          <ac:spMkLst>
            <pc:docMk/>
            <pc:sldMk cId="545862940" sldId="258"/>
            <ac:spMk id="15" creationId="{E223798C-12AD-4B0C-A50C-D676347D67CF}"/>
          </ac:spMkLst>
        </pc:spChg>
        <pc:picChg chg="del">
          <ac:chgData name="Esben Dalsgaard" userId="3de228a0-e7c5-4408-b160-f27b682721ac" providerId="ADAL" clId="{E1FCBEB2-3249-446E-AE77-7042E9ABAB3C}" dt="2019-11-27T20:16:39.640" v="312" actId="478"/>
          <ac:picMkLst>
            <pc:docMk/>
            <pc:sldMk cId="545862940" sldId="258"/>
            <ac:picMk id="5" creationId="{5DEC1AAC-D3DB-4EC1-8E8F-FEADF3496FE9}"/>
          </ac:picMkLst>
        </pc:picChg>
        <pc:picChg chg="add del mod">
          <ac:chgData name="Esben Dalsgaard" userId="3de228a0-e7c5-4408-b160-f27b682721ac" providerId="ADAL" clId="{E1FCBEB2-3249-446E-AE77-7042E9ABAB3C}" dt="2019-11-27T20:17:59.193" v="315" actId="478"/>
          <ac:picMkLst>
            <pc:docMk/>
            <pc:sldMk cId="545862940" sldId="258"/>
            <ac:picMk id="2050" creationId="{81D7954A-7001-4930-A3C7-5CD53CEBCDE0}"/>
          </ac:picMkLst>
        </pc:picChg>
        <pc:picChg chg="add del mod">
          <ac:chgData name="Esben Dalsgaard" userId="3de228a0-e7c5-4408-b160-f27b682721ac" providerId="ADAL" clId="{E1FCBEB2-3249-446E-AE77-7042E9ABAB3C}" dt="2019-11-27T20:18:25.875" v="320" actId="26606"/>
          <ac:picMkLst>
            <pc:docMk/>
            <pc:sldMk cId="545862940" sldId="258"/>
            <ac:picMk id="2052" creationId="{3B121886-393C-4291-89F1-AE203E353A1C}"/>
          </ac:picMkLst>
        </pc:picChg>
      </pc:sldChg>
      <pc:sldChg chg="modSp">
        <pc:chgData name="Esben Dalsgaard" userId="3de228a0-e7c5-4408-b160-f27b682721ac" providerId="ADAL" clId="{E1FCBEB2-3249-446E-AE77-7042E9ABAB3C}" dt="2019-11-27T12:51:37.980" v="85" actId="20577"/>
        <pc:sldMkLst>
          <pc:docMk/>
          <pc:sldMk cId="4048544283" sldId="262"/>
        </pc:sldMkLst>
        <pc:spChg chg="mod">
          <ac:chgData name="Esben Dalsgaard" userId="3de228a0-e7c5-4408-b160-f27b682721ac" providerId="ADAL" clId="{E1FCBEB2-3249-446E-AE77-7042E9ABAB3C}" dt="2019-11-27T12:51:37.980" v="85" actId="20577"/>
          <ac:spMkLst>
            <pc:docMk/>
            <pc:sldMk cId="4048544283" sldId="262"/>
            <ac:spMk id="2" creationId="{A64715B7-55E7-4E79-A53A-F6A4281390CF}"/>
          </ac:spMkLst>
        </pc:spChg>
        <pc:spChg chg="mod">
          <ac:chgData name="Esben Dalsgaard" userId="3de228a0-e7c5-4408-b160-f27b682721ac" providerId="ADAL" clId="{E1FCBEB2-3249-446E-AE77-7042E9ABAB3C}" dt="2019-11-27T12:50:44.925" v="58" actId="20577"/>
          <ac:spMkLst>
            <pc:docMk/>
            <pc:sldMk cId="4048544283" sldId="262"/>
            <ac:spMk id="3" creationId="{2C54555F-E3D4-44F9-AE7F-684F8CADCDDE}"/>
          </ac:spMkLst>
        </pc:spChg>
      </pc:sldChg>
      <pc:sldChg chg="modSp">
        <pc:chgData name="Esben Dalsgaard" userId="3de228a0-e7c5-4408-b160-f27b682721ac" providerId="ADAL" clId="{E1FCBEB2-3249-446E-AE77-7042E9ABAB3C}" dt="2019-11-28T09:20:31.582" v="2921" actId="20577"/>
        <pc:sldMkLst>
          <pc:docMk/>
          <pc:sldMk cId="1564178905" sldId="267"/>
        </pc:sldMkLst>
        <pc:spChg chg="mod">
          <ac:chgData name="Esben Dalsgaard" userId="3de228a0-e7c5-4408-b160-f27b682721ac" providerId="ADAL" clId="{E1FCBEB2-3249-446E-AE77-7042E9ABAB3C}" dt="2019-11-28T09:20:31.582" v="2921" actId="20577"/>
          <ac:spMkLst>
            <pc:docMk/>
            <pc:sldMk cId="1564178905" sldId="267"/>
            <ac:spMk id="3" creationId="{13791473-01DA-49AE-98CC-DD17D65902AE}"/>
          </ac:spMkLst>
        </pc:spChg>
      </pc:sldChg>
      <pc:sldChg chg="modSp">
        <pc:chgData name="Esben Dalsgaard" userId="3de228a0-e7c5-4408-b160-f27b682721ac" providerId="ADAL" clId="{E1FCBEB2-3249-446E-AE77-7042E9ABAB3C}" dt="2019-11-27T22:12:02.510" v="633"/>
        <pc:sldMkLst>
          <pc:docMk/>
          <pc:sldMk cId="27959902" sldId="272"/>
        </pc:sldMkLst>
        <pc:spChg chg="mod">
          <ac:chgData name="Esben Dalsgaard" userId="3de228a0-e7c5-4408-b160-f27b682721ac" providerId="ADAL" clId="{E1FCBEB2-3249-446E-AE77-7042E9ABAB3C}" dt="2019-11-27T22:12:02.510" v="633"/>
          <ac:spMkLst>
            <pc:docMk/>
            <pc:sldMk cId="27959902" sldId="272"/>
            <ac:spMk id="3" creationId="{9E1632AA-8AAE-4862-B3FB-F83C663896E6}"/>
          </ac:spMkLst>
        </pc:spChg>
      </pc:sldChg>
      <pc:sldChg chg="modSp">
        <pc:chgData name="Esben Dalsgaard" userId="3de228a0-e7c5-4408-b160-f27b682721ac" providerId="ADAL" clId="{E1FCBEB2-3249-446E-AE77-7042E9ABAB3C}" dt="2019-11-27T22:13:05.203" v="715" actId="5793"/>
        <pc:sldMkLst>
          <pc:docMk/>
          <pc:sldMk cId="2288867520" sldId="280"/>
        </pc:sldMkLst>
        <pc:spChg chg="mod">
          <ac:chgData name="Esben Dalsgaard" userId="3de228a0-e7c5-4408-b160-f27b682721ac" providerId="ADAL" clId="{E1FCBEB2-3249-446E-AE77-7042E9ABAB3C}" dt="2019-11-27T22:13:05.203" v="715" actId="5793"/>
          <ac:spMkLst>
            <pc:docMk/>
            <pc:sldMk cId="2288867520" sldId="280"/>
            <ac:spMk id="3" creationId="{6AC80348-72A1-4629-9716-9F6DEBA04BDD}"/>
          </ac:spMkLst>
        </pc:spChg>
      </pc:sldChg>
      <pc:sldChg chg="modSp">
        <pc:chgData name="Esben Dalsgaard" userId="3de228a0-e7c5-4408-b160-f27b682721ac" providerId="ADAL" clId="{E1FCBEB2-3249-446E-AE77-7042E9ABAB3C}" dt="2019-11-27T22:06:35.989" v="605" actId="14100"/>
        <pc:sldMkLst>
          <pc:docMk/>
          <pc:sldMk cId="2576275431" sldId="281"/>
        </pc:sldMkLst>
        <pc:spChg chg="mod">
          <ac:chgData name="Esben Dalsgaard" userId="3de228a0-e7c5-4408-b160-f27b682721ac" providerId="ADAL" clId="{E1FCBEB2-3249-446E-AE77-7042E9ABAB3C}" dt="2019-11-27T22:06:35.989" v="605" actId="14100"/>
          <ac:spMkLst>
            <pc:docMk/>
            <pc:sldMk cId="2576275431" sldId="281"/>
            <ac:spMk id="3" creationId="{6AC80348-72A1-4629-9716-9F6DEBA04BDD}"/>
          </ac:spMkLst>
        </pc:spChg>
        <pc:picChg chg="mod">
          <ac:chgData name="Esben Dalsgaard" userId="3de228a0-e7c5-4408-b160-f27b682721ac" providerId="ADAL" clId="{E1FCBEB2-3249-446E-AE77-7042E9ABAB3C}" dt="2019-11-27T22:02:55.683" v="604" actId="14100"/>
          <ac:picMkLst>
            <pc:docMk/>
            <pc:sldMk cId="2576275431" sldId="281"/>
            <ac:picMk id="5" creationId="{180BF5CD-A9FB-4E0C-8044-575EC8F2D848}"/>
          </ac:picMkLst>
        </pc:picChg>
      </pc:sldChg>
      <pc:sldChg chg="modSp add ord">
        <pc:chgData name="Esben Dalsgaard" userId="3de228a0-e7c5-4408-b160-f27b682721ac" providerId="ADAL" clId="{E1FCBEB2-3249-446E-AE77-7042E9ABAB3C}" dt="2019-11-27T20:33:58.872" v="494" actId="255"/>
        <pc:sldMkLst>
          <pc:docMk/>
          <pc:sldMk cId="3402931300" sldId="283"/>
        </pc:sldMkLst>
        <pc:spChg chg="mod">
          <ac:chgData name="Esben Dalsgaard" userId="3de228a0-e7c5-4408-b160-f27b682721ac" providerId="ADAL" clId="{E1FCBEB2-3249-446E-AE77-7042E9ABAB3C}" dt="2019-11-27T20:19:56.330" v="392" actId="20577"/>
          <ac:spMkLst>
            <pc:docMk/>
            <pc:sldMk cId="3402931300" sldId="283"/>
            <ac:spMk id="2" creationId="{DA77153D-55AC-4AC7-BB3D-894A2D0C8588}"/>
          </ac:spMkLst>
        </pc:spChg>
        <pc:spChg chg="mod">
          <ac:chgData name="Esben Dalsgaard" userId="3de228a0-e7c5-4408-b160-f27b682721ac" providerId="ADAL" clId="{E1FCBEB2-3249-446E-AE77-7042E9ABAB3C}" dt="2019-11-27T20:33:58.872" v="494" actId="255"/>
          <ac:spMkLst>
            <pc:docMk/>
            <pc:sldMk cId="3402931300" sldId="283"/>
            <ac:spMk id="3" creationId="{DA4E65D2-EF4C-449F-B400-4395DC4AA72D}"/>
          </ac:spMkLst>
        </pc:spChg>
      </pc:sldChg>
      <pc:sldChg chg="addSp delSp modSp add mod ord setBg">
        <pc:chgData name="Esben Dalsgaard" userId="3de228a0-e7c5-4408-b160-f27b682721ac" providerId="ADAL" clId="{E1FCBEB2-3249-446E-AE77-7042E9ABAB3C}" dt="2019-11-27T20:39:36.226" v="505" actId="1076"/>
        <pc:sldMkLst>
          <pc:docMk/>
          <pc:sldMk cId="3654331185" sldId="284"/>
        </pc:sldMkLst>
        <pc:spChg chg="mod">
          <ac:chgData name="Esben Dalsgaard" userId="3de228a0-e7c5-4408-b160-f27b682721ac" providerId="ADAL" clId="{E1FCBEB2-3249-446E-AE77-7042E9ABAB3C}" dt="2019-11-27T20:39:36.226" v="505" actId="1076"/>
          <ac:spMkLst>
            <pc:docMk/>
            <pc:sldMk cId="3654331185" sldId="284"/>
            <ac:spMk id="2" creationId="{FA9F275C-1DE3-420A-AA34-8D2313290C38}"/>
          </ac:spMkLst>
        </pc:spChg>
        <pc:spChg chg="del">
          <ac:chgData name="Esben Dalsgaard" userId="3de228a0-e7c5-4408-b160-f27b682721ac" providerId="ADAL" clId="{E1FCBEB2-3249-446E-AE77-7042E9ABAB3C}" dt="2019-11-27T12:56:57.465" v="179" actId="931"/>
          <ac:spMkLst>
            <pc:docMk/>
            <pc:sldMk cId="3654331185" sldId="284"/>
            <ac:spMk id="3" creationId="{809F513D-725B-4CE6-944D-9866A32F9251}"/>
          </ac:spMkLst>
        </pc:spChg>
        <pc:spChg chg="add del">
          <ac:chgData name="Esben Dalsgaard" userId="3de228a0-e7c5-4408-b160-f27b682721ac" providerId="ADAL" clId="{E1FCBEB2-3249-446E-AE77-7042E9ABAB3C}" dt="2019-11-27T20:18:34.928" v="321" actId="478"/>
          <ac:spMkLst>
            <pc:docMk/>
            <pc:sldMk cId="3654331185" sldId="284"/>
            <ac:spMk id="9" creationId="{0116D302-A9E3-45AE-8FE3-2178A33A3A1D}"/>
          </ac:spMkLst>
        </pc:spChg>
        <pc:picChg chg="add mod">
          <ac:chgData name="Esben Dalsgaard" userId="3de228a0-e7c5-4408-b160-f27b682721ac" providerId="ADAL" clId="{E1FCBEB2-3249-446E-AE77-7042E9ABAB3C}" dt="2019-11-27T12:57:06.544" v="182" actId="26606"/>
          <ac:picMkLst>
            <pc:docMk/>
            <pc:sldMk cId="3654331185" sldId="284"/>
            <ac:picMk id="5" creationId="{B1FE6F1A-963D-4035-8B2C-E97DBC76C5E6}"/>
          </ac:picMkLst>
        </pc:picChg>
      </pc:sldChg>
      <pc:sldChg chg="add del">
        <pc:chgData name="Esben Dalsgaard" userId="3de228a0-e7c5-4408-b160-f27b682721ac" providerId="ADAL" clId="{E1FCBEB2-3249-446E-AE77-7042E9ABAB3C}" dt="2019-11-27T19:52:08.012" v="187" actId="2696"/>
        <pc:sldMkLst>
          <pc:docMk/>
          <pc:sldMk cId="2835882338" sldId="285"/>
        </pc:sldMkLst>
      </pc:sldChg>
      <pc:sldChg chg="add del">
        <pc:chgData name="Esben Dalsgaard" userId="3de228a0-e7c5-4408-b160-f27b682721ac" providerId="ADAL" clId="{E1FCBEB2-3249-446E-AE77-7042E9ABAB3C}" dt="2019-11-27T19:51:34.601" v="184"/>
        <pc:sldMkLst>
          <pc:docMk/>
          <pc:sldMk cId="4280444950" sldId="285"/>
        </pc:sldMkLst>
      </pc:sldChg>
      <pc:sldChg chg="addSp delSp modSp add ord">
        <pc:chgData name="Esben Dalsgaard" userId="3de228a0-e7c5-4408-b160-f27b682721ac" providerId="ADAL" clId="{E1FCBEB2-3249-446E-AE77-7042E9ABAB3C}" dt="2019-11-27T20:08:21.386" v="310" actId="1076"/>
        <pc:sldMkLst>
          <pc:docMk/>
          <pc:sldMk cId="1583237692" sldId="286"/>
        </pc:sldMkLst>
        <pc:spChg chg="mod">
          <ac:chgData name="Esben Dalsgaard" userId="3de228a0-e7c5-4408-b160-f27b682721ac" providerId="ADAL" clId="{E1FCBEB2-3249-446E-AE77-7042E9ABAB3C}" dt="2019-11-27T19:52:40.345" v="233" actId="20577"/>
          <ac:spMkLst>
            <pc:docMk/>
            <pc:sldMk cId="1583237692" sldId="286"/>
            <ac:spMk id="2" creationId="{957206AB-6149-41BE-A84A-2ADDF5E10FA0}"/>
          </ac:spMkLst>
        </pc:spChg>
        <pc:spChg chg="del mod">
          <ac:chgData name="Esben Dalsgaard" userId="3de228a0-e7c5-4408-b160-f27b682721ac" providerId="ADAL" clId="{E1FCBEB2-3249-446E-AE77-7042E9ABAB3C}" dt="2019-11-27T20:07:21.935" v="302" actId="478"/>
          <ac:spMkLst>
            <pc:docMk/>
            <pc:sldMk cId="1583237692" sldId="286"/>
            <ac:spMk id="3" creationId="{6AC80348-72A1-4629-9716-9F6DEBA04BDD}"/>
          </ac:spMkLst>
        </pc:spChg>
        <pc:spChg chg="add del mod">
          <ac:chgData name="Esben Dalsgaard" userId="3de228a0-e7c5-4408-b160-f27b682721ac" providerId="ADAL" clId="{E1FCBEB2-3249-446E-AE77-7042E9ABAB3C}" dt="2019-11-27T20:00:18.534" v="268" actId="931"/>
          <ac:spMkLst>
            <pc:docMk/>
            <pc:sldMk cId="1583237692" sldId="286"/>
            <ac:spMk id="6" creationId="{46D29A1A-D9E7-4DAC-A8BC-B6045DF897BD}"/>
          </ac:spMkLst>
        </pc:spChg>
        <pc:spChg chg="add del mod">
          <ac:chgData name="Esben Dalsgaard" userId="3de228a0-e7c5-4408-b160-f27b682721ac" providerId="ADAL" clId="{E1FCBEB2-3249-446E-AE77-7042E9ABAB3C}" dt="2019-11-27T20:07:29.208" v="303" actId="478"/>
          <ac:spMkLst>
            <pc:docMk/>
            <pc:sldMk cId="1583237692" sldId="286"/>
            <ac:spMk id="8" creationId="{93045D80-97A0-4994-A0C7-5530A76FE500}"/>
          </ac:spMkLst>
        </pc:spChg>
        <pc:picChg chg="add del mod">
          <ac:chgData name="Esben Dalsgaard" userId="3de228a0-e7c5-4408-b160-f27b682721ac" providerId="ADAL" clId="{E1FCBEB2-3249-446E-AE77-7042E9ABAB3C}" dt="2019-11-27T20:00:18.534" v="268" actId="931"/>
          <ac:picMkLst>
            <pc:docMk/>
            <pc:sldMk cId="1583237692" sldId="286"/>
            <ac:picMk id="5" creationId="{E8BE1A4E-8164-4FFA-A293-5335F16F1CE3}"/>
          </ac:picMkLst>
        </pc:picChg>
        <pc:picChg chg="add mod">
          <ac:chgData name="Esben Dalsgaard" userId="3de228a0-e7c5-4408-b160-f27b682721ac" providerId="ADAL" clId="{E1FCBEB2-3249-446E-AE77-7042E9ABAB3C}" dt="2019-11-27T20:08:21.386" v="310" actId="1076"/>
          <ac:picMkLst>
            <pc:docMk/>
            <pc:sldMk cId="1583237692" sldId="286"/>
            <ac:picMk id="1026" creationId="{CA1816D3-E268-4580-8CF1-7F3831C1A765}"/>
          </ac:picMkLst>
        </pc:picChg>
      </pc:sldChg>
      <pc:sldChg chg="modSp add ord">
        <pc:chgData name="Esben Dalsgaard" userId="3de228a0-e7c5-4408-b160-f27b682721ac" providerId="ADAL" clId="{E1FCBEB2-3249-446E-AE77-7042E9ABAB3C}" dt="2019-11-28T07:52:23.375" v="758"/>
        <pc:sldMkLst>
          <pc:docMk/>
          <pc:sldMk cId="1630204424" sldId="287"/>
        </pc:sldMkLst>
        <pc:spChg chg="mod">
          <ac:chgData name="Esben Dalsgaard" userId="3de228a0-e7c5-4408-b160-f27b682721ac" providerId="ADAL" clId="{E1FCBEB2-3249-446E-AE77-7042E9ABAB3C}" dt="2019-11-27T20:05:53.936" v="296" actId="113"/>
          <ac:spMkLst>
            <pc:docMk/>
            <pc:sldMk cId="1630204424" sldId="287"/>
            <ac:spMk id="2" creationId="{957206AB-6149-41BE-A84A-2ADDF5E10FA0}"/>
          </ac:spMkLst>
        </pc:spChg>
        <pc:spChg chg="mod">
          <ac:chgData name="Esben Dalsgaard" userId="3de228a0-e7c5-4408-b160-f27b682721ac" providerId="ADAL" clId="{E1FCBEB2-3249-446E-AE77-7042E9ABAB3C}" dt="2019-11-27T20:06:45.705" v="299" actId="207"/>
          <ac:spMkLst>
            <pc:docMk/>
            <pc:sldMk cId="1630204424" sldId="287"/>
            <ac:spMk id="3" creationId="{6AC80348-72A1-4629-9716-9F6DEBA04BDD}"/>
          </ac:spMkLst>
        </pc:spChg>
      </pc:sldChg>
      <pc:sldChg chg="add del ord setBg">
        <pc:chgData name="Esben Dalsgaard" userId="3de228a0-e7c5-4408-b160-f27b682721ac" providerId="ADAL" clId="{E1FCBEB2-3249-446E-AE77-7042E9ABAB3C}" dt="2019-11-27T19:56:41.889" v="243" actId="2696"/>
        <pc:sldMkLst>
          <pc:docMk/>
          <pc:sldMk cId="2069323067" sldId="287"/>
        </pc:sldMkLst>
      </pc:sldChg>
      <pc:sldChg chg="addSp delSp modSp add">
        <pc:chgData name="Esben Dalsgaard" userId="3de228a0-e7c5-4408-b160-f27b682721ac" providerId="ADAL" clId="{E1FCBEB2-3249-446E-AE77-7042E9ABAB3C}" dt="2019-11-28T07:52:50.654" v="817" actId="20577"/>
        <pc:sldMkLst>
          <pc:docMk/>
          <pc:sldMk cId="2131876193" sldId="288"/>
        </pc:sldMkLst>
        <pc:spChg chg="mod">
          <ac:chgData name="Esben Dalsgaard" userId="3de228a0-e7c5-4408-b160-f27b682721ac" providerId="ADAL" clId="{E1FCBEB2-3249-446E-AE77-7042E9ABAB3C}" dt="2019-11-28T07:52:50.654" v="817" actId="20577"/>
          <ac:spMkLst>
            <pc:docMk/>
            <pc:sldMk cId="2131876193" sldId="288"/>
            <ac:spMk id="2" creationId="{957206AB-6149-41BE-A84A-2ADDF5E10FA0}"/>
          </ac:spMkLst>
        </pc:spChg>
        <pc:spChg chg="mod">
          <ac:chgData name="Esben Dalsgaard" userId="3de228a0-e7c5-4408-b160-f27b682721ac" providerId="ADAL" clId="{E1FCBEB2-3249-446E-AE77-7042E9ABAB3C}" dt="2019-11-28T07:52:29.959" v="760" actId="27636"/>
          <ac:spMkLst>
            <pc:docMk/>
            <pc:sldMk cId="2131876193" sldId="288"/>
            <ac:spMk id="3" creationId="{6AC80348-72A1-4629-9716-9F6DEBA04BDD}"/>
          </ac:spMkLst>
        </pc:spChg>
        <pc:picChg chg="add del">
          <ac:chgData name="Esben Dalsgaard" userId="3de228a0-e7c5-4408-b160-f27b682721ac" providerId="ADAL" clId="{E1FCBEB2-3249-446E-AE77-7042E9ABAB3C}" dt="2019-11-28T07:52:37.901" v="799"/>
          <ac:picMkLst>
            <pc:docMk/>
            <pc:sldMk cId="2131876193" sldId="288"/>
            <ac:picMk id="4" creationId="{2525FB71-CC05-455C-8E19-2894F3279FD5}"/>
          </ac:picMkLst>
        </pc:picChg>
      </pc:sldChg>
      <pc:sldChg chg="addSp delSp modSp add">
        <pc:chgData name="Esben Dalsgaard" userId="3de228a0-e7c5-4408-b160-f27b682721ac" providerId="ADAL" clId="{E1FCBEB2-3249-446E-AE77-7042E9ABAB3C}" dt="2019-11-27T20:38:40.705" v="498" actId="790"/>
        <pc:sldMkLst>
          <pc:docMk/>
          <pc:sldMk cId="1385722153" sldId="289"/>
        </pc:sldMkLst>
        <pc:spChg chg="mod">
          <ac:chgData name="Esben Dalsgaard" userId="3de228a0-e7c5-4408-b160-f27b682721ac" providerId="ADAL" clId="{E1FCBEB2-3249-446E-AE77-7042E9ABAB3C}" dt="2019-11-27T20:38:40.705" v="498" actId="790"/>
          <ac:spMkLst>
            <pc:docMk/>
            <pc:sldMk cId="1385722153" sldId="289"/>
            <ac:spMk id="2" creationId="{FA9F275C-1DE3-420A-AA34-8D2313290C38}"/>
          </ac:spMkLst>
        </pc:spChg>
        <pc:picChg chg="del">
          <ac:chgData name="Esben Dalsgaard" userId="3de228a0-e7c5-4408-b160-f27b682721ac" providerId="ADAL" clId="{E1FCBEB2-3249-446E-AE77-7042E9ABAB3C}" dt="2019-11-27T20:28:06.910" v="417" actId="478"/>
          <ac:picMkLst>
            <pc:docMk/>
            <pc:sldMk cId="1385722153" sldId="289"/>
            <ac:picMk id="5" creationId="{B1FE6F1A-963D-4035-8B2C-E97DBC76C5E6}"/>
          </ac:picMkLst>
        </pc:picChg>
        <pc:picChg chg="add mod">
          <ac:chgData name="Esben Dalsgaard" userId="3de228a0-e7c5-4408-b160-f27b682721ac" providerId="ADAL" clId="{E1FCBEB2-3249-446E-AE77-7042E9ABAB3C}" dt="2019-11-27T20:38:13.720" v="497" actId="26606"/>
          <ac:picMkLst>
            <pc:docMk/>
            <pc:sldMk cId="1385722153" sldId="289"/>
            <ac:picMk id="3074" creationId="{82368A43-E294-473B-816E-48C6FB0942A2}"/>
          </ac:picMkLst>
        </pc:picChg>
      </pc:sldChg>
      <pc:sldChg chg="addSp delSp modSp add mod setBg">
        <pc:chgData name="Esben Dalsgaard" userId="3de228a0-e7c5-4408-b160-f27b682721ac" providerId="ADAL" clId="{E1FCBEB2-3249-446E-AE77-7042E9ABAB3C}" dt="2019-11-28T07:54:28.756" v="822" actId="14100"/>
        <pc:sldMkLst>
          <pc:docMk/>
          <pc:sldMk cId="3443921383" sldId="290"/>
        </pc:sldMkLst>
        <pc:spChg chg="del mod">
          <ac:chgData name="Esben Dalsgaard" userId="3de228a0-e7c5-4408-b160-f27b682721ac" providerId="ADAL" clId="{E1FCBEB2-3249-446E-AE77-7042E9ABAB3C}" dt="2019-11-28T07:53:46.107" v="819" actId="26606"/>
          <ac:spMkLst>
            <pc:docMk/>
            <pc:sldMk cId="3443921383" sldId="290"/>
            <ac:spMk id="2" creationId="{957206AB-6149-41BE-A84A-2ADDF5E10FA0}"/>
          </ac:spMkLst>
        </pc:spChg>
        <pc:spChg chg="del mod">
          <ac:chgData name="Esben Dalsgaard" userId="3de228a0-e7c5-4408-b160-f27b682721ac" providerId="ADAL" clId="{E1FCBEB2-3249-446E-AE77-7042E9ABAB3C}" dt="2019-11-28T07:53:38.777" v="818"/>
          <ac:spMkLst>
            <pc:docMk/>
            <pc:sldMk cId="3443921383" sldId="290"/>
            <ac:spMk id="3" creationId="{6AC80348-72A1-4629-9716-9F6DEBA04BDD}"/>
          </ac:spMkLst>
        </pc:spChg>
        <pc:picChg chg="add mod">
          <ac:chgData name="Esben Dalsgaard" userId="3de228a0-e7c5-4408-b160-f27b682721ac" providerId="ADAL" clId="{E1FCBEB2-3249-446E-AE77-7042E9ABAB3C}" dt="2019-11-28T07:54:28.756" v="822" actId="14100"/>
          <ac:picMkLst>
            <pc:docMk/>
            <pc:sldMk cId="3443921383" sldId="290"/>
            <ac:picMk id="4" creationId="{2C5AC874-6E19-4290-9E73-06769F19F3AC}"/>
          </ac:picMkLst>
        </pc:picChg>
      </pc:sldChg>
      <pc:sldChg chg="add del">
        <pc:chgData name="Esben Dalsgaard" userId="3de228a0-e7c5-4408-b160-f27b682721ac" providerId="ADAL" clId="{E1FCBEB2-3249-446E-AE77-7042E9ABAB3C}" dt="2019-11-28T07:51:47.296" v="717"/>
        <pc:sldMkLst>
          <pc:docMk/>
          <pc:sldMk cId="3698719261" sldId="290"/>
        </pc:sldMkLst>
      </pc:sldChg>
      <pc:sldChg chg="addSp delSp modSp add mod setBg setClrOvrMap">
        <pc:chgData name="Esben Dalsgaard" userId="3de228a0-e7c5-4408-b160-f27b682721ac" providerId="ADAL" clId="{E1FCBEB2-3249-446E-AE77-7042E9ABAB3C}" dt="2019-11-28T08:03:10.522" v="845" actId="1076"/>
        <pc:sldMkLst>
          <pc:docMk/>
          <pc:sldMk cId="295689087" sldId="291"/>
        </pc:sldMkLst>
        <pc:spChg chg="add del">
          <ac:chgData name="Esben Dalsgaard" userId="3de228a0-e7c5-4408-b160-f27b682721ac" providerId="ADAL" clId="{E1FCBEB2-3249-446E-AE77-7042E9ABAB3C}" dt="2019-11-28T08:01:41.540" v="835" actId="26606"/>
          <ac:spMkLst>
            <pc:docMk/>
            <pc:sldMk cId="295689087" sldId="291"/>
            <ac:spMk id="7" creationId="{2A8AA5BC-4F7A-4226-8F99-6D824B226A97}"/>
          </ac:spMkLst>
        </pc:spChg>
        <pc:spChg chg="add del">
          <ac:chgData name="Esben Dalsgaard" userId="3de228a0-e7c5-4408-b160-f27b682721ac" providerId="ADAL" clId="{E1FCBEB2-3249-446E-AE77-7042E9ABAB3C}" dt="2019-11-28T08:01:41.540" v="835" actId="26606"/>
          <ac:spMkLst>
            <pc:docMk/>
            <pc:sldMk cId="295689087" sldId="291"/>
            <ac:spMk id="9" creationId="{3E5445C6-DD42-4979-86FF-03730E8C6DB0}"/>
          </ac:spMkLst>
        </pc:spChg>
        <pc:spChg chg="add del">
          <ac:chgData name="Esben Dalsgaard" userId="3de228a0-e7c5-4408-b160-f27b682721ac" providerId="ADAL" clId="{E1FCBEB2-3249-446E-AE77-7042E9ABAB3C}" dt="2019-11-28T08:01:44.865" v="837" actId="26606"/>
          <ac:spMkLst>
            <pc:docMk/>
            <pc:sldMk cId="295689087" sldId="291"/>
            <ac:spMk id="11" creationId="{0928A03B-91F6-411C-B9BC-03A4B8A35FC2}"/>
          </ac:spMkLst>
        </pc:spChg>
        <pc:picChg chg="add mod">
          <ac:chgData name="Esben Dalsgaard" userId="3de228a0-e7c5-4408-b160-f27b682721ac" providerId="ADAL" clId="{E1FCBEB2-3249-446E-AE77-7042E9ABAB3C}" dt="2019-11-28T08:03:10.522" v="845" actId="1076"/>
          <ac:picMkLst>
            <pc:docMk/>
            <pc:sldMk cId="295689087" sldId="291"/>
            <ac:picMk id="2" creationId="{A1587145-015F-4119-A49D-A410F2242774}"/>
          </ac:picMkLst>
        </pc:picChg>
      </pc:sldChg>
      <pc:sldChg chg="modSp add del">
        <pc:chgData name="Esben Dalsgaard" userId="3de228a0-e7c5-4408-b160-f27b682721ac" providerId="ADAL" clId="{E1FCBEB2-3249-446E-AE77-7042E9ABAB3C}" dt="2019-11-28T08:09:38.532" v="861" actId="2696"/>
        <pc:sldMkLst>
          <pc:docMk/>
          <pc:sldMk cId="1310156749" sldId="292"/>
        </pc:sldMkLst>
        <pc:spChg chg="mod">
          <ac:chgData name="Esben Dalsgaard" userId="3de228a0-e7c5-4408-b160-f27b682721ac" providerId="ADAL" clId="{E1FCBEB2-3249-446E-AE77-7042E9ABAB3C}" dt="2019-11-28T08:09:34.512" v="860" actId="20577"/>
          <ac:spMkLst>
            <pc:docMk/>
            <pc:sldMk cId="1310156749" sldId="292"/>
            <ac:spMk id="2" creationId="{CADBBFCB-B490-4F79-924D-14D2D0E70B25}"/>
          </ac:spMkLst>
        </pc:spChg>
      </pc:sldChg>
      <pc:sldChg chg="addSp delSp modSp add">
        <pc:chgData name="Esben Dalsgaard" userId="3de228a0-e7c5-4408-b160-f27b682721ac" providerId="ADAL" clId="{E1FCBEB2-3249-446E-AE77-7042E9ABAB3C}" dt="2019-11-28T08:32:05.275" v="1468"/>
        <pc:sldMkLst>
          <pc:docMk/>
          <pc:sldMk cId="2849869173" sldId="292"/>
        </pc:sldMkLst>
        <pc:spChg chg="mod">
          <ac:chgData name="Esben Dalsgaard" userId="3de228a0-e7c5-4408-b160-f27b682721ac" providerId="ADAL" clId="{E1FCBEB2-3249-446E-AE77-7042E9ABAB3C}" dt="2019-11-28T08:27:21.506" v="1424" actId="20577"/>
          <ac:spMkLst>
            <pc:docMk/>
            <pc:sldMk cId="2849869173" sldId="292"/>
            <ac:spMk id="2" creationId="{957206AB-6149-41BE-A84A-2ADDF5E10FA0}"/>
          </ac:spMkLst>
        </pc:spChg>
        <pc:spChg chg="del mod">
          <ac:chgData name="Esben Dalsgaard" userId="3de228a0-e7c5-4408-b160-f27b682721ac" providerId="ADAL" clId="{E1FCBEB2-3249-446E-AE77-7042E9ABAB3C}" dt="2019-11-28T08:10:24.596" v="897"/>
          <ac:spMkLst>
            <pc:docMk/>
            <pc:sldMk cId="2849869173" sldId="292"/>
            <ac:spMk id="3" creationId="{6AC80348-72A1-4629-9716-9F6DEBA04BDD}"/>
          </ac:spMkLst>
        </pc:spChg>
        <pc:graphicFrameChg chg="add mod">
          <ac:chgData name="Esben Dalsgaard" userId="3de228a0-e7c5-4408-b160-f27b682721ac" providerId="ADAL" clId="{E1FCBEB2-3249-446E-AE77-7042E9ABAB3C}" dt="2019-11-28T08:32:05.275" v="1468"/>
          <ac:graphicFrameMkLst>
            <pc:docMk/>
            <pc:sldMk cId="2849869173" sldId="292"/>
            <ac:graphicFrameMk id="4" creationId="{97488DFC-8321-49A3-ACF6-1BF55FE5A1E9}"/>
          </ac:graphicFrameMkLst>
        </pc:graphicFrameChg>
      </pc:sldChg>
      <pc:sldChg chg="addSp delSp modSp add">
        <pc:chgData name="Esben Dalsgaard" userId="3de228a0-e7c5-4408-b160-f27b682721ac" providerId="ADAL" clId="{E1FCBEB2-3249-446E-AE77-7042E9ABAB3C}" dt="2019-11-28T08:57:16.978" v="2301" actId="5793"/>
        <pc:sldMkLst>
          <pc:docMk/>
          <pc:sldMk cId="4082492428" sldId="293"/>
        </pc:sldMkLst>
        <pc:spChg chg="mod">
          <ac:chgData name="Esben Dalsgaard" userId="3de228a0-e7c5-4408-b160-f27b682721ac" providerId="ADAL" clId="{E1FCBEB2-3249-446E-AE77-7042E9ABAB3C}" dt="2019-11-28T08:27:41.962" v="1434" actId="20577"/>
          <ac:spMkLst>
            <pc:docMk/>
            <pc:sldMk cId="4082492428" sldId="293"/>
            <ac:spMk id="2" creationId="{957206AB-6149-41BE-A84A-2ADDF5E10FA0}"/>
          </ac:spMkLst>
        </pc:spChg>
        <pc:spChg chg="add mod">
          <ac:chgData name="Esben Dalsgaard" userId="3de228a0-e7c5-4408-b160-f27b682721ac" providerId="ADAL" clId="{E1FCBEB2-3249-446E-AE77-7042E9ABAB3C}" dt="2019-11-28T08:57:16.978" v="2301" actId="5793"/>
          <ac:spMkLst>
            <pc:docMk/>
            <pc:sldMk cId="4082492428" sldId="293"/>
            <ac:spMk id="3" creationId="{C85F284C-FDC3-4D79-B529-B30E7F5BC28D}"/>
          </ac:spMkLst>
        </pc:spChg>
        <pc:graphicFrameChg chg="del mod">
          <ac:chgData name="Esben Dalsgaard" userId="3de228a0-e7c5-4408-b160-f27b682721ac" providerId="ADAL" clId="{E1FCBEB2-3249-446E-AE77-7042E9ABAB3C}" dt="2019-11-28T08:27:35.660" v="1427" actId="478"/>
          <ac:graphicFrameMkLst>
            <pc:docMk/>
            <pc:sldMk cId="4082492428" sldId="293"/>
            <ac:graphicFrameMk id="4" creationId="{97488DFC-8321-49A3-ACF6-1BF55FE5A1E9}"/>
          </ac:graphicFrameMkLst>
        </pc:graphicFrameChg>
      </pc:sldChg>
      <pc:sldChg chg="modSp add">
        <pc:chgData name="Esben Dalsgaard" userId="3de228a0-e7c5-4408-b160-f27b682721ac" providerId="ADAL" clId="{E1FCBEB2-3249-446E-AE77-7042E9ABAB3C}" dt="2019-11-28T09:30:32.248" v="2930" actId="20577"/>
        <pc:sldMkLst>
          <pc:docMk/>
          <pc:sldMk cId="3096381222" sldId="294"/>
        </pc:sldMkLst>
        <pc:spChg chg="mod">
          <ac:chgData name="Esben Dalsgaard" userId="3de228a0-e7c5-4408-b160-f27b682721ac" providerId="ADAL" clId="{E1FCBEB2-3249-446E-AE77-7042E9ABAB3C}" dt="2019-11-28T09:30:32.248" v="2930" actId="20577"/>
          <ac:spMkLst>
            <pc:docMk/>
            <pc:sldMk cId="3096381222" sldId="294"/>
            <ac:spMk id="3" creationId="{C85F284C-FDC3-4D79-B529-B30E7F5BC28D}"/>
          </ac:spMkLst>
        </pc:spChg>
      </pc:sldChg>
      <pc:sldChg chg="modSp add">
        <pc:chgData name="Esben Dalsgaard" userId="3de228a0-e7c5-4408-b160-f27b682721ac" providerId="ADAL" clId="{E1FCBEB2-3249-446E-AE77-7042E9ABAB3C}" dt="2019-11-28T09:02:34.898" v="2601" actId="20577"/>
        <pc:sldMkLst>
          <pc:docMk/>
          <pc:sldMk cId="2645520252" sldId="295"/>
        </pc:sldMkLst>
        <pc:spChg chg="mod">
          <ac:chgData name="Esben Dalsgaard" userId="3de228a0-e7c5-4408-b160-f27b682721ac" providerId="ADAL" clId="{E1FCBEB2-3249-446E-AE77-7042E9ABAB3C}" dt="2019-11-28T08:57:41.865" v="2312" actId="20577"/>
          <ac:spMkLst>
            <pc:docMk/>
            <pc:sldMk cId="2645520252" sldId="295"/>
            <ac:spMk id="2" creationId="{957206AB-6149-41BE-A84A-2ADDF5E10FA0}"/>
          </ac:spMkLst>
        </pc:spChg>
        <pc:spChg chg="mod">
          <ac:chgData name="Esben Dalsgaard" userId="3de228a0-e7c5-4408-b160-f27b682721ac" providerId="ADAL" clId="{E1FCBEB2-3249-446E-AE77-7042E9ABAB3C}" dt="2019-11-28T09:02:34.898" v="2601" actId="20577"/>
          <ac:spMkLst>
            <pc:docMk/>
            <pc:sldMk cId="2645520252" sldId="295"/>
            <ac:spMk id="3" creationId="{C85F284C-FDC3-4D79-B529-B30E7F5BC2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87EB9-33F6-4902-96D3-574FF425EECA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6903C0E-B4E6-4533-A5ED-957F84036721}">
      <dgm:prSet phldrT="[Tekst]"/>
      <dgm:spPr/>
      <dgm:t>
        <a:bodyPr/>
        <a:lstStyle/>
        <a:p>
          <a:r>
            <a:rPr lang="da-DK" dirty="0"/>
            <a:t>Kulturel og social kontekst</a:t>
          </a:r>
        </a:p>
      </dgm:t>
    </dgm:pt>
    <dgm:pt modelId="{6E1D9F02-3006-4766-8A2E-09892D1D511B}" type="parTrans" cxnId="{48886F0B-C80B-45EA-9E2A-F772C2DA6E63}">
      <dgm:prSet/>
      <dgm:spPr/>
      <dgm:t>
        <a:bodyPr/>
        <a:lstStyle/>
        <a:p>
          <a:endParaRPr lang="da-DK"/>
        </a:p>
      </dgm:t>
    </dgm:pt>
    <dgm:pt modelId="{5831D6E5-6FCC-4E67-8F07-19F5E83654D9}" type="sibTrans" cxnId="{48886F0B-C80B-45EA-9E2A-F772C2DA6E63}">
      <dgm:prSet/>
      <dgm:spPr/>
      <dgm:t>
        <a:bodyPr/>
        <a:lstStyle/>
        <a:p>
          <a:endParaRPr lang="da-DK"/>
        </a:p>
      </dgm:t>
    </dgm:pt>
    <dgm:pt modelId="{B9C501A2-C9E4-4938-9472-1509ECAEE53E}">
      <dgm:prSet phldrT="[Tekst]"/>
      <dgm:spPr/>
      <dgm:t>
        <a:bodyPr/>
        <a:lstStyle/>
        <a:p>
          <a:r>
            <a:rPr lang="da-DK" dirty="0"/>
            <a:t>Sproglig kontekst</a:t>
          </a:r>
        </a:p>
      </dgm:t>
    </dgm:pt>
    <dgm:pt modelId="{DDDC63AA-1996-4D33-99CC-DFA7AA6284E5}" type="parTrans" cxnId="{5BB7D10E-C374-449D-BF24-35CC6D39763E}">
      <dgm:prSet/>
      <dgm:spPr/>
      <dgm:t>
        <a:bodyPr/>
        <a:lstStyle/>
        <a:p>
          <a:endParaRPr lang="da-DK"/>
        </a:p>
      </dgm:t>
    </dgm:pt>
    <dgm:pt modelId="{16BCCFE6-EE79-47DA-8220-727C70C0F6FC}" type="sibTrans" cxnId="{5BB7D10E-C374-449D-BF24-35CC6D39763E}">
      <dgm:prSet/>
      <dgm:spPr/>
      <dgm:t>
        <a:bodyPr/>
        <a:lstStyle/>
        <a:p>
          <a:endParaRPr lang="da-DK"/>
        </a:p>
      </dgm:t>
    </dgm:pt>
    <dgm:pt modelId="{8ABDFC37-28DB-4BE1-8B42-FC9A0544CD93}">
      <dgm:prSet phldrT="[Tekst]"/>
      <dgm:spPr/>
      <dgm:t>
        <a:bodyPr/>
        <a:lstStyle/>
        <a:p>
          <a:r>
            <a:rPr lang="da-DK" dirty="0"/>
            <a:t>Situations-</a:t>
          </a:r>
        </a:p>
        <a:p>
          <a:r>
            <a:rPr lang="da-DK" dirty="0"/>
            <a:t>kontekst</a:t>
          </a:r>
        </a:p>
      </dgm:t>
    </dgm:pt>
    <dgm:pt modelId="{4D32BCCE-CD83-4BB1-99EE-4957AA014AE5}" type="parTrans" cxnId="{80D50D93-5EF0-41F5-8F8C-D20AD72D1ACC}">
      <dgm:prSet/>
      <dgm:spPr/>
      <dgm:t>
        <a:bodyPr/>
        <a:lstStyle/>
        <a:p>
          <a:endParaRPr lang="da-DK"/>
        </a:p>
      </dgm:t>
    </dgm:pt>
    <dgm:pt modelId="{E8F09F47-DC00-4EB0-8759-72FB2E8D67BE}" type="sibTrans" cxnId="{80D50D93-5EF0-41F5-8F8C-D20AD72D1ACC}">
      <dgm:prSet/>
      <dgm:spPr/>
      <dgm:t>
        <a:bodyPr/>
        <a:lstStyle/>
        <a:p>
          <a:endParaRPr lang="da-DK"/>
        </a:p>
      </dgm:t>
    </dgm:pt>
    <dgm:pt modelId="{9D7FA21F-7C15-4141-AB16-AB07D8AE02C7}">
      <dgm:prSet phldrT="[Tekst]"/>
      <dgm:spPr/>
      <dgm:t>
        <a:bodyPr/>
        <a:lstStyle/>
        <a:p>
          <a:r>
            <a:rPr lang="da-DK" dirty="0"/>
            <a:t>Individ- </a:t>
          </a:r>
        </a:p>
        <a:p>
          <a:r>
            <a:rPr lang="da-DK" dirty="0"/>
            <a:t>kontekst</a:t>
          </a:r>
        </a:p>
      </dgm:t>
    </dgm:pt>
    <dgm:pt modelId="{6907FC1B-5A79-4BFD-9023-4B27B34A6AA9}" type="parTrans" cxnId="{7D877A4B-13A9-496D-82FE-56413774A837}">
      <dgm:prSet/>
      <dgm:spPr/>
      <dgm:t>
        <a:bodyPr/>
        <a:lstStyle/>
        <a:p>
          <a:endParaRPr lang="da-DK"/>
        </a:p>
      </dgm:t>
    </dgm:pt>
    <dgm:pt modelId="{FF09F62A-8254-4AF6-B400-9F071F985436}" type="sibTrans" cxnId="{7D877A4B-13A9-496D-82FE-56413774A837}">
      <dgm:prSet/>
      <dgm:spPr/>
      <dgm:t>
        <a:bodyPr/>
        <a:lstStyle/>
        <a:p>
          <a:endParaRPr lang="da-DK"/>
        </a:p>
      </dgm:t>
    </dgm:pt>
    <dgm:pt modelId="{16287F6B-A849-4699-BF0F-AF46740F1A60}">
      <dgm:prSet/>
      <dgm:spPr/>
      <dgm:t>
        <a:bodyPr/>
        <a:lstStyle/>
        <a:p>
          <a:endParaRPr lang="da-DK"/>
        </a:p>
      </dgm:t>
    </dgm:pt>
    <dgm:pt modelId="{2D3E5C8D-689A-4DE9-9812-8BBADC065B05}" type="parTrans" cxnId="{B1C33F1B-A2A2-4E3F-8C47-AD8070471F3C}">
      <dgm:prSet/>
      <dgm:spPr/>
      <dgm:t>
        <a:bodyPr/>
        <a:lstStyle/>
        <a:p>
          <a:endParaRPr lang="da-DK"/>
        </a:p>
      </dgm:t>
    </dgm:pt>
    <dgm:pt modelId="{525FB09A-0180-432B-A089-F323B30CD562}" type="sibTrans" cxnId="{B1C33F1B-A2A2-4E3F-8C47-AD8070471F3C}">
      <dgm:prSet/>
      <dgm:spPr/>
      <dgm:t>
        <a:bodyPr/>
        <a:lstStyle/>
        <a:p>
          <a:endParaRPr lang="da-DK"/>
        </a:p>
      </dgm:t>
    </dgm:pt>
    <dgm:pt modelId="{52FBCAE9-60A4-463B-9EAD-231BDF928B1F}" type="pres">
      <dgm:prSet presAssocID="{4C787EB9-33F6-4902-96D3-574FF425EEC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E400211E-F7FD-428E-88C6-925ED70933C1}" type="pres">
      <dgm:prSet presAssocID="{4C787EB9-33F6-4902-96D3-574FF425EECA}" presName="axisShape" presStyleLbl="bgShp" presStyleIdx="0" presStyleCnt="1"/>
      <dgm:spPr/>
    </dgm:pt>
    <dgm:pt modelId="{8D7C1B9A-4F88-468C-881D-A626952BB119}" type="pres">
      <dgm:prSet presAssocID="{4C787EB9-33F6-4902-96D3-574FF425EEC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505CAAA-0E0F-4985-9D52-B2254A8C78E3}" type="pres">
      <dgm:prSet presAssocID="{4C787EB9-33F6-4902-96D3-574FF425EEC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DA46FEB-1160-479A-92BB-FB1162D5C1E4}" type="pres">
      <dgm:prSet presAssocID="{4C787EB9-33F6-4902-96D3-574FF425EEC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0F282A4-7AC7-4EAB-9BF8-E0B67998D503}" type="pres">
      <dgm:prSet presAssocID="{4C787EB9-33F6-4902-96D3-574FF425EEC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7DED5718-659D-4F43-BBF1-8C372B7D218B}" type="presOf" srcId="{B9C501A2-C9E4-4938-9472-1509ECAEE53E}" destId="{8505CAAA-0E0F-4985-9D52-B2254A8C78E3}" srcOrd="0" destOrd="0" presId="urn:microsoft.com/office/officeart/2005/8/layout/matrix2"/>
    <dgm:cxn modelId="{48886F0B-C80B-45EA-9E2A-F772C2DA6E63}" srcId="{4C787EB9-33F6-4902-96D3-574FF425EECA}" destId="{D6903C0E-B4E6-4533-A5ED-957F84036721}" srcOrd="0" destOrd="0" parTransId="{6E1D9F02-3006-4766-8A2E-09892D1D511B}" sibTransId="{5831D6E5-6FCC-4E67-8F07-19F5E83654D9}"/>
    <dgm:cxn modelId="{7D877A4B-13A9-496D-82FE-56413774A837}" srcId="{4C787EB9-33F6-4902-96D3-574FF425EECA}" destId="{9D7FA21F-7C15-4141-AB16-AB07D8AE02C7}" srcOrd="3" destOrd="0" parTransId="{6907FC1B-5A79-4BFD-9023-4B27B34A6AA9}" sibTransId="{FF09F62A-8254-4AF6-B400-9F071F985436}"/>
    <dgm:cxn modelId="{899E0ED1-AE5A-4500-9D47-EE48177BA50F}" type="presOf" srcId="{D6903C0E-B4E6-4533-A5ED-957F84036721}" destId="{8D7C1B9A-4F88-468C-881D-A626952BB119}" srcOrd="0" destOrd="0" presId="urn:microsoft.com/office/officeart/2005/8/layout/matrix2"/>
    <dgm:cxn modelId="{0CB70F3B-CE28-47B4-A48E-0582013A8AAE}" type="presOf" srcId="{4C787EB9-33F6-4902-96D3-574FF425EECA}" destId="{52FBCAE9-60A4-463B-9EAD-231BDF928B1F}" srcOrd="0" destOrd="0" presId="urn:microsoft.com/office/officeart/2005/8/layout/matrix2"/>
    <dgm:cxn modelId="{CC6DC742-BA1E-4725-92E7-B03B7B3B9C7D}" type="presOf" srcId="{8ABDFC37-28DB-4BE1-8B42-FC9A0544CD93}" destId="{BDA46FEB-1160-479A-92BB-FB1162D5C1E4}" srcOrd="0" destOrd="0" presId="urn:microsoft.com/office/officeart/2005/8/layout/matrix2"/>
    <dgm:cxn modelId="{5BB7D10E-C374-449D-BF24-35CC6D39763E}" srcId="{4C787EB9-33F6-4902-96D3-574FF425EECA}" destId="{B9C501A2-C9E4-4938-9472-1509ECAEE53E}" srcOrd="1" destOrd="0" parTransId="{DDDC63AA-1996-4D33-99CC-DFA7AA6284E5}" sibTransId="{16BCCFE6-EE79-47DA-8220-727C70C0F6FC}"/>
    <dgm:cxn modelId="{E8C3C0CD-620E-4312-B76E-2667B318A687}" type="presOf" srcId="{9D7FA21F-7C15-4141-AB16-AB07D8AE02C7}" destId="{80F282A4-7AC7-4EAB-9BF8-E0B67998D503}" srcOrd="0" destOrd="0" presId="urn:microsoft.com/office/officeart/2005/8/layout/matrix2"/>
    <dgm:cxn modelId="{80D50D93-5EF0-41F5-8F8C-D20AD72D1ACC}" srcId="{4C787EB9-33F6-4902-96D3-574FF425EECA}" destId="{8ABDFC37-28DB-4BE1-8B42-FC9A0544CD93}" srcOrd="2" destOrd="0" parTransId="{4D32BCCE-CD83-4BB1-99EE-4957AA014AE5}" sibTransId="{E8F09F47-DC00-4EB0-8759-72FB2E8D67BE}"/>
    <dgm:cxn modelId="{B1C33F1B-A2A2-4E3F-8C47-AD8070471F3C}" srcId="{4C787EB9-33F6-4902-96D3-574FF425EECA}" destId="{16287F6B-A849-4699-BF0F-AF46740F1A60}" srcOrd="4" destOrd="0" parTransId="{2D3E5C8D-689A-4DE9-9812-8BBADC065B05}" sibTransId="{525FB09A-0180-432B-A089-F323B30CD562}"/>
    <dgm:cxn modelId="{2C615A40-8777-4F71-9331-386156B24C18}" type="presParOf" srcId="{52FBCAE9-60A4-463B-9EAD-231BDF928B1F}" destId="{E400211E-F7FD-428E-88C6-925ED70933C1}" srcOrd="0" destOrd="0" presId="urn:microsoft.com/office/officeart/2005/8/layout/matrix2"/>
    <dgm:cxn modelId="{B9ABD678-6FD1-403F-AB70-488984DF174E}" type="presParOf" srcId="{52FBCAE9-60A4-463B-9EAD-231BDF928B1F}" destId="{8D7C1B9A-4F88-468C-881D-A626952BB119}" srcOrd="1" destOrd="0" presId="urn:microsoft.com/office/officeart/2005/8/layout/matrix2"/>
    <dgm:cxn modelId="{2D0DF2EC-69FF-409B-9A61-B578786C8EBE}" type="presParOf" srcId="{52FBCAE9-60A4-463B-9EAD-231BDF928B1F}" destId="{8505CAAA-0E0F-4985-9D52-B2254A8C78E3}" srcOrd="2" destOrd="0" presId="urn:microsoft.com/office/officeart/2005/8/layout/matrix2"/>
    <dgm:cxn modelId="{86FF3300-D9F4-4981-9301-352067B79A9B}" type="presParOf" srcId="{52FBCAE9-60A4-463B-9EAD-231BDF928B1F}" destId="{BDA46FEB-1160-479A-92BB-FB1162D5C1E4}" srcOrd="3" destOrd="0" presId="urn:microsoft.com/office/officeart/2005/8/layout/matrix2"/>
    <dgm:cxn modelId="{DE24F801-4D92-47F9-90D8-6CC2A74177CE}" type="presParOf" srcId="{52FBCAE9-60A4-463B-9EAD-231BDF928B1F}" destId="{80F282A4-7AC7-4EAB-9BF8-E0B67998D50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0211E-F7FD-428E-88C6-925ED70933C1}">
      <dsp:nvSpPr>
        <dsp:cNvPr id="0" name=""/>
        <dsp:cNvSpPr/>
      </dsp:nvSpPr>
      <dsp:spPr>
        <a:xfrm>
          <a:off x="942775" y="0"/>
          <a:ext cx="3967066" cy="396706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C1B9A-4F88-468C-881D-A626952BB119}">
      <dsp:nvSpPr>
        <dsp:cNvPr id="0" name=""/>
        <dsp:cNvSpPr/>
      </dsp:nvSpPr>
      <dsp:spPr>
        <a:xfrm>
          <a:off x="1200635" y="257859"/>
          <a:ext cx="1586826" cy="158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Kulturel og social kontekst</a:t>
          </a:r>
        </a:p>
      </dsp:txBody>
      <dsp:txXfrm>
        <a:off x="1278097" y="335321"/>
        <a:ext cx="1431902" cy="1431902"/>
      </dsp:txXfrm>
    </dsp:sp>
    <dsp:sp modelId="{8505CAAA-0E0F-4985-9D52-B2254A8C78E3}">
      <dsp:nvSpPr>
        <dsp:cNvPr id="0" name=""/>
        <dsp:cNvSpPr/>
      </dsp:nvSpPr>
      <dsp:spPr>
        <a:xfrm>
          <a:off x="3065156" y="257859"/>
          <a:ext cx="1586826" cy="158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Sproglig kontekst</a:t>
          </a:r>
        </a:p>
      </dsp:txBody>
      <dsp:txXfrm>
        <a:off x="3142618" y="335321"/>
        <a:ext cx="1431902" cy="1431902"/>
      </dsp:txXfrm>
    </dsp:sp>
    <dsp:sp modelId="{BDA46FEB-1160-479A-92BB-FB1162D5C1E4}">
      <dsp:nvSpPr>
        <dsp:cNvPr id="0" name=""/>
        <dsp:cNvSpPr/>
      </dsp:nvSpPr>
      <dsp:spPr>
        <a:xfrm>
          <a:off x="1200635" y="2122380"/>
          <a:ext cx="1586826" cy="158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Situations-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kontekst</a:t>
          </a:r>
        </a:p>
      </dsp:txBody>
      <dsp:txXfrm>
        <a:off x="1278097" y="2199842"/>
        <a:ext cx="1431902" cy="1431902"/>
      </dsp:txXfrm>
    </dsp:sp>
    <dsp:sp modelId="{80F282A4-7AC7-4EAB-9BF8-E0B67998D503}">
      <dsp:nvSpPr>
        <dsp:cNvPr id="0" name=""/>
        <dsp:cNvSpPr/>
      </dsp:nvSpPr>
      <dsp:spPr>
        <a:xfrm>
          <a:off x="3065156" y="2122380"/>
          <a:ext cx="1586826" cy="1586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Individ-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/>
            <a:t>kontekst</a:t>
          </a:r>
        </a:p>
      </dsp:txBody>
      <dsp:txXfrm>
        <a:off x="3142618" y="2199842"/>
        <a:ext cx="1431902" cy="143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51A43-C9CE-4313-86A1-B8A97A96D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0E459D-E34F-4A2C-8D16-0453BBDDF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B1DDA0-E2BF-4DF5-9F16-890DB1C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368230-862E-4AF8-ADCE-4B8396C3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7D76B9-93F8-4813-9A1C-0BFDF18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358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073FA-CAEA-44E9-942E-BFC05C3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F91350-093F-41D3-A81A-E4CF8A0B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67759D-98CE-48CA-8D3F-6DB6872C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512802-0A83-41E2-A0C6-E1152247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14A5D5-F98E-42D6-B4C5-18836E6B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BF7DE5E-78A5-40B5-9BCE-50199318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C343046-C56B-4D27-8AF9-F7B40BC4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0A4DA7-E878-4521-8D60-4EC7C654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26DFC6-90C1-45AF-BDBA-75565F02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4F54FF-3DC7-4D93-A0C6-4E9D8365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9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741C6-971E-41CC-9462-4079FE3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4FC1F6-423C-4B87-A8BA-1A982D8D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BEBBC4-38B9-47DF-A394-AC87165B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736B0C-6C77-4516-8AED-0B071DA7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E1DD7F-55C8-4FFC-B2F8-D1EDFFA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86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224-E8E5-4A10-8565-F55A3F14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A0F94F-6E06-45C7-9A75-F738622B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E01E77-99A9-43BB-B38F-89968E9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28F3D7-704C-4D56-BC1E-4D59D4E0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0FFCD5-F946-444A-8DA6-E909F2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18C3-4EAE-4B91-AC90-1E1293CB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BDFAC6-18FB-402E-AF95-9A21D2730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64E289-83E2-4DC2-B80C-1E457BA4F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EAC36D6-11B3-48C9-AB18-A560869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C1EA76F-4C5A-4304-ADE6-2173E22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BC60BA-D80B-40DD-B0E4-0A1C7A17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0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C88C5-E47A-45EF-9262-884AA69F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FE520A-6131-497E-A2BF-B7712A54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4ED0562-5CF7-411B-A736-3E0310976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2AAB430-FEB9-4CDE-B689-8B07489EE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6D79E2F-5ACF-4380-9ED7-73C017B3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447D25E-C9BF-4C1A-914A-F90DCC7B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9EF483B-DF37-44AC-98C6-7CD45BB0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289629-F74A-475E-B8DD-895E111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4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03CF-4810-437C-9405-AE94AF9C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7987195-E2B6-4A39-BE50-51072A8B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EB3674-95D9-4CA6-AB30-AA50B4AD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7DF124-6A40-458B-9E6A-84945220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AC0917-1B6F-40E8-9A5E-FCFF1E6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920D2CD-79F9-4AE7-BD96-8BC37891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60CDE64-8C22-4BA6-92B5-32D0F3B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2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677DA-12BB-424A-A920-3FA59B5F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44E50E-54FD-46F1-B867-C3C33B20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D7302C-AD7D-4E93-A6C2-32FF8593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BF32DC-CB93-4999-9180-4E631272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9A1427D-0E65-4312-801E-F960EC3F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C8E9D8-6F1D-4E19-8098-23C214CF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62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EE39F-794B-4138-8379-9D0877B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79DF207-2B7E-4BD6-AD0E-43A43F12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FE2716-F6CF-4CDC-B569-51AECEA0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E1C847-6E11-4F2C-95F4-D9DDBB6E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6F4D59-3B00-4D72-A45B-38537D8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213A70-6E74-4157-A6BB-6BB93F19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0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1AD619E-9C3C-4057-ADB0-F67F58B9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CB3344-7B8E-419E-A7EA-7B925CEC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02AE7C-7DDF-4D6F-8701-EDE9044C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13C-EBFE-40C2-B644-6E714E11E952}" type="datetimeFigureOut">
              <a:rPr lang="da-DK" smtClean="0"/>
              <a:t>16-08-2021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F870FB-CE16-4A70-BFC1-6C7FFD8EF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38E997-7C7F-4736-A7D5-E859F6D9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DAF8-A387-49FA-A338-AB9322085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8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folkedrab.dk/artikler/propagandaens-fjendebille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0322BB1-C6DA-4A4D-903B-28B6F0461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1" r="317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7DD579-2CA0-4698-AE43-42AD5794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340" y="1468217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z="6000" dirty="0">
                <a:solidFill>
                  <a:schemeClr val="bg1"/>
                </a:solidFill>
              </a:rPr>
              <a:t>Skriveøvelse: Nazismen</a:t>
            </a:r>
            <a:r>
              <a:rPr lang="en-US" sz="6000" dirty="0">
                <a:solidFill>
                  <a:schemeClr val="bg1"/>
                </a:solidFill>
              </a:rPr>
              <a:t> og </a:t>
            </a:r>
            <a:r>
              <a:rPr lang="da-DK" sz="6000" dirty="0">
                <a:solidFill>
                  <a:schemeClr val="bg1"/>
                </a:solidFill>
              </a:rPr>
              <a:t>radioen</a:t>
            </a:r>
          </a:p>
        </p:txBody>
      </p:sp>
    </p:spTree>
    <p:extLst>
      <p:ext uri="{BB962C8B-B14F-4D97-AF65-F5344CB8AC3E}">
        <p14:creationId xmlns:p14="http://schemas.microsoft.com/office/powerpoint/2010/main" val="422015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7DD579-2CA0-4698-AE43-42AD5794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009" y="632298"/>
            <a:ext cx="4767566" cy="53015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z="5000" dirty="0">
                <a:solidFill>
                  <a:schemeClr val="bg1"/>
                </a:solidFill>
              </a:rPr>
              <a:t>Metodisk greb:</a:t>
            </a:r>
            <a:br>
              <a:rPr lang="da-DK" sz="5000" dirty="0">
                <a:solidFill>
                  <a:schemeClr val="bg1"/>
                </a:solidFill>
              </a:rPr>
            </a:br>
            <a:r>
              <a:rPr lang="da-DK" sz="5000" dirty="0">
                <a:solidFill>
                  <a:schemeClr val="bg1"/>
                </a:solidFill>
              </a:rPr>
              <a:t>Mikkel Thorups </a:t>
            </a:r>
            <a:r>
              <a:rPr lang="da-DK" sz="5000" dirty="0" err="1">
                <a:solidFill>
                  <a:schemeClr val="bg1"/>
                </a:solidFill>
              </a:rPr>
              <a:t>kontekstualisme</a:t>
            </a:r>
            <a:endParaRPr lang="da-DK" sz="5000" dirty="0">
              <a:solidFill>
                <a:schemeClr val="bg1"/>
              </a:solidFill>
            </a:endParaRPr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7E9A44F5-445B-4477-A56A-29D4399039AC}"/>
              </a:ext>
            </a:extLst>
          </p:cNvPr>
          <p:cNvGrpSpPr/>
          <p:nvPr/>
        </p:nvGrpSpPr>
        <p:grpSpPr>
          <a:xfrm>
            <a:off x="485844" y="1215789"/>
            <a:ext cx="6586165" cy="4729095"/>
            <a:chOff x="1187624" y="1783060"/>
            <a:chExt cx="6860052" cy="4844649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B0781F8B-7FA9-45CA-954F-E169ABB503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8510059"/>
                </p:ext>
              </p:extLst>
            </p:nvPr>
          </p:nvGraphicFramePr>
          <p:xfrm>
            <a:off x="1517622" y="218788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0B66C53F-9F21-4DE9-BC97-6C7AE400114F}"/>
                </a:ext>
              </a:extLst>
            </p:cNvPr>
            <p:cNvSpPr txBox="1"/>
            <p:nvPr/>
          </p:nvSpPr>
          <p:spPr>
            <a:xfrm>
              <a:off x="1187624" y="4045892"/>
              <a:ext cx="1152128" cy="47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>
                  <a:solidFill>
                    <a:schemeClr val="bg1"/>
                  </a:solidFill>
                </a:rPr>
                <a:t>Global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DD767511-A652-4C6F-8863-15564B663C80}"/>
                </a:ext>
              </a:extLst>
            </p:cNvPr>
            <p:cNvSpPr txBox="1"/>
            <p:nvPr/>
          </p:nvSpPr>
          <p:spPr>
            <a:xfrm>
              <a:off x="6607516" y="4030152"/>
              <a:ext cx="1440160" cy="47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>
                  <a:solidFill>
                    <a:schemeClr val="bg1"/>
                  </a:solidFill>
                </a:rPr>
                <a:t>Lokal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6CC431D4-EEEC-4B11-B744-ABB86C06EE48}"/>
                </a:ext>
              </a:extLst>
            </p:cNvPr>
            <p:cNvSpPr txBox="1"/>
            <p:nvPr/>
          </p:nvSpPr>
          <p:spPr>
            <a:xfrm>
              <a:off x="3851920" y="1783060"/>
              <a:ext cx="1440160" cy="47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>
                  <a:solidFill>
                    <a:schemeClr val="bg1"/>
                  </a:solidFill>
                </a:rPr>
                <a:t>Struktur</a:t>
              </a: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DCF5EA86-B562-4DB6-B6FC-7EE58B792B01}"/>
                </a:ext>
              </a:extLst>
            </p:cNvPr>
            <p:cNvSpPr txBox="1"/>
            <p:nvPr/>
          </p:nvSpPr>
          <p:spPr>
            <a:xfrm>
              <a:off x="3707904" y="6154763"/>
              <a:ext cx="1728192" cy="47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>
                  <a:solidFill>
                    <a:schemeClr val="bg1"/>
                  </a:solidFill>
                </a:rPr>
                <a:t>Aktør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4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6E75C-AAC8-455E-BD18-9D27B3FF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Generel opgavebeskrivelse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075FD0-6425-46BB-AA17-C1376721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34" y="1354347"/>
            <a:ext cx="10515600" cy="4720619"/>
          </a:xfrm>
        </p:spPr>
        <p:txBody>
          <a:bodyPr>
            <a:normAutofit/>
          </a:bodyPr>
          <a:lstStyle/>
          <a:p>
            <a:r>
              <a:rPr lang="da-DK" sz="2400" dirty="0" smtClean="0">
                <a:solidFill>
                  <a:schemeClr val="bg1"/>
                </a:solidFill>
              </a:rPr>
              <a:t>I skal i grupper af 2-4 personer beskæftige jer med temaet ”Radioen i </a:t>
            </a:r>
            <a:r>
              <a:rPr lang="da-DK" sz="2400" dirty="0" err="1" smtClean="0">
                <a:solidFill>
                  <a:schemeClr val="bg1"/>
                </a:solidFill>
              </a:rPr>
              <a:t>Nazityskland</a:t>
            </a:r>
            <a:r>
              <a:rPr lang="da-DK" sz="2400" dirty="0" smtClean="0">
                <a:solidFill>
                  <a:schemeClr val="bg1"/>
                </a:solidFill>
              </a:rPr>
              <a:t>” set ud fra én af de 4 kontekster i Mikkel Thorups </a:t>
            </a:r>
            <a:r>
              <a:rPr lang="da-DK" sz="2400" dirty="0" err="1" smtClean="0">
                <a:solidFill>
                  <a:schemeClr val="bg1"/>
                </a:solidFill>
              </a:rPr>
              <a:t>kontekstualistiske</a:t>
            </a:r>
            <a:r>
              <a:rPr lang="da-DK" sz="2400" dirty="0" smtClean="0">
                <a:solidFill>
                  <a:schemeClr val="bg1"/>
                </a:solidFill>
              </a:rPr>
              <a:t> model.</a:t>
            </a:r>
          </a:p>
          <a:p>
            <a:r>
              <a:rPr lang="da-DK" sz="2400" dirty="0" smtClean="0">
                <a:solidFill>
                  <a:schemeClr val="bg1"/>
                </a:solidFill>
              </a:rPr>
              <a:t>Hver gruppe skal forberede en fremlæggelse, hvor i svarer på spørgsmålene, der knytter sig til jeres kontekst-type – disse fordeles i timen.</a:t>
            </a:r>
          </a:p>
          <a:p>
            <a:r>
              <a:rPr lang="da-DK" sz="2400" dirty="0" smtClean="0">
                <a:solidFill>
                  <a:schemeClr val="bg1"/>
                </a:solidFill>
              </a:rPr>
              <a:t>Nogle af jer skal bruge teksten ”Radioen som det totalitære systems våben”, jeg ar lagt op på lektionen i </a:t>
            </a:r>
            <a:r>
              <a:rPr lang="da-DK" sz="2400" dirty="0" err="1" smtClean="0">
                <a:solidFill>
                  <a:schemeClr val="bg1"/>
                </a:solidFill>
              </a:rPr>
              <a:t>Lectio</a:t>
            </a:r>
            <a:r>
              <a:rPr lang="da-DK" sz="2400" dirty="0" smtClean="0">
                <a:solidFill>
                  <a:schemeClr val="bg1"/>
                </a:solidFill>
              </a:rPr>
              <a:t>, mens andre selv skal finde materiale – dette vil fremgå af jeres specifikke opgaveslide.</a:t>
            </a:r>
          </a:p>
          <a:p>
            <a:r>
              <a:rPr lang="da-DK" sz="2400" dirty="0" smtClean="0">
                <a:solidFill>
                  <a:schemeClr val="bg1"/>
                </a:solidFill>
              </a:rPr>
              <a:t>Jeres slides skal afleveres på </a:t>
            </a:r>
            <a:r>
              <a:rPr lang="da-DK" sz="2400" dirty="0" err="1" smtClean="0">
                <a:solidFill>
                  <a:schemeClr val="bg1"/>
                </a:solidFill>
              </a:rPr>
              <a:t>Lectio</a:t>
            </a:r>
            <a:r>
              <a:rPr lang="da-DK" sz="2400" dirty="0" smtClean="0">
                <a:solidFill>
                  <a:schemeClr val="bg1"/>
                </a:solidFill>
              </a:rPr>
              <a:t> under afleveringen ”Radioen i </a:t>
            </a:r>
            <a:r>
              <a:rPr lang="da-DK" sz="2400" dirty="0" err="1" smtClean="0">
                <a:solidFill>
                  <a:schemeClr val="bg1"/>
                </a:solidFill>
              </a:rPr>
              <a:t>Nazityskland</a:t>
            </a:r>
            <a:r>
              <a:rPr lang="da-DK" sz="2400" dirty="0" smtClean="0">
                <a:solidFill>
                  <a:schemeClr val="bg1"/>
                </a:solidFill>
              </a:rPr>
              <a:t>” – afleveringen tæller </a:t>
            </a:r>
            <a:r>
              <a:rPr lang="da-DK" sz="2400" smtClean="0">
                <a:solidFill>
                  <a:schemeClr val="bg1"/>
                </a:solidFill>
              </a:rPr>
              <a:t>1,5 elevtimer.</a:t>
            </a:r>
            <a:endParaRPr lang="da-DK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6E75C-AAC8-455E-BD18-9D27B3FF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Opgave 1: Individkontekst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075FD0-6425-46BB-AA17-C1376721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34" y="1723628"/>
            <a:ext cx="10515600" cy="4351338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Undersøg hhv. Albert Einsteins og Joseph </a:t>
            </a:r>
            <a:r>
              <a:rPr lang="da-DK" dirty="0" err="1">
                <a:solidFill>
                  <a:schemeClr val="bg1"/>
                </a:solidFill>
              </a:rPr>
              <a:t>Goebels</a:t>
            </a:r>
            <a:r>
              <a:rPr lang="da-DK" dirty="0">
                <a:solidFill>
                  <a:schemeClr val="bg1"/>
                </a:solidFill>
              </a:rPr>
              <a:t> syn på udviklingen af radioen og fremhæv relevante forskelle i deres syn på </a:t>
            </a:r>
            <a:r>
              <a:rPr lang="da-DK" dirty="0" smtClean="0">
                <a:solidFill>
                  <a:schemeClr val="bg1"/>
                </a:solidFill>
              </a:rPr>
              <a:t>teknologien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Brug den udleverede tekst (særligt afsnit 2 og 4) – suppler med selvfunden kilde om Einsteins syn på radio.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Billede 4" descr="Et billede, der indeholder mand, person, slips, beklædning&#10;&#10;Beskrivelse, der er oprettet med meget høj sikkerhed">
            <a:extLst>
              <a:ext uri="{FF2B5EF4-FFF2-40B4-BE49-F238E27FC236}">
                <a16:creationId xmlns:a16="http://schemas.microsoft.com/office/drawing/2014/main" id="{790D479C-761F-45CE-857C-00745FE4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4" y="3559620"/>
            <a:ext cx="5569389" cy="3132782"/>
          </a:xfrm>
          <a:prstGeom prst="rect">
            <a:avLst/>
          </a:prstGeom>
        </p:spPr>
      </p:pic>
      <p:pic>
        <p:nvPicPr>
          <p:cNvPr id="7" name="Billede 6" descr="Et billede, der indeholder mand, slips, person, bærer&#10;&#10;Beskrivelse, der er oprettet med meget høj sikkerhed">
            <a:extLst>
              <a:ext uri="{FF2B5EF4-FFF2-40B4-BE49-F238E27FC236}">
                <a16:creationId xmlns:a16="http://schemas.microsoft.com/office/drawing/2014/main" id="{634D52ED-D31F-4FAC-8F10-9C4CB739F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27" y="3559620"/>
            <a:ext cx="3260562" cy="3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A448B-CE42-49F1-93CF-AD76E46E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Opgave 2: Situationskonteksten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7389B6-A562-4115-92DE-AC0C335A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260" cy="4351338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Undersøg hvordan radioen konkret blev benyttet til at fremme nazistisk propaganda efter nazisternes magtovertagelse. Undersøg også hvordan krigsudbruddet i 1939 ændrer radioens </a:t>
            </a:r>
            <a:r>
              <a:rPr lang="da-DK" dirty="0" smtClean="0">
                <a:solidFill>
                  <a:schemeClr val="bg1"/>
                </a:solidFill>
              </a:rPr>
              <a:t>rolle</a:t>
            </a:r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Brug den udleverede kilde (særligt afsnit 3, 5 og 7)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Billede 4" descr="Et billede, der indeholder udendørs, himmel, person, foto&#10;&#10;Beskrivelse, der er oprettet med meget høj sikkerhed">
            <a:extLst>
              <a:ext uri="{FF2B5EF4-FFF2-40B4-BE49-F238E27FC236}">
                <a16:creationId xmlns:a16="http://schemas.microsoft.com/office/drawing/2014/main" id="{899D4C42-C52E-46B1-9F7A-B5250B9A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05" y="2123461"/>
            <a:ext cx="5427395" cy="37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206AB-6149-41BE-A84A-2ADDF5E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Opgave 3: Social </a:t>
            </a:r>
            <a:r>
              <a:rPr lang="da-DK" dirty="0">
                <a:solidFill>
                  <a:schemeClr val="bg1"/>
                </a:solidFill>
              </a:rPr>
              <a:t>og kulturel kontekst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C80348-72A1-4629-9716-9F6DEBA0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980" cy="4351338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Undersøg hvad der kendetegner den politiske og økonomiske tilstand Tyskland befinder sig i op til nazisternes magtovertagelse 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Find selv kilder på Systime eller andre steder.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Billede 4" descr="Et billede, der indeholder tekst, kort&#10;&#10;Beskrivelse, der er oprettet med meget høj sikkerhed">
            <a:extLst>
              <a:ext uri="{FF2B5EF4-FFF2-40B4-BE49-F238E27FC236}">
                <a16:creationId xmlns:a16="http://schemas.microsoft.com/office/drawing/2014/main" id="{6CC4DCC1-155A-446B-B5A4-69FD5F78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80" y="1889287"/>
            <a:ext cx="5282169" cy="44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206AB-6149-41BE-A84A-2ADDF5E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Opgave 4: Sproglig </a:t>
            </a:r>
            <a:r>
              <a:rPr lang="da-DK" dirty="0">
                <a:solidFill>
                  <a:schemeClr val="bg1"/>
                </a:solidFill>
              </a:rPr>
              <a:t>og diskursiv kontekst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C80348-72A1-4629-9716-9F6DEBA0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Undersøg hvilke sproglige </a:t>
            </a:r>
            <a:r>
              <a:rPr lang="da-DK" dirty="0" smtClean="0">
                <a:solidFill>
                  <a:schemeClr val="bg1"/>
                </a:solidFill>
              </a:rPr>
              <a:t>modsætningspar (</a:t>
            </a:r>
            <a:r>
              <a:rPr lang="da-DK" dirty="0" err="1" smtClean="0">
                <a:solidFill>
                  <a:schemeClr val="bg1"/>
                </a:solidFill>
              </a:rPr>
              <a:t>dem-os</a:t>
            </a:r>
            <a:r>
              <a:rPr lang="da-DK" smtClean="0">
                <a:solidFill>
                  <a:schemeClr val="bg1"/>
                </a:solidFill>
              </a:rPr>
              <a:t>, inde-ude, </a:t>
            </a:r>
            <a:r>
              <a:rPr lang="da-DK" dirty="0" smtClean="0">
                <a:solidFill>
                  <a:schemeClr val="bg1"/>
                </a:solidFill>
              </a:rPr>
              <a:t>godt-ondt, ven-fjende, etc.) </a:t>
            </a:r>
            <a:r>
              <a:rPr lang="da-DK" dirty="0">
                <a:solidFill>
                  <a:schemeClr val="bg1"/>
                </a:solidFill>
              </a:rPr>
              <a:t>der præger den nazistiske </a:t>
            </a:r>
            <a:r>
              <a:rPr lang="da-DK" dirty="0" smtClean="0">
                <a:solidFill>
                  <a:schemeClr val="bg1"/>
                </a:solidFill>
              </a:rPr>
              <a:t>(radio)propaganda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Brug f.eks. </a:t>
            </a:r>
            <a:r>
              <a:rPr lang="da-DK" dirty="0">
                <a:solidFill>
                  <a:schemeClr val="bg1"/>
                </a:solidFill>
              </a:rPr>
              <a:t>t</a:t>
            </a:r>
            <a:r>
              <a:rPr lang="da-DK" dirty="0" smtClean="0">
                <a:solidFill>
                  <a:schemeClr val="bg1"/>
                </a:solidFill>
              </a:rPr>
              <a:t>alerne samlet her: </a:t>
            </a:r>
            <a:r>
              <a:rPr lang="da-DK" dirty="0">
                <a:hlinkClick r:id="rId2"/>
              </a:rPr>
              <a:t>https://folkedrab.dk/artikler/propagandaens-fjendebilleder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Billede 4" descr="Et billede, der indeholder tekst, bog&#10;&#10;Beskrivelse, der er oprettet med meget høj sikkerhed">
            <a:extLst>
              <a:ext uri="{FF2B5EF4-FFF2-40B4-BE49-F238E27FC236}">
                <a16:creationId xmlns:a16="http://schemas.microsoft.com/office/drawing/2014/main" id="{4450FA57-B797-4F5F-9E0B-403C66A7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0" y="3432859"/>
            <a:ext cx="2334883" cy="3420603"/>
          </a:xfrm>
          <a:prstGeom prst="rect">
            <a:avLst/>
          </a:prstGeom>
        </p:spPr>
      </p:pic>
      <p:pic>
        <p:nvPicPr>
          <p:cNvPr id="7" name="Billede 6" descr="Et billede, der indeholder væg, tekst, mand, bog&#10;&#10;Beskrivelse, der er oprettet med meget høj sikkerhed">
            <a:extLst>
              <a:ext uri="{FF2B5EF4-FFF2-40B4-BE49-F238E27FC236}">
                <a16:creationId xmlns:a16="http://schemas.microsoft.com/office/drawing/2014/main" id="{6A4FBA0D-00E5-4A75-B569-D91A2D01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30" y="3423120"/>
            <a:ext cx="2449902" cy="3426437"/>
          </a:xfrm>
          <a:prstGeom prst="rect">
            <a:avLst/>
          </a:prstGeom>
        </p:spPr>
      </p:pic>
      <p:pic>
        <p:nvPicPr>
          <p:cNvPr id="9" name="Billede 8" descr="Et billede, der indeholder udendørs, himmel, jord, vej&#10;&#10;Beskrivelse, der er oprettet med meget høj sikkerhed">
            <a:extLst>
              <a:ext uri="{FF2B5EF4-FFF2-40B4-BE49-F238E27FC236}">
                <a16:creationId xmlns:a16="http://schemas.microsoft.com/office/drawing/2014/main" id="{201ABEAB-6E10-4474-9A91-6C3F1B38B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8" y="3432859"/>
            <a:ext cx="2376647" cy="34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09A2E1B30D9A4BA607A6D953090C31" ma:contentTypeVersion="12" ma:contentTypeDescription="Opret et nyt dokument." ma:contentTypeScope="" ma:versionID="6fb0d0bc0b7c8f163411cf5f8f6125b7">
  <xsd:schema xmlns:xsd="http://www.w3.org/2001/XMLSchema" xmlns:xs="http://www.w3.org/2001/XMLSchema" xmlns:p="http://schemas.microsoft.com/office/2006/metadata/properties" xmlns:ns3="2b97700a-2b99-443f-af44-85500e429d89" xmlns:ns4="d01aeb67-5384-4e7d-bb30-ddd792b3a855" targetNamespace="http://schemas.microsoft.com/office/2006/metadata/properties" ma:root="true" ma:fieldsID="a5229e4e5dbeaccc937252f2940fa507" ns3:_="" ns4:_="">
    <xsd:import namespace="2b97700a-2b99-443f-af44-85500e429d89"/>
    <xsd:import namespace="d01aeb67-5384-4e7d-bb30-ddd792b3a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7700a-2b99-443f-af44-85500e429d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værdi for deling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eb67-5384-4e7d-bb30-ddd792b3a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10F431-7E7F-498E-8D72-F7850A37B14A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01aeb67-5384-4e7d-bb30-ddd792b3a855"/>
    <ds:schemaRef ds:uri="http://www.w3.org/XML/1998/namespace"/>
    <ds:schemaRef ds:uri="http://schemas.microsoft.com/office/2006/documentManagement/types"/>
    <ds:schemaRef ds:uri="2b97700a-2b99-443f-af44-85500e429d8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2A983A-CEB3-4749-869B-B2C797E30C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FBB3DA-C742-4672-80D5-AA7E48B8E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7700a-2b99-443f-af44-85500e429d89"/>
    <ds:schemaRef ds:uri="d01aeb67-5384-4e7d-bb30-ddd792b3a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Skriveøvelse: Nazismen og radioen</vt:lpstr>
      <vt:lpstr>Metodisk greb: Mikkel Thorups kontekstualisme</vt:lpstr>
      <vt:lpstr>Generel opgavebeskrivelse</vt:lpstr>
      <vt:lpstr>Opgave 1: Individkontekst</vt:lpstr>
      <vt:lpstr>Opgave 2: Situationskonteksten</vt:lpstr>
      <vt:lpstr>Opgave 3: Social og kulturel kontekst</vt:lpstr>
      <vt:lpstr>Opgave 4: Sproglig og diskursiv kontekst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Skriftlighed i idehistoriefaget</dc:title>
  <dc:creator>Esben Dalsgaard</dc:creator>
  <cp:lastModifiedBy>Andreas Wandall-Holm</cp:lastModifiedBy>
  <cp:revision>17</cp:revision>
  <dcterms:created xsi:type="dcterms:W3CDTF">2019-11-28T08:01:44Z</dcterms:created>
  <dcterms:modified xsi:type="dcterms:W3CDTF">2021-08-16T08:56:07Z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0x0101002F09A2E1B30D9A4BA607A6D953090C31</vt:lpwstr>
  </property>
</Properties>
</file>