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4"/>
  </p:sldMasterIdLst>
  <p:sldIdLst>
    <p:sldId id="298" r:id="rId5"/>
    <p:sldId id="300" r:id="rId6"/>
    <p:sldId id="301" r:id="rId7"/>
    <p:sldId id="302" r:id="rId8"/>
    <p:sldId id="303" r:id="rId9"/>
    <p:sldId id="304" r:id="rId10"/>
    <p:sldId id="30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_RAKHOLIYA_ _MAN_" initials="__" lastIdx="1" clrIdx="0">
    <p:extLst>
      <p:ext uri="{19B8F6BF-5375-455C-9EA6-DF929625EA0E}">
        <p15:presenceInfo xmlns:p15="http://schemas.microsoft.com/office/powerpoint/2012/main" userId="9750a84f87466a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6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151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52071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7773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94929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150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8998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38704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02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20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7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2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5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08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64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65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7ACF26-9559-04D9-E571-12D4FC5E811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277036" y="2246765"/>
            <a:ext cx="81252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cript MT Bold" panose="03040602040607080904" pitchFamily="66" charset="0"/>
              </a:rPr>
              <a:t>Introducing  to my self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C9A123-17C2-7655-92BF-11FA8B321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3037" y="1323975"/>
            <a:ext cx="8915400" cy="377762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I am</a:t>
            </a:r>
            <a:r>
              <a:rPr lang="en-US" sz="24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Pammy Rakholiya. </a:t>
            </a:r>
          </a:p>
          <a:p>
            <a:pPr algn="l"/>
            <a:r>
              <a:rPr lang="en-US" sz="24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 am living in Rajkot. </a:t>
            </a:r>
          </a:p>
          <a:p>
            <a:pPr algn="l"/>
            <a:r>
              <a:rPr lang="en-US" sz="24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 am very punctual and like to do my all works throughout the day at right time. </a:t>
            </a:r>
          </a:p>
          <a:p>
            <a:pPr algn="l"/>
            <a:r>
              <a:rPr lang="en-US" sz="24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 love to eat simple and healthy food.</a:t>
            </a:r>
          </a:p>
          <a:p>
            <a:pPr algn="l"/>
            <a:r>
              <a:rPr lang="en-US" sz="24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 like dancing, reading books, playing and cooking in my spare time. </a:t>
            </a:r>
          </a:p>
          <a:p>
            <a:pPr algn="l"/>
            <a:r>
              <a:rPr lang="en-US" sz="24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 never bunk my classes and attend every class.  I have many 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friends</a:t>
            </a:r>
            <a:r>
              <a:rPr lang="en-US" sz="24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however Jahanvi is my best friend.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F39CB3-8532-F54A-DB06-645269269E47}"/>
              </a:ext>
            </a:extLst>
          </p:cNvPr>
          <p:cNvSpPr txBox="1"/>
          <p:nvPr/>
        </p:nvSpPr>
        <p:spPr>
          <a:xfrm>
            <a:off x="2000250" y="64877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SWOT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B460D3-1ED6-F848-69E0-85F653600CB3}"/>
              </a:ext>
            </a:extLst>
          </p:cNvPr>
          <p:cNvSpPr txBox="1"/>
          <p:nvPr/>
        </p:nvSpPr>
        <p:spPr>
          <a:xfrm>
            <a:off x="2000250" y="185329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 enjoy to read , cook and listen music to relax my mind.</a:t>
            </a:r>
            <a:endParaRPr lang="en-IN" dirty="0"/>
          </a:p>
        </p:txBody>
      </p:sp>
      <p:pic>
        <p:nvPicPr>
          <p:cNvPr id="6" name="Picture 5" descr="A person reading a book&#10;&#10;Description automatically generated">
            <a:extLst>
              <a:ext uri="{FF2B5EF4-FFF2-40B4-BE49-F238E27FC236}">
                <a16:creationId xmlns:a16="http://schemas.microsoft.com/office/drawing/2014/main" id="{1D95D106-4688-86D6-B7DC-92D21D390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5" y="2824796"/>
            <a:ext cx="2799080" cy="2307526"/>
          </a:xfrm>
          <a:prstGeom prst="rect">
            <a:avLst/>
          </a:prstGeom>
        </p:spPr>
      </p:pic>
      <p:pic>
        <p:nvPicPr>
          <p:cNvPr id="1026" name="Picture 2" descr="The Start Of Something Delicious Stock Photo - Download Image Now -  Cooking, Food, Kitchen">
            <a:extLst>
              <a:ext uri="{FF2B5EF4-FFF2-40B4-BE49-F238E27FC236}">
                <a16:creationId xmlns:a16="http://schemas.microsoft.com/office/drawing/2014/main" id="{D98BAC10-5976-BFD9-1C4A-4FFCEFF4A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447" y="2824796"/>
            <a:ext cx="2883603" cy="237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446,100+ Listening To Music Stock Photos, Pictures &amp; Royalty ...">
            <a:extLst>
              <a:ext uri="{FF2B5EF4-FFF2-40B4-BE49-F238E27FC236}">
                <a16:creationId xmlns:a16="http://schemas.microsoft.com/office/drawing/2014/main" id="{92C86618-16C2-4F3B-9CE6-E77E6E910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598" y="2824797"/>
            <a:ext cx="2883603" cy="237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36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B1FBEA-FBCE-D266-3112-2E1B412B1D61}"/>
              </a:ext>
            </a:extLst>
          </p:cNvPr>
          <p:cNvSpPr txBox="1"/>
          <p:nvPr/>
        </p:nvSpPr>
        <p:spPr>
          <a:xfrm>
            <a:off x="5148543" y="160546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lonna MT" panose="04020805060202030203" pitchFamily="82" charset="0"/>
              </a:rPr>
              <a:t>I </a:t>
            </a:r>
            <a:r>
              <a:rPr lang="en-IN" sz="54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lonna MT" panose="04020805060202030203" pitchFamily="82" charset="0"/>
              </a:rPr>
              <a:t>Loveee</a:t>
            </a:r>
            <a:r>
              <a:rPr lang="en-IN" sz="5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lonna MT" panose="04020805060202030203" pitchFamily="82" charset="0"/>
              </a:rPr>
              <a:t> ….</a:t>
            </a:r>
            <a:endParaRPr lang="en-IN" sz="5400" b="1" dirty="0">
              <a:latin typeface="Colonna MT" panose="04020805060202030203" pitchFamily="82" charset="0"/>
            </a:endParaRPr>
          </a:p>
        </p:txBody>
      </p:sp>
      <p:pic>
        <p:nvPicPr>
          <p:cNvPr id="2050" name="Picture 2" descr="Pin on I">
            <a:extLst>
              <a:ext uri="{FF2B5EF4-FFF2-40B4-BE49-F238E27FC236}">
                <a16:creationId xmlns:a16="http://schemas.microsoft.com/office/drawing/2014/main" id="{5AAE579A-0061-12C2-7151-1C4939220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458" y="1143205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1C6478-BBC8-0ECF-2393-F7C90514C272}"/>
              </a:ext>
            </a:extLst>
          </p:cNvPr>
          <p:cNvSpPr txBox="1"/>
          <p:nvPr/>
        </p:nvSpPr>
        <p:spPr>
          <a:xfrm>
            <a:off x="2658595" y="3169930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my family</a:t>
            </a:r>
          </a:p>
        </p:txBody>
      </p:sp>
      <p:pic>
        <p:nvPicPr>
          <p:cNvPr id="2052" name="Picture 4" descr="Chocolate Ice Cream In A Glass Cup Stock Photo - Download Image Now - Chocolate  Ice Cream, Ice Cream, Ice Cream Sundae - iStock">
            <a:extLst>
              <a:ext uri="{FF2B5EF4-FFF2-40B4-BE49-F238E27FC236}">
                <a16:creationId xmlns:a16="http://schemas.microsoft.com/office/drawing/2014/main" id="{568F8B7A-92D7-1931-F947-7D4AE4BA0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930" y="1143205"/>
            <a:ext cx="2578198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EFE494-9EB8-18FC-B9B6-AEC4358A4EFB}"/>
              </a:ext>
            </a:extLst>
          </p:cNvPr>
          <p:cNvSpPr txBox="1"/>
          <p:nvPr/>
        </p:nvSpPr>
        <p:spPr>
          <a:xfrm>
            <a:off x="9389269" y="3105120"/>
            <a:ext cx="2321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Chocolate and ice-cream</a:t>
            </a:r>
          </a:p>
        </p:txBody>
      </p:sp>
      <p:pic>
        <p:nvPicPr>
          <p:cNvPr id="2054" name="Picture 6" descr="Best 15 Tourist Destinations Perfect for Nature and Adventure Tours in Asia">
            <a:extLst>
              <a:ext uri="{FF2B5EF4-FFF2-40B4-BE49-F238E27FC236}">
                <a16:creationId xmlns:a16="http://schemas.microsoft.com/office/drawing/2014/main" id="{C4D8725B-FE0D-64DD-5D31-623B0AE5B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046" y="3979582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A2B2D-7C31-4CA7-65DF-5B8FDB4B6C39}"/>
              </a:ext>
            </a:extLst>
          </p:cNvPr>
          <p:cNvSpPr txBox="1"/>
          <p:nvPr/>
        </p:nvSpPr>
        <p:spPr>
          <a:xfrm>
            <a:off x="2068046" y="6006307"/>
            <a:ext cx="290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Natural places</a:t>
            </a:r>
          </a:p>
        </p:txBody>
      </p:sp>
      <p:pic>
        <p:nvPicPr>
          <p:cNvPr id="2056" name="Picture 8" descr="Long Drive Stock Photos, Images and Backgrounds for Free ...">
            <a:extLst>
              <a:ext uri="{FF2B5EF4-FFF2-40B4-BE49-F238E27FC236}">
                <a16:creationId xmlns:a16="http://schemas.microsoft.com/office/drawing/2014/main" id="{F240A0EC-7AA5-A590-582F-D44A04B92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900" y="3979582"/>
            <a:ext cx="2586599" cy="176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39F9DD-90B2-AF02-E5DF-919E79D116DA}"/>
              </a:ext>
            </a:extLst>
          </p:cNvPr>
          <p:cNvSpPr txBox="1"/>
          <p:nvPr/>
        </p:nvSpPr>
        <p:spPr>
          <a:xfrm>
            <a:off x="9827319" y="5821641"/>
            <a:ext cx="181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Long drive</a:t>
            </a:r>
          </a:p>
        </p:txBody>
      </p:sp>
      <p:pic>
        <p:nvPicPr>
          <p:cNvPr id="2058" name="Picture 10" descr="Hate Myself Stock Photos - Free &amp; Royalty-Free Stock Photos from Dreamstime">
            <a:extLst>
              <a:ext uri="{FF2B5EF4-FFF2-40B4-BE49-F238E27FC236}">
                <a16:creationId xmlns:a16="http://schemas.microsoft.com/office/drawing/2014/main" id="{8788120C-CC15-2DDF-EE04-08F98BD4C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07" y="2655555"/>
            <a:ext cx="2466975" cy="176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04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26F18A-48AE-EA28-673F-46ED5D15EBCB}"/>
              </a:ext>
            </a:extLst>
          </p:cNvPr>
          <p:cNvSpPr txBox="1"/>
          <p:nvPr/>
        </p:nvSpPr>
        <p:spPr>
          <a:xfrm>
            <a:off x="2474259" y="59526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lonna MT" panose="04020805060202030203" pitchFamily="82" charset="0"/>
              </a:rPr>
              <a:t>I Hate….</a:t>
            </a:r>
            <a:endParaRPr lang="en-IN" sz="5400" b="1" dirty="0">
              <a:latin typeface="Colonna MT" panose="04020805060202030203" pitchFamily="82" charset="0"/>
            </a:endParaRPr>
          </a:p>
        </p:txBody>
      </p:sp>
      <p:pic>
        <p:nvPicPr>
          <p:cNvPr id="3074" name="Picture 2" descr="Angry Woman Blowing Steam Coming Out Of Ears Stock Photo - Download Image  Now - Anger, Displeased, Women">
            <a:extLst>
              <a:ext uri="{FF2B5EF4-FFF2-40B4-BE49-F238E27FC236}">
                <a16:creationId xmlns:a16="http://schemas.microsoft.com/office/drawing/2014/main" id="{7AD5B5EC-F903-48E3-63AD-07D951DC2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503" y="1720103"/>
            <a:ext cx="17145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18EA0A-D560-A356-EDAE-C062069FFC89}"/>
              </a:ext>
            </a:extLst>
          </p:cNvPr>
          <p:cNvSpPr txBox="1"/>
          <p:nvPr/>
        </p:nvSpPr>
        <p:spPr>
          <a:xfrm>
            <a:off x="2594328" y="3244334"/>
            <a:ext cx="167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Anger</a:t>
            </a:r>
          </a:p>
        </p:txBody>
      </p:sp>
      <p:pic>
        <p:nvPicPr>
          <p:cNvPr id="3076" name="Picture 4" descr="SwachhBharatAbhiyan: Neglected areas in Navi Mumbai show the ...">
            <a:extLst>
              <a:ext uri="{FF2B5EF4-FFF2-40B4-BE49-F238E27FC236}">
                <a16:creationId xmlns:a16="http://schemas.microsoft.com/office/drawing/2014/main" id="{C667AD54-3BEA-0C58-D39F-5864E605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187" y="4060520"/>
            <a:ext cx="1927413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02CFF3-85A7-E0A1-F0B6-A8DB48BAF395}"/>
              </a:ext>
            </a:extLst>
          </p:cNvPr>
          <p:cNvSpPr txBox="1"/>
          <p:nvPr/>
        </p:nvSpPr>
        <p:spPr>
          <a:xfrm>
            <a:off x="8044705" y="5670479"/>
            <a:ext cx="253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Dirty places</a:t>
            </a:r>
          </a:p>
        </p:txBody>
      </p:sp>
      <p:pic>
        <p:nvPicPr>
          <p:cNvPr id="3078" name="Picture 6" descr="Wednesday Wisdom: How a Bad Attitude Is Destroying Your Life - Loren's World">
            <a:extLst>
              <a:ext uri="{FF2B5EF4-FFF2-40B4-BE49-F238E27FC236}">
                <a16:creationId xmlns:a16="http://schemas.microsoft.com/office/drawing/2014/main" id="{CA2A9A24-8C4E-94BD-F70F-F35FE6478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187" y="1720104"/>
            <a:ext cx="1927413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D20C43-480B-7B67-41B5-A59E521B4E97}"/>
              </a:ext>
            </a:extLst>
          </p:cNvPr>
          <p:cNvSpPr txBox="1"/>
          <p:nvPr/>
        </p:nvSpPr>
        <p:spPr>
          <a:xfrm>
            <a:off x="7919199" y="3331315"/>
            <a:ext cx="203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Attitude person</a:t>
            </a:r>
          </a:p>
        </p:txBody>
      </p:sp>
      <p:pic>
        <p:nvPicPr>
          <p:cNvPr id="3084" name="Picture 12" descr="Lazy Cartoon Cliparts, Stock Vector and Royalty Free Lazy Cartoon  Illustrations">
            <a:extLst>
              <a:ext uri="{FF2B5EF4-FFF2-40B4-BE49-F238E27FC236}">
                <a16:creationId xmlns:a16="http://schemas.microsoft.com/office/drawing/2014/main" id="{791286F4-104D-4C9F-FA5D-4C3EC8455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503" y="4060520"/>
            <a:ext cx="1733551" cy="140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CC5589-2604-811F-5DB4-08698B318B07}"/>
              </a:ext>
            </a:extLst>
          </p:cNvPr>
          <p:cNvSpPr txBox="1"/>
          <p:nvPr/>
        </p:nvSpPr>
        <p:spPr>
          <a:xfrm>
            <a:off x="2594328" y="5653108"/>
            <a:ext cx="116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Lazyness</a:t>
            </a:r>
            <a:endParaRPr lang="en-IN" dirty="0"/>
          </a:p>
        </p:txBody>
      </p:sp>
      <p:pic>
        <p:nvPicPr>
          <p:cNvPr id="3086" name="Picture 14" descr="Please don't waste food, designs for world food day and International  Awareness Day on Food Loss and Wast… | Food waste project, Don't waste food,  Food waste poster">
            <a:extLst>
              <a:ext uri="{FF2B5EF4-FFF2-40B4-BE49-F238E27FC236}">
                <a16:creationId xmlns:a16="http://schemas.microsoft.com/office/drawing/2014/main" id="{4F532292-99AF-1453-4585-E91B5266B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538" y="2949091"/>
            <a:ext cx="2011254" cy="181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17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ife Quotes Images - Free Download on Freepik">
            <a:extLst>
              <a:ext uri="{FF2B5EF4-FFF2-40B4-BE49-F238E27FC236}">
                <a16:creationId xmlns:a16="http://schemas.microsoft.com/office/drawing/2014/main" id="{CE449EC5-93D8-7C1A-DB48-1C828CB12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717" y="1908922"/>
            <a:ext cx="4563035" cy="296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861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B7B46A-B97A-3F94-E6AB-30317535A503}"/>
              </a:ext>
            </a:extLst>
          </p:cNvPr>
          <p:cNvSpPr txBox="1"/>
          <p:nvPr/>
        </p:nvSpPr>
        <p:spPr>
          <a:xfrm>
            <a:off x="3021106" y="2450958"/>
            <a:ext cx="753931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500" dirty="0">
                <a:latin typeface="Arial Rounded MT Bold" panose="020F07040305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2956133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592</TotalTime>
  <Words>117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Rounded MT Bold</vt:lpstr>
      <vt:lpstr>Century Gothic</vt:lpstr>
      <vt:lpstr>Colonna MT</vt:lpstr>
      <vt:lpstr>Script MT Bold</vt:lpstr>
      <vt:lpstr>Wingdings 3</vt:lpstr>
      <vt:lpstr>Wisp</vt:lpstr>
      <vt:lpstr>Introducing  to my self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AM…….</dc:title>
  <dc:creator>_RAKHOLIYA_ _MAN_</dc:creator>
  <cp:lastModifiedBy>_RAKHOLIYA_ _MAN_</cp:lastModifiedBy>
  <cp:revision>9</cp:revision>
  <dcterms:created xsi:type="dcterms:W3CDTF">2024-01-12T09:51:40Z</dcterms:created>
  <dcterms:modified xsi:type="dcterms:W3CDTF">2024-01-18T04:46:05Z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