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84301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60000" y="2781000"/>
            <a:ext cx="84301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6000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964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10480" y="11916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60960" y="11916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60000" y="27810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10480" y="27810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60960" y="27810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360" y="360360"/>
            <a:ext cx="8423280" cy="256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6000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964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60000" y="2781000"/>
            <a:ext cx="84301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84301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60000" y="2781000"/>
            <a:ext cx="84301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6000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964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10480" y="11916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60960" y="11916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60000" y="27810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10480" y="27810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60960" y="27810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60360" y="360360"/>
            <a:ext cx="8423280" cy="256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36000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964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360000" y="2781000"/>
            <a:ext cx="84301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84301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360000" y="2781000"/>
            <a:ext cx="84301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964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10480" y="11916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60960" y="11916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360000" y="27810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10480" y="27810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60960" y="2781000"/>
            <a:ext cx="271440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360" y="360360"/>
            <a:ext cx="8423280" cy="256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6000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9640" y="27810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9640" y="1191600"/>
            <a:ext cx="41137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60000" y="2781000"/>
            <a:ext cx="8430120" cy="14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636840" y="4404240"/>
            <a:ext cx="1987200" cy="6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Montserrat Medium"/>
                <a:ea typeface="Montserrat Medium"/>
              </a:rPr>
              <a:t>Скачать методичку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11;p2" descr=""/>
          <p:cNvPicPr/>
          <p:nvPr/>
        </p:nvPicPr>
        <p:blipFill>
          <a:blip r:embed="rId2"/>
          <a:stretch/>
        </p:blipFill>
        <p:spPr>
          <a:xfrm>
            <a:off x="339840" y="4596120"/>
            <a:ext cx="266400" cy="2473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3"/>
          <a:stretch/>
        </p:blipFill>
        <p:spPr>
          <a:xfrm>
            <a:off x="352800" y="345960"/>
            <a:ext cx="1756440" cy="438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52800" y="1859040"/>
            <a:ext cx="4223880" cy="22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14;p20"/>
          <p:cNvSpPr/>
          <p:nvPr/>
        </p:nvSpPr>
        <p:spPr>
          <a:xfrm>
            <a:off x="0" y="5035320"/>
            <a:ext cx="9143640" cy="115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7960" bIns="57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Google Shape;118;p20" descr=""/>
          <p:cNvPicPr/>
          <p:nvPr/>
        </p:nvPicPr>
        <p:blipFill>
          <a:blip r:embed="rId2"/>
          <a:stretch/>
        </p:blipFill>
        <p:spPr>
          <a:xfrm>
            <a:off x="8112240" y="4422240"/>
            <a:ext cx="676080" cy="620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10;p19"/>
          <p:cNvSpPr/>
          <p:nvPr/>
        </p:nvSpPr>
        <p:spPr>
          <a:xfrm>
            <a:off x="0" y="5035320"/>
            <a:ext cx="9143640" cy="115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7960" bIns="57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112;p19" descr=""/>
          <p:cNvPicPr/>
          <p:nvPr/>
        </p:nvPicPr>
        <p:blipFill>
          <a:blip r:embed="rId2"/>
          <a:stretch/>
        </p:blipFill>
        <p:spPr>
          <a:xfrm>
            <a:off x="8112240" y="4422240"/>
            <a:ext cx="676080" cy="62028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352800" y="1473480"/>
            <a:ext cx="8107920" cy="27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chemeClr val="lt1"/>
                </a:solidFill>
                <a:latin typeface="Montserrat"/>
                <a:ea typeface="Montserrat"/>
              </a:rPr>
              <a:t>Проект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352800" y="1859040"/>
            <a:ext cx="7026120" cy="19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chemeClr val="lt1"/>
                </a:solidFill>
                <a:latin typeface="Montserrat ExtraBold"/>
                <a:ea typeface="Montserrat ExtraBold"/>
              </a:rPr>
              <a:t>Крестики-нолики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61;p29"/>
          <p:cNvSpPr/>
          <p:nvPr/>
        </p:nvSpPr>
        <p:spPr>
          <a:xfrm>
            <a:off x="253440" y="4023720"/>
            <a:ext cx="2302920" cy="9640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Montserrat Black"/>
                <a:ea typeface="Montserrat Black"/>
              </a:rPr>
              <a:t>Проблематика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Проект "Игра крестики-нолики" решает задачу предоставления интерактивной среды для игры в классическую настольную игру "крестики-нолики" онлайн. Эта игра решает несколько проблем: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Развлечение: Игра крестики-нолики позволяет пользователям провести время весело и разнообразно, играя в увлекательную настольную игру.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Обучение: Для начинающих игроков это может быть отличным способом научиться стратегии и тактике в этой игре. Они могут соревноваться с компьютером или другими игроками, что поможет им улучшить свои навыки.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Социальное взаимодействие: Проект позволяет игрокам играть друг с другом онлайн, даже если они находятся на больших расстояниях. Это способствует социальному взаимодействию и поддержанию связи между друзьями и семьей.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Развитие программирования и искусственного интеллекта: Реализация компьютерного противника (или бота) в этой игре может быть интересным проектом для разработчиков, позволяя им изучать алгоритмы искусственного интеллекта и создавать умных игровых агентов.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Montserrat"/>
                <a:ea typeface="Montserrat"/>
              </a:rPr>
              <a:t>Таким образом, проект "Игра крестики-нолики" обеспечивает развлечение, обучение и социальное взаимодействие, а также способствует развитию навыков программирования и искусственного интеллекта.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Montserrat Black"/>
                <a:ea typeface="Montserrat Black"/>
              </a:rPr>
              <a:t>Решение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209880" y="91764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Приложение для игры в крестики-нолики решает проблему, предоставляя пользователю интерактивное и удобное средство для игры в эту настольную игру. Вот как оно это делает: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Интерфейс игры: Приложение предоставляет пользователю графический интерфейс, который визуализирует игровое поле, на котором можно размещать крестики и нолики. Это упрощает взаимодействие с игрой и делает ее более доступной.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Возможность выбора режима игры: Пользователь может выбрать режим игры, например, игру против компьютера (бота), мультиплеерную игру с другими пользователями онлайн или игру с друзьями в реальном времени. Таким образом, приложение удовлетворяет разные потребности игроков.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Умный компьютерный противник: Если пользователь выбирает режим игры против компьютера, приложение может предоставить сложного бота с алгоритмами искусственного интеллекта, который способен принимать стратегические решения, чтобы создать более интересный и вызывающий соперничество опыт.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Мультиплеер и сетевая игра: Приложение позволяет игрокам подключаться к сети и соревноваться друг с другом в режиме реального времени. Это позволяет игрокам находить</a:t>
            </a:r>
            <a:r>
              <a:rPr b="0" lang="en-GB" sz="1800" spc="-1" strike="noStrike">
                <a:solidFill>
                  <a:schemeClr val="dk1"/>
                </a:solidFill>
                <a:latin typeface="Montserrat"/>
                <a:ea typeface="Montserrat"/>
              </a:rPr>
              <a:t> </a:t>
            </a:r>
            <a:r>
              <a:rPr b="0" lang="en-GB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оппонентов по всему миру и наслаждаться социальным взаимодействием.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Обучение и подсказки: Некоторые версии приложения могут предоставлять обучающие материалы и подсказки, чтобы помочь новичкам овладеть правилами и стратегией игры.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Расширенные функции: Приложение может предоставлять дополнительные функции, такие как возможность сохранения игры, ведение статистики, а также визуальные и звуковые эффекты, чтобы сделать игровой опыт более приятным и увлекательным.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Таким образом, приложение для игры в крестики-нолики решает проблему обеспечения доступного и удовлетворительного способа играть в эту игру, обеспечивая выбор разных режимов игры и функций, которые делают процесс более интересным и</a:t>
            </a:r>
            <a:r>
              <a:rPr b="0" lang="en-GB" sz="1800" spc="-1" strike="noStrike">
                <a:solidFill>
                  <a:schemeClr val="dk1"/>
                </a:solidFill>
                <a:latin typeface="Montserrat"/>
                <a:ea typeface="Montserrat"/>
              </a:rPr>
              <a:t> </a:t>
            </a:r>
            <a:r>
              <a:rPr b="0" lang="en-GB" sz="900" spc="-1" strike="noStrike">
                <a:solidFill>
                  <a:schemeClr val="dk1"/>
                </a:solidFill>
                <a:latin typeface="Montserrat"/>
                <a:ea typeface="Montserrat"/>
              </a:rPr>
              <a:t>разнообразным.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Montserrat Black"/>
                <a:ea typeface="Montserrat Black"/>
              </a:rPr>
              <a:t>Целевая аудитория проекта ––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80000" y="10800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Montserrat"/>
                <a:ea typeface="Montserrat"/>
              </a:rPr>
              <a:t>Проект "Игра крестики-нолики" будет актуален и может использоваться различными группами пользователей, включая: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Montserrat"/>
                <a:ea typeface="Montserrat"/>
              </a:rPr>
              <a:t>Дети и подростки: Крестики-нолики - это простая и популярная игра, которая привлекает молодых игроков. Приложение может быть отличным средством развлечения и развития логического мышления для этой аудитории.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Montserrat"/>
                <a:ea typeface="Montserrat"/>
              </a:rPr>
              <a:t>Взрослые: Взрослые также могут наслаждаться игрой в крестики-нолики как способом провести свободное время и расслабиться. Это может быть особенно полезно для тех, кто ценит классические настольные игры.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Montserrat"/>
                <a:ea typeface="Montserrat"/>
              </a:rPr>
              <a:t>Обучение и образование: Учителя и тренеры могут использовать приложение для обучения детей стратегии и тактике, а также для развития их логического мышления. Это может быть полезным инструментом в классе или в качестве дополнительного учебного материала.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Montserrat"/>
                <a:ea typeface="Montserrat"/>
              </a:rPr>
              <a:t>Любители искусственного интеллекта: Разработчики и энтузиасты могут использовать приложение для изучения алгоритмов искусственного интеллекта, создавая собственных игровых ботов или участвуя в соревнованиях по улучшению ботов.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Montserrat"/>
                <a:ea typeface="Montserrat"/>
              </a:rPr>
              <a:t>Социальное взаимодействие: Люди, которые хотят играть в крестики-нолики с друзьями и семьей, могут использовать приложение для организации онлайн-игр или игры в реальном времени.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Montserrat"/>
                <a:ea typeface="Montserrat"/>
              </a:rPr>
              <a:t>Онлайн-соревнования: Игроки могут участвовать в онлайн-турнирах и соревнованиях по игре в крестики-нолики, если приложение предоставляет такие функции. Это может быть интересно для профессиональных игроков и энтузиастов.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dk1"/>
                </a:solidFill>
                <a:latin typeface="Montserrat"/>
                <a:ea typeface="Montserrat"/>
              </a:rPr>
              <a:t>Таким образом, проект "Игра крестики-нолики" имеет широкий спектр потенциальных пользователей и может быть интересен как для развлечения, так и для образовательных и соревновательных целей.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Montserrat Black"/>
                <a:ea typeface="Montserrat Black"/>
              </a:rPr>
              <a:t>Объём рынка ––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Приведу примерную оценку количества реальных продаж для проекта "Игра крестики-нолики", исходя из некоторых предположений: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Целевая аудитория: Предположим, что приложение ориентировано на широкую аудиторию, включая детей, подростков и взрослых.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Качество приложения: Предположим, что приложение высокого качества, с хорошей графикой, удобным интерфейсом и возможностью игры как с компьютерным противником, так и с другими игроками онлайн.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Маркетинг и продвижение: Предположим, что проект активно продвигается через рекламные кампании в социальных сетях, мобильных магазинах приложений и других каналах.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Цена и монетизация: Предположим, что приложение предоставляется бесплатно для загрузки, но имеет внутриигровые покупки, такие как различные темы, косметические улучшения или удаление рекламы.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pc="-1" strike="noStrike">
                <a:solidFill>
                  <a:schemeClr val="dk1"/>
                </a:solidFill>
                <a:latin typeface="Montserrat"/>
                <a:ea typeface="Montserrat"/>
              </a:rPr>
              <a:t>Исходя из этих предположений, количество реальных продаж (установок) может быть величиной в диапазоне от нескольких тысяч до нескольких миллионов, в зависимости от эффективности маркетинга и отклика аудитории. Однако точное число продаж будет зависеть от множества факторов и потребует реальных маркетинговых исследований и анализа реакции рынка.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Montserrat Black"/>
                <a:ea typeface="Montserrat Black"/>
              </a:rPr>
              <a:t>Бизнес-модель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9000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chemeClr val="dk1"/>
                </a:solidFill>
                <a:latin typeface="Montserrat"/>
                <a:ea typeface="Montserrat"/>
              </a:rPr>
              <a:t>Прибыль от проекта "Игра крестики-нолики" может поступать из разных источников в зависимости от выбранной модели монетизации. Вот несколько возможных источников прибыли: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chemeClr val="dk1"/>
                </a:solidFill>
                <a:latin typeface="Montserrat"/>
                <a:ea typeface="Montserrat"/>
              </a:rPr>
              <a:t>Платные загрузки приложения: Пользователи могут платить за скачивание приложения из мобильных магазинов (например, App Store или Google Play). Это одна из наиболее распространенных моделей монетизации.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chemeClr val="dk1"/>
                </a:solidFill>
                <a:latin typeface="Montserrat"/>
                <a:ea typeface="Montserrat"/>
              </a:rPr>
              <a:t>Внутриигровые покупки: Вы можете предоставлять внутриигровые предметы, улучшения, косметические элементы и другие товары, за которые игроки будут платить. Например, оформление доски для игры, уникальные символы (крестики и нолики), или возможность отключения рекламы.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chemeClr val="dk1"/>
                </a:solidFill>
                <a:latin typeface="Montserrat"/>
                <a:ea typeface="Montserrat"/>
              </a:rPr>
              <a:t>Реклама: В приложении можно размещать рекламу, которая будет отображаться для пользователей. Вы получите доход от рекламодателей за каждый просмотр или клик на рекламу.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chemeClr val="dk1"/>
                </a:solidFill>
                <a:latin typeface="Montserrat"/>
                <a:ea typeface="Montserrat"/>
              </a:rPr>
              <a:t>Подписка: Вы можете предлагать игрокам подписку с дополнительными функциями, доступом к эксклюзивному контенту или улучшенному опыту игры. Пользователи будут платить ежемесячно или годовую плату за такие преимущества.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chemeClr val="dk1"/>
                </a:solidFill>
                <a:latin typeface="Montserrat"/>
                <a:ea typeface="Montserrat"/>
              </a:rPr>
              <a:t>Кросс-продажи и реклама других приложений: Если у вас есть другие приложения, вы можете продвигать их через ваше приложение "Игра крестики-нолики" и получать доход с их продажи.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chemeClr val="dk1"/>
                </a:solidFill>
                <a:latin typeface="Montserrat"/>
                <a:ea typeface="Montserrat"/>
              </a:rPr>
              <a:t>Спонсорство и сотрудничество: Вы можете заключать соглашения о сотрудничестве с брендами или компаниями, которые хотят рекламировать свой товар или услуги в вашем приложении.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50" spc="-1" strike="noStrike">
                <a:solidFill>
                  <a:schemeClr val="dk1"/>
                </a:solidFill>
                <a:latin typeface="Montserrat"/>
                <a:ea typeface="Montserrat"/>
              </a:rPr>
              <a:t>Выбор модели монетизации зависит от ваших целей и аудитории, и вы можете комбинировать несколько источников прибыли, чтобы максимизировать доход от вашего проекта "Игра крестики-нолики".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Montserrat Black"/>
                <a:ea typeface="Montserrat Black"/>
              </a:rPr>
              <a:t>Отличительные особенности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Умный и настраиваемый искусственный интеллект (ИИ): Реализация продвинутого бота с возможностью выбора уровня сложности позволит пользователям настраивать игру под свой уровень навыков и предпочтения.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Множество вариантов игры: Предоставьте разнообразные варианты игры, включая разные размеры игрового поля, нестандартные правила или режимы (например, 3D-крестики-нолики).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Сетевой мультиплеер и турниры: Позвольте игрокам соревноваться онлайн в реальном времени и участвовать в турнирах с другими игроками, создавая социальное взаимодействие и конкуренцию.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Обучение и советы: Встроенные обучающие материалы и система предоставления советов для игроков, особенно новичков, помогут им улучшить свои навыки.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Интерактивные эффекты и анимации: Придайте игре дополнительную атмосферу с помощью красочных анимаций, звуковых эффектов и интересных визуальных элементов.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Персонализация: Позвольте игрокам настраивать внешний вид и оформление игры, выбирать темы и стили, чтобы сделать игру более индивидуальной.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Система достижений и рейтинга: Введите систему достижений и глобальный рейтинг, чтобы мотивировать игроков продолжать играть и соревноваться за высокие места.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Поддержка кросс-платформенной игры: Позвольте игрокам играть на разных платформах (например, мобильные устройства и компьютеры) и сохранять свой прогресс между ними.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Интеграция социальных медиа: Добавьте функциональность для обмена результатами игры и приглашения друзей из социальных сетей.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Регулярные обновления и поддержка: Обновляйте и улучшайте приложение, реагируя на обратную связь пользователей и добавляя новые функции и контент.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chemeClr val="dk1"/>
                </a:solidFill>
                <a:latin typeface="Montserrat"/>
                <a:ea typeface="Montserrat"/>
              </a:rPr>
              <a:t>Эти "фишки" могут помочь вашему проекту выделиться и привлечь больше пользователей.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360" y="360360"/>
            <a:ext cx="84232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Montserrat Black"/>
                <a:ea typeface="Montserrat Black"/>
              </a:rPr>
              <a:t>Перспективы развития проекта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191600"/>
            <a:ext cx="8430120" cy="30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Существует множество способов доработать и улучшить проект "Игра крестики-нолики". Вот несколько возможных доработок и улучшений: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Искусственный интеллект: Улучшите алгоритмы ИИ для создания более сложных и интеллектуальных соперников, которые могут адаптироваться к игре пользователя.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Мультиплатформенность: Разработайте версии приложения для разных платформ, таких как iOS, Android, веб-версия и даже настольные операционные системы.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Интерактивные обучающие материалы: Создайте обучающий раздел с интерактивными уроками, стратегиями и советами по игре в крестики-нолики.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Турниры и лидерские доски: Добавьте функциональность для создания турниров и мировых лидерских досок, чтобы игроки могли соревноваться и сравнивать свои результаты.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Комментарии и общение: Внедрите систему чата или комментариев для общения между игроками во время игры, что сделает процесс более социальным.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Кросс-платформенный мультиплеер: Позвольте игрокам с разных платформ играть вместе, например, между iOS и Android.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Модификации и пользовательский контент: Разработайте возможность создавать и добавлять собственные правила игры, темы, символы и доски с помощью пользовательских модификаций.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Расширенные режимы игры: Включите дополнительные режимы, такие как "Блиц-крестики-нолики" с ограниченным временем на ход, или "Большие крестики-нолики" с увеличенными полями.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VR и AR версии: Разработайте версии игры для виртуальной и дополненной реальности, что добавит новый уровень взаимодействия и развлечения.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Сохранение в облаке и синхронизация: Позвольте игрокам сохранять свой прогресс в облачном хранилище и синхронизировать его между устройствами.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Аналитика и обратная связь: Внедрите инструменты аналитики, чтобы следить за поведением пользователей, и собирайте обратную связь для постоянного улучшения приложения.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Система достижений и наград: Добавьте систему достижений и наград, чтобы стимулировать игроков достигать определенных целей и задач в игре.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Оптимизация и стабильность: Постоянно улучшайте производительность приложения, исправляйте баги и обеспечивайте стабильную работу.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Локализация: Переведите приложение на разные языки, чтобы привлечь более широкую аудиторию.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Безопасность данных: Обеспечьте надежную защиту данных пользователей и конфиденциальность информации.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700" spc="-1" strike="noStrike">
                <a:solidFill>
                  <a:schemeClr val="dk1"/>
                </a:solidFill>
                <a:latin typeface="Montserrat"/>
                <a:ea typeface="Montserrat"/>
              </a:rPr>
              <a:t>Эти доработки и улучшения могут помочь сделать ваш проект "Игра крестики-нолики" более интересным, привлекательным и конкурентоспособным на рынке мобильных игр.</a:t>
            </a:r>
            <a:endParaRPr b="0" lang="ru-RU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2023-10-04T22:45:58Z</dcterms:modified>
  <cp:revision>1</cp:revision>
  <dc:subject/>
  <dc:title/>
</cp:coreProperties>
</file>