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453" r:id="rId3"/>
    <p:sldId id="421" r:id="rId4"/>
    <p:sldId id="404" r:id="rId5"/>
    <p:sldId id="454" r:id="rId6"/>
    <p:sldId id="455" r:id="rId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37F23"/>
    <a:srgbClr val="527688"/>
    <a:srgbClr val="5E889D"/>
    <a:srgbClr val="94B0BE"/>
    <a:srgbClr val="4E3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0046" autoAdjust="0"/>
  </p:normalViewPr>
  <p:slideViewPr>
    <p:cSldViewPr>
      <p:cViewPr>
        <p:scale>
          <a:sx n="100" d="100"/>
          <a:sy n="100" d="100"/>
        </p:scale>
        <p:origin x="-194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1E5E32-5BF9-44C7-BE55-6FABAF110E0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9248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F704E7-B9DE-4679-9CA8-16F7AE31A362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26A19A7-16E3-49B2-A69C-7B86F731DA55}" type="slidenum">
              <a:rPr lang="en-AU" altLang="en-US" sz="1200" smtClean="0"/>
              <a:pPr eaLnBrk="1" hangingPunct="1">
                <a:defRPr/>
              </a:pPr>
              <a:t>3</a:t>
            </a:fld>
            <a:endParaRPr lang="en-AU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26A19A7-16E3-49B2-A69C-7B86F731DA55}" type="slidenum">
              <a:rPr lang="en-AU" altLang="en-US" sz="1200" smtClean="0"/>
              <a:pPr eaLnBrk="1" hangingPunct="1">
                <a:defRPr/>
              </a:pPr>
              <a:t>4</a:t>
            </a:fld>
            <a:endParaRPr lang="en-AU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ea typeface="ＭＳ Ｐゴシック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>
              <a:ea typeface="ＭＳ Ｐゴシック" charset="0"/>
            </a:endParaRPr>
          </a:p>
        </p:txBody>
      </p:sp>
      <p:pic>
        <p:nvPicPr>
          <p:cNvPr id="6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7650F-CD75-4183-A75E-0984FA4FE81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6592923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E08C-B4B2-4783-A853-21BFA6C42CA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3146039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00A5-2549-42F7-9E68-E45A08EB8A1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404265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A2FEB-3E64-4813-A06A-8B0D1DC939F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940180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9C1C6-4BE6-4FF0-A79E-99D613EAF5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402468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FBED-8005-4C7B-918F-44ABDF1C8B3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9984823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BAFEB-3554-459F-A4F1-7EF8CDCA0A4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4217393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9CFB6-93A6-4AEF-B0DA-4FF9332D3DC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5100801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25115-7F12-41E1-815D-31A1CFC2E5C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044484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2A66A-D567-4BFE-B466-B2AFD3E8E0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346562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28B60-581D-40D3-BB62-C2B71BC3F17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923109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ea typeface="ＭＳ Ｐゴシック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C60F78F1-0E98-4673-85E8-96DB48218D0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>
              <a:ea typeface="ＭＳ Ｐゴシック" charset="0"/>
            </a:endParaRPr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9388" y="692696"/>
            <a:ext cx="8785225" cy="738664"/>
          </a:xfrm>
        </p:spPr>
        <p:txBody>
          <a:bodyPr/>
          <a:lstStyle/>
          <a:p>
            <a:pPr algn="ctr">
              <a:defRPr/>
            </a:pPr>
            <a:r>
              <a:rPr lang="en-AU" sz="2400" b="1" dirty="0" smtClean="0"/>
              <a:t>Guide Star Laser Interface</a:t>
            </a:r>
            <a:r>
              <a:rPr lang="en-AU" sz="2400" b="1" dirty="0"/>
              <a:t/>
            </a:r>
            <a:br>
              <a:rPr lang="en-AU" sz="2400" b="1" dirty="0"/>
            </a:br>
            <a:r>
              <a:rPr lang="en-AU" sz="1800" b="1" dirty="0" smtClean="0"/>
              <a:t>(Semiconductor Laser on Wattle)</a:t>
            </a:r>
            <a:endParaRPr lang="en-US" sz="2400" b="1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9109" y="5229200"/>
            <a:ext cx="8425185" cy="1458861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400" dirty="0" smtClean="0"/>
              <a:t>A. </a:t>
            </a:r>
            <a:r>
              <a:rPr lang="en-US" sz="2400" dirty="0" err="1" smtClean="0"/>
              <a:t>Stuchbery</a:t>
            </a:r>
            <a:r>
              <a:rPr lang="en-US" sz="2400" dirty="0" smtClean="0"/>
              <a:t>, G. Kennedy, J. Davies, M. </a:t>
            </a:r>
            <a:r>
              <a:rPr lang="en-US" sz="2400" dirty="0" err="1" smtClean="0"/>
              <a:t>Dirnberger</a:t>
            </a:r>
            <a:r>
              <a:rPr lang="en-US" sz="2400" dirty="0" smtClean="0"/>
              <a:t>, S. </a:t>
            </a:r>
            <a:r>
              <a:rPr lang="en-US" sz="2400" dirty="0" err="1" smtClean="0"/>
              <a:t>Nilon</a:t>
            </a:r>
            <a:endParaRPr lang="en-US" sz="2400" dirty="0"/>
          </a:p>
          <a:p>
            <a:pPr algn="ctr" eaLnBrk="1" hangingPunct="1">
              <a:defRPr/>
            </a:pPr>
            <a:r>
              <a:rPr lang="en-US" sz="1800" dirty="0" smtClean="0"/>
              <a:t>Client: C</a:t>
            </a:r>
            <a:r>
              <a:rPr lang="en-AU" sz="1800" dirty="0" smtClean="0"/>
              <a:t>é</a:t>
            </a:r>
            <a:r>
              <a:rPr lang="en-US" sz="1800" dirty="0" smtClean="0"/>
              <a:t>line </a:t>
            </a:r>
            <a:r>
              <a:rPr lang="en-US" sz="1800" dirty="0" err="1" smtClean="0"/>
              <a:t>D’Orgeville</a:t>
            </a:r>
            <a:endParaRPr lang="en-US" sz="1800" dirty="0" smtClean="0"/>
          </a:p>
          <a:p>
            <a:pPr algn="ctr" eaLnBrk="1" hangingPunct="1">
              <a:defRPr/>
            </a:pPr>
            <a:r>
              <a:rPr lang="en-US" sz="1800" dirty="0" smtClean="0"/>
              <a:t>Advanced </a:t>
            </a:r>
            <a:r>
              <a:rPr lang="en-US" sz="1800" dirty="0"/>
              <a:t>Instrumentation and Technology Centre (AITC)</a:t>
            </a:r>
          </a:p>
          <a:p>
            <a:pPr algn="ctr" eaLnBrk="1" hangingPunct="1">
              <a:defRPr/>
            </a:pPr>
            <a:r>
              <a:rPr lang="en-US" sz="1800" dirty="0"/>
              <a:t>Space Environment Research Centre (SERC)</a:t>
            </a:r>
          </a:p>
        </p:txBody>
      </p:sp>
      <p:pic>
        <p:nvPicPr>
          <p:cNvPr id="30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616029" cy="357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funnymeme.com/wp-content/uploads/2014/05/Funny-memes-life-without-interne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2"/>
          <a:stretch/>
        </p:blipFill>
        <p:spPr bwMode="auto">
          <a:xfrm>
            <a:off x="1547664" y="980728"/>
            <a:ext cx="576064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1935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12776"/>
            <a:ext cx="9144000" cy="5213476"/>
          </a:xfrm>
          <a:prstGeom prst="rect">
            <a:avLst/>
          </a:prstGeom>
          <a:gradFill>
            <a:gsLst>
              <a:gs pos="100000">
                <a:schemeClr val="accent2">
                  <a:tint val="100000"/>
                  <a:shade val="100000"/>
                  <a:satMod val="130000"/>
                </a:schemeClr>
              </a:gs>
              <a:gs pos="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2008" y="692696"/>
            <a:ext cx="8964488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/>
              <a:t>Adaptive Optics (AO) – What is it?</a:t>
            </a:r>
          </a:p>
        </p:txBody>
      </p:sp>
      <p:sp>
        <p:nvSpPr>
          <p:cNvPr id="10" name="Cloud 9"/>
          <p:cNvSpPr/>
          <p:nvPr/>
        </p:nvSpPr>
        <p:spPr>
          <a:xfrm>
            <a:off x="1909860" y="4285650"/>
            <a:ext cx="1328057" cy="711012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 rot="1900343">
            <a:off x="2442619" y="5269562"/>
            <a:ext cx="979714" cy="711012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59391" y="5269562"/>
            <a:ext cx="1698171" cy="1356690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227376" y="4471484"/>
            <a:ext cx="1328057" cy="711012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 rot="10409445">
            <a:off x="2013257" y="2292203"/>
            <a:ext cx="1328057" cy="711012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687227" y="3200148"/>
            <a:ext cx="1141186" cy="857436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 rot="11335466">
            <a:off x="3435017" y="4354892"/>
            <a:ext cx="1164771" cy="1002371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 rot="20280286">
            <a:off x="2401369" y="3298387"/>
            <a:ext cx="979714" cy="711012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4812488" y="1538110"/>
            <a:ext cx="1328057" cy="711012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 flipH="1">
            <a:off x="4719960" y="2445390"/>
            <a:ext cx="1513112" cy="711012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>
            <a:off x="5010791" y="3244442"/>
            <a:ext cx="1141186" cy="857436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Cloud 30"/>
          <p:cNvSpPr/>
          <p:nvPr/>
        </p:nvSpPr>
        <p:spPr>
          <a:xfrm rot="440318">
            <a:off x="3514752" y="1839302"/>
            <a:ext cx="979714" cy="711012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Cloud 31"/>
          <p:cNvSpPr/>
          <p:nvPr/>
        </p:nvSpPr>
        <p:spPr>
          <a:xfrm rot="8350243">
            <a:off x="3464030" y="3105955"/>
            <a:ext cx="1282033" cy="937317"/>
          </a:xfrm>
          <a:prstGeom prst="cloud">
            <a:avLst/>
          </a:prstGeom>
          <a:gradFill flip="none" rotWithShape="0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28650" y="2377671"/>
            <a:ext cx="7886700" cy="18929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51520" y="1556792"/>
            <a:ext cx="5174727" cy="3937418"/>
            <a:chOff x="-609580" y="31682"/>
            <a:chExt cx="6491967" cy="5133333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-609580" y="31682"/>
              <a:ext cx="1243716" cy="2500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-4654" y="337975"/>
              <a:ext cx="1243716" cy="2500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07660" y="689330"/>
              <a:ext cx="1243716" cy="2500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 rot="17127878">
              <a:off x="3500074" y="3256946"/>
              <a:ext cx="2886075" cy="200756"/>
            </a:xfrm>
            <a:custGeom>
              <a:avLst/>
              <a:gdLst>
                <a:gd name="connsiteX0" fmla="*/ 0 w 2886075"/>
                <a:gd name="connsiteY0" fmla="*/ 86456 h 200756"/>
                <a:gd name="connsiteX1" fmla="*/ 614363 w 2886075"/>
                <a:gd name="connsiteY1" fmla="*/ 731 h 200756"/>
                <a:gd name="connsiteX2" fmla="*/ 1143000 w 2886075"/>
                <a:gd name="connsiteY2" fmla="*/ 129319 h 200756"/>
                <a:gd name="connsiteX3" fmla="*/ 1714500 w 2886075"/>
                <a:gd name="connsiteY3" fmla="*/ 15019 h 200756"/>
                <a:gd name="connsiteX4" fmla="*/ 2171700 w 2886075"/>
                <a:gd name="connsiteY4" fmla="*/ 143606 h 200756"/>
                <a:gd name="connsiteX5" fmla="*/ 2886075 w 2886075"/>
                <a:gd name="connsiteY5" fmla="*/ 200756 h 200756"/>
                <a:gd name="connsiteX6" fmla="*/ 2886075 w 2886075"/>
                <a:gd name="connsiteY6" fmla="*/ 200756 h 200756"/>
                <a:gd name="connsiteX7" fmla="*/ 2886075 w 2886075"/>
                <a:gd name="connsiteY7" fmla="*/ 200756 h 20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6075" h="200756">
                  <a:moveTo>
                    <a:pt x="0" y="86456"/>
                  </a:moveTo>
                  <a:cubicBezTo>
                    <a:pt x="211931" y="40021"/>
                    <a:pt x="423863" y="-6413"/>
                    <a:pt x="614363" y="731"/>
                  </a:cubicBezTo>
                  <a:cubicBezTo>
                    <a:pt x="804863" y="7875"/>
                    <a:pt x="959644" y="126938"/>
                    <a:pt x="1143000" y="129319"/>
                  </a:cubicBezTo>
                  <a:cubicBezTo>
                    <a:pt x="1326356" y="131700"/>
                    <a:pt x="1543050" y="12638"/>
                    <a:pt x="1714500" y="15019"/>
                  </a:cubicBezTo>
                  <a:cubicBezTo>
                    <a:pt x="1885950" y="17400"/>
                    <a:pt x="1976438" y="112650"/>
                    <a:pt x="2171700" y="143606"/>
                  </a:cubicBezTo>
                  <a:cubicBezTo>
                    <a:pt x="2366963" y="174562"/>
                    <a:pt x="2886075" y="200756"/>
                    <a:pt x="2886075" y="200756"/>
                  </a:cubicBezTo>
                  <a:lnTo>
                    <a:pt x="2886075" y="200756"/>
                  </a:lnTo>
                  <a:lnTo>
                    <a:pt x="2886075" y="200756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rot="17622096">
              <a:off x="4343525" y="3626152"/>
              <a:ext cx="2843212" cy="234513"/>
            </a:xfrm>
            <a:custGeom>
              <a:avLst/>
              <a:gdLst>
                <a:gd name="connsiteX0" fmla="*/ 0 w 2843212"/>
                <a:gd name="connsiteY0" fmla="*/ 34406 h 234513"/>
                <a:gd name="connsiteX1" fmla="*/ 557212 w 2843212"/>
                <a:gd name="connsiteY1" fmla="*/ 220144 h 234513"/>
                <a:gd name="connsiteX2" fmla="*/ 1214437 w 2843212"/>
                <a:gd name="connsiteY2" fmla="*/ 34406 h 234513"/>
                <a:gd name="connsiteX3" fmla="*/ 1543050 w 2843212"/>
                <a:gd name="connsiteY3" fmla="*/ 234431 h 234513"/>
                <a:gd name="connsiteX4" fmla="*/ 1914525 w 2843212"/>
                <a:gd name="connsiteY4" fmla="*/ 5831 h 234513"/>
                <a:gd name="connsiteX5" fmla="*/ 2843212 w 2843212"/>
                <a:gd name="connsiteY5" fmla="*/ 62981 h 23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3212" h="234513">
                  <a:moveTo>
                    <a:pt x="0" y="34406"/>
                  </a:moveTo>
                  <a:cubicBezTo>
                    <a:pt x="177403" y="127275"/>
                    <a:pt x="354806" y="220144"/>
                    <a:pt x="557212" y="220144"/>
                  </a:cubicBezTo>
                  <a:cubicBezTo>
                    <a:pt x="759618" y="220144"/>
                    <a:pt x="1050131" y="32025"/>
                    <a:pt x="1214437" y="34406"/>
                  </a:cubicBezTo>
                  <a:cubicBezTo>
                    <a:pt x="1378743" y="36787"/>
                    <a:pt x="1426369" y="239193"/>
                    <a:pt x="1543050" y="234431"/>
                  </a:cubicBezTo>
                  <a:cubicBezTo>
                    <a:pt x="1659731" y="229669"/>
                    <a:pt x="1697831" y="34406"/>
                    <a:pt x="1914525" y="5831"/>
                  </a:cubicBezTo>
                  <a:cubicBezTo>
                    <a:pt x="2131219" y="-22744"/>
                    <a:pt x="2843212" y="62981"/>
                    <a:pt x="2843212" y="62981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6922620">
              <a:off x="2485858" y="3078961"/>
              <a:ext cx="2914650" cy="137582"/>
            </a:xfrm>
            <a:custGeom>
              <a:avLst/>
              <a:gdLst>
                <a:gd name="connsiteX0" fmla="*/ 0 w 2914650"/>
                <a:gd name="connsiteY0" fmla="*/ 8995 h 137582"/>
                <a:gd name="connsiteX1" fmla="*/ 771525 w 2914650"/>
                <a:gd name="connsiteY1" fmla="*/ 137582 h 137582"/>
                <a:gd name="connsiteX2" fmla="*/ 1228725 w 2914650"/>
                <a:gd name="connsiteY2" fmla="*/ 8995 h 137582"/>
                <a:gd name="connsiteX3" fmla="*/ 1800225 w 2914650"/>
                <a:gd name="connsiteY3" fmla="*/ 23282 h 137582"/>
                <a:gd name="connsiteX4" fmla="*/ 2400300 w 2914650"/>
                <a:gd name="connsiteY4" fmla="*/ 123295 h 137582"/>
                <a:gd name="connsiteX5" fmla="*/ 2914650 w 2914650"/>
                <a:gd name="connsiteY5" fmla="*/ 37570 h 13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650" h="137582">
                  <a:moveTo>
                    <a:pt x="0" y="8995"/>
                  </a:moveTo>
                  <a:cubicBezTo>
                    <a:pt x="283369" y="73288"/>
                    <a:pt x="566738" y="137582"/>
                    <a:pt x="771525" y="137582"/>
                  </a:cubicBezTo>
                  <a:cubicBezTo>
                    <a:pt x="976312" y="137582"/>
                    <a:pt x="1057275" y="28045"/>
                    <a:pt x="1228725" y="8995"/>
                  </a:cubicBezTo>
                  <a:cubicBezTo>
                    <a:pt x="1400175" y="-10055"/>
                    <a:pt x="1604963" y="4232"/>
                    <a:pt x="1800225" y="23282"/>
                  </a:cubicBezTo>
                  <a:cubicBezTo>
                    <a:pt x="1995487" y="42332"/>
                    <a:pt x="2214563" y="120914"/>
                    <a:pt x="2400300" y="123295"/>
                  </a:cubicBezTo>
                  <a:cubicBezTo>
                    <a:pt x="2586037" y="125676"/>
                    <a:pt x="2750343" y="81623"/>
                    <a:pt x="2914650" y="3757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7783865">
              <a:off x="1614717" y="2619771"/>
              <a:ext cx="2857500" cy="200268"/>
            </a:xfrm>
            <a:custGeom>
              <a:avLst/>
              <a:gdLst>
                <a:gd name="connsiteX0" fmla="*/ 0 w 2857500"/>
                <a:gd name="connsiteY0" fmla="*/ 200268 h 200268"/>
                <a:gd name="connsiteX1" fmla="*/ 1414462 w 2857500"/>
                <a:gd name="connsiteY1" fmla="*/ 243 h 200268"/>
                <a:gd name="connsiteX2" fmla="*/ 2286000 w 2857500"/>
                <a:gd name="connsiteY2" fmla="*/ 157406 h 200268"/>
                <a:gd name="connsiteX3" fmla="*/ 2857500 w 2857500"/>
                <a:gd name="connsiteY3" fmla="*/ 71681 h 2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0" h="200268">
                  <a:moveTo>
                    <a:pt x="0" y="200268"/>
                  </a:moveTo>
                  <a:cubicBezTo>
                    <a:pt x="516731" y="103827"/>
                    <a:pt x="1033462" y="7387"/>
                    <a:pt x="1414462" y="243"/>
                  </a:cubicBezTo>
                  <a:cubicBezTo>
                    <a:pt x="1795462" y="-6901"/>
                    <a:pt x="2045494" y="145500"/>
                    <a:pt x="2286000" y="157406"/>
                  </a:cubicBezTo>
                  <a:cubicBezTo>
                    <a:pt x="2526506" y="169312"/>
                    <a:pt x="2857500" y="71681"/>
                    <a:pt x="2857500" y="71681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 rot="17558880">
              <a:off x="770755" y="2291009"/>
              <a:ext cx="2886075" cy="135644"/>
            </a:xfrm>
            <a:custGeom>
              <a:avLst/>
              <a:gdLst>
                <a:gd name="connsiteX0" fmla="*/ 0 w 2643189"/>
                <a:gd name="connsiteY0" fmla="*/ 62217 h 176517"/>
                <a:gd name="connsiteX1" fmla="*/ 800100 w 2643189"/>
                <a:gd name="connsiteY1" fmla="*/ 5067 h 176517"/>
                <a:gd name="connsiteX2" fmla="*/ 1343025 w 2643189"/>
                <a:gd name="connsiteY2" fmla="*/ 176517 h 176517"/>
                <a:gd name="connsiteX3" fmla="*/ 2428875 w 2643189"/>
                <a:gd name="connsiteY3" fmla="*/ 105079 h 176517"/>
                <a:gd name="connsiteX4" fmla="*/ 2643188 w 2643189"/>
                <a:gd name="connsiteY4" fmla="*/ 133654 h 1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3189" h="176517">
                  <a:moveTo>
                    <a:pt x="0" y="62217"/>
                  </a:moveTo>
                  <a:cubicBezTo>
                    <a:pt x="288131" y="24117"/>
                    <a:pt x="576262" y="-13983"/>
                    <a:pt x="800100" y="5067"/>
                  </a:cubicBezTo>
                  <a:cubicBezTo>
                    <a:pt x="1023938" y="24117"/>
                    <a:pt x="1071562" y="159848"/>
                    <a:pt x="1343025" y="176517"/>
                  </a:cubicBezTo>
                  <a:lnTo>
                    <a:pt x="2428875" y="105079"/>
                  </a:lnTo>
                  <a:cubicBezTo>
                    <a:pt x="2645569" y="97935"/>
                    <a:pt x="2643188" y="133654"/>
                    <a:pt x="2643188" y="13365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195736" y="6320353"/>
            <a:ext cx="3420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Animation curtesy of Anna </a:t>
            </a:r>
            <a:r>
              <a:rPr lang="en-AU" sz="1200" dirty="0" err="1"/>
              <a:t>Zovaro</a:t>
            </a:r>
            <a:r>
              <a:rPr lang="en-AU" sz="1200" dirty="0"/>
              <a:t>, PhD student</a:t>
            </a:r>
          </a:p>
        </p:txBody>
      </p:sp>
      <p:pic>
        <p:nvPicPr>
          <p:cNvPr id="1031" name="Picture 7" descr="C:\Users\Alex\AppData\Local\Microsoft\Windows\INetCache\IE\OJUMGLEZ\2013_09_04_44_telescope1.99b1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67" y="4941168"/>
            <a:ext cx="330754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716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7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2008" y="692696"/>
            <a:ext cx="8964488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/>
              <a:t>Adaptive Optics (AO) – What is it good for?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055768" y="1552248"/>
            <a:ext cx="2088232" cy="50472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/>
              <a:t>More than absolutely nothing!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292"/>
            <a:ext cx="5184576" cy="398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620769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Without AO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620769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With AO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1556792"/>
            <a:ext cx="39604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Uranus 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Credit Keck Observatory</a:t>
            </a:r>
            <a:endParaRPr lang="en-A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688"/>
            <a:ext cx="8229600" cy="1143000"/>
          </a:xfrm>
        </p:spPr>
        <p:txBody>
          <a:bodyPr/>
          <a:lstStyle/>
          <a:p>
            <a:pPr algn="ctr"/>
            <a:r>
              <a:rPr lang="en-AU" dirty="0" err="1" smtClean="0"/>
              <a:t>Toptica</a:t>
            </a:r>
            <a:r>
              <a:rPr lang="en-AU" dirty="0" smtClean="0"/>
              <a:t> Laser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9" y="2852936"/>
            <a:ext cx="398145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72927"/>
            <a:ext cx="28575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45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Interface Tree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575883" cy="2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576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23227</TotalTime>
  <Words>94</Words>
  <Application>Microsoft Office PowerPoint</Application>
  <PresentationFormat>On-screen Show (4:3)</PresentationFormat>
  <Paragraphs>19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ANUPowerpointTemplate2010</vt:lpstr>
      <vt:lpstr>Guide Star Laser Interface (Semiconductor Laser on Wattle)</vt:lpstr>
      <vt:lpstr>PowerPoint Presentation</vt:lpstr>
      <vt:lpstr>Adaptive Optics (AO) – What is it?</vt:lpstr>
      <vt:lpstr>Adaptive Optics (AO) – What is it good for?</vt:lpstr>
      <vt:lpstr>Toptica Laser</vt:lpstr>
      <vt:lpstr>Interface Tree</vt:lpstr>
    </vt:vector>
  </TitlesOfParts>
  <Company>The Australian National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Alex</cp:lastModifiedBy>
  <cp:revision>370</cp:revision>
  <cp:lastPrinted>2012-11-30T05:58:56Z</cp:lastPrinted>
  <dcterms:created xsi:type="dcterms:W3CDTF">2010-10-19T05:25:31Z</dcterms:created>
  <dcterms:modified xsi:type="dcterms:W3CDTF">2017-03-21T05:29:07Z</dcterms:modified>
</cp:coreProperties>
</file>