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2"/>
  </p:notesMasterIdLst>
  <p:handoutMasterIdLst>
    <p:handoutMasterId r:id="rId13"/>
  </p:handoutMasterIdLst>
  <p:sldIdLst>
    <p:sldId id="355" r:id="rId7"/>
    <p:sldId id="376" r:id="rId8"/>
    <p:sldId id="377" r:id="rId9"/>
    <p:sldId id="378" r:id="rId10"/>
    <p:sldId id="379" r:id="rId1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88272" autoAdjust="0"/>
  </p:normalViewPr>
  <p:slideViewPr>
    <p:cSldViewPr snapToGrid="0">
      <p:cViewPr varScale="1">
        <p:scale>
          <a:sx n="87" d="100"/>
          <a:sy n="87" d="100"/>
        </p:scale>
        <p:origin x="135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02/01/2020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02/01/2020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Intermediate Presentation | 3D Scanning | Human Pose Estimation | 08.01.2020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Intermediate Presentation | 3D Scanning | Human Pose Estimation | 08.01.2020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Intermediate Presentation | 3D Scanning | Human Pose Estimation | 08.01.2020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Intermediate Presentation | 3D Scanning | Human Pose Estimation | 08.01.2020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Intermediate Presentation | 3D Scanning | Human Pose Estimation | 08.01.2020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Intermediate Presentation | 3D Scanning | Human Pose Estimation | 08.01.2020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Intermediate Presentation | 3D Scanning | Human Pose Estimation | 08.01.2020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/>
              <a:t>Group 5: Wang Jiaqi, Qiao Qiao, Liu Yang, Kempf Anja</a:t>
            </a:r>
            <a:endParaRPr lang="de-DE" dirty="0"/>
          </a:p>
          <a:p>
            <a:r>
              <a:rPr lang="de-DE"/>
              <a:t>Technical University Munich</a:t>
            </a:r>
            <a:endParaRPr lang="de-DE" dirty="0"/>
          </a:p>
          <a:p>
            <a:r>
              <a:rPr lang="de-DE"/>
              <a:t>3D Scanning &amp; Motion Capture – Project Intermediate Presentation</a:t>
            </a:r>
          </a:p>
          <a:p>
            <a:r>
              <a:rPr lang="de-DE"/>
              <a:t>Faculty for Informatics</a:t>
            </a:r>
            <a:endParaRPr lang="de-DE" dirty="0"/>
          </a:p>
          <a:p>
            <a:r>
              <a:rPr lang="de-DE"/>
              <a:t>Garching, 08. January 2020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/>
              <a:t>Real Time Surface Modeling using </a:t>
            </a:r>
            <a:br>
              <a:rPr lang="de-DE"/>
            </a:br>
            <a:r>
              <a:rPr lang="de-DE"/>
              <a:t>Human Pose Estimation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Animate Character: Get skeleton from Kinect and transfer pose to virtual model in realtime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311161" y="6473313"/>
            <a:ext cx="8287715" cy="365125"/>
          </a:xfrm>
        </p:spPr>
        <p:txBody>
          <a:bodyPr/>
          <a:lstStyle/>
          <a:p>
            <a:r>
              <a:rPr lang="de-DE"/>
              <a:t>3D Scanning &amp; Motion Capture | Intermediate Presentation | Group 5 | Human Pose Estimation | 08.01.2020</a:t>
            </a:r>
            <a:endParaRPr lang="en-US" dirty="0"/>
          </a:p>
        </p:txBody>
      </p:sp>
      <p:pic>
        <p:nvPicPr>
          <p:cNvPr id="6" name="Inhaltsplatzhalter 5" descr="Ein Bild, das drinnen, haltend, Tisch, Raum enthält.&#10;&#10;Automatisch generierte Beschreibung">
            <a:extLst>
              <a:ext uri="{FF2B5EF4-FFF2-40B4-BE49-F238E27FC236}">
                <a16:creationId xmlns:a16="http://schemas.microsoft.com/office/drawing/2014/main" id="{859F6269-A5E9-4538-ACDF-B0E5EFD2F800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388877" y="2256661"/>
            <a:ext cx="2019146" cy="2453911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Goal</a:t>
            </a:r>
            <a:endParaRPr lang="de-DE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89DA5AE-CC40-4B3E-9D07-0B64DB84A1DF}"/>
              </a:ext>
            </a:extLst>
          </p:cNvPr>
          <p:cNvSpPr txBox="1">
            <a:spLocks/>
          </p:cNvSpPr>
          <p:nvPr/>
        </p:nvSpPr>
        <p:spPr>
          <a:xfrm>
            <a:off x="319089" y="5481703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User Interface: Unity 3D for Display &amp; Interaction</a:t>
            </a:r>
          </a:p>
          <a:p>
            <a:r>
              <a:rPr lang="en-US"/>
              <a:t> </a:t>
            </a:r>
          </a:p>
        </p:txBody>
      </p:sp>
      <p:pic>
        <p:nvPicPr>
          <p:cNvPr id="9" name="Grafik 8" descr="Ein Bild, das Hocker, Zeichnung, Tisch enthält.&#10;&#10;Automatisch generierte Beschreibung">
            <a:extLst>
              <a:ext uri="{FF2B5EF4-FFF2-40B4-BE49-F238E27FC236}">
                <a16:creationId xmlns:a16="http://schemas.microsoft.com/office/drawing/2014/main" id="{86EE9282-AAC3-450E-AA35-32C363136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386" y="2150697"/>
            <a:ext cx="1605598" cy="2556606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BE5B950B-8754-4730-BA1B-A409193EEE5C}"/>
              </a:ext>
            </a:extLst>
          </p:cNvPr>
          <p:cNvSpPr/>
          <p:nvPr/>
        </p:nvSpPr>
        <p:spPr>
          <a:xfrm>
            <a:off x="3807069" y="3156438"/>
            <a:ext cx="1063869" cy="4396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FFFBAA6-9050-4486-9AD3-8D52EB99D09C}"/>
              </a:ext>
            </a:extLst>
          </p:cNvPr>
          <p:cNvSpPr txBox="1"/>
          <p:nvPr/>
        </p:nvSpPr>
        <p:spPr>
          <a:xfrm>
            <a:off x="7007469" y="3050931"/>
            <a:ext cx="168812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>
                <a:solidFill>
                  <a:srgbClr val="FF0000"/>
                </a:solidFill>
                <a:latin typeface="+mn-lt"/>
              </a:rPr>
              <a:t>Other Pictures!?</a:t>
            </a:r>
            <a:endParaRPr lang="de-DE" sz="1600" dirty="0" err="1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311161" y="6473313"/>
            <a:ext cx="8287715" cy="365125"/>
          </a:xfrm>
        </p:spPr>
        <p:txBody>
          <a:bodyPr/>
          <a:lstStyle/>
          <a:p>
            <a:r>
              <a:rPr lang="de-DE"/>
              <a:t>3D Scanning &amp; Motion Capture | Intermediate Presentation | Group 5 | Human Pose Estimation | 08.01.2020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Steps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BCFCD53-662A-4AEF-9949-6631F873F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89" y="1762188"/>
            <a:ext cx="8508999" cy="457706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/>
              <a:t>Integrate Kinect Camera into Unity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/>
              <a:t>Create Interface/Levels in Unity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/>
              <a:t>Implement Skeleton Tracking with Libraries to get Human Pose (Kinect SDK, Unity Kit)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/>
              <a:t>Filtering per-frame poses over time for temporal Consistency	</a:t>
            </a:r>
            <a:r>
              <a:rPr lang="de-DE">
                <a:solidFill>
                  <a:srgbClr val="FF0000"/>
                </a:solidFill>
              </a:rPr>
              <a:t>(formula Filtering!?)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/>
              <a:t>Get deformation of tracked Skeleton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/>
              <a:t>Integrate deformable Mesh for virtual Character (SMPL)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/>
              <a:t>Transfer deformation of Skeleton to virtual Mesh vertices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/>
              <a:t>Implement linear blend skinning to deform Model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/>
              <a:t>Display tracked Skeleton and deformed Character Model</a:t>
            </a:r>
          </a:p>
          <a:p>
            <a:pPr marL="342900" indent="-342900">
              <a:buAutoNum type="arabicPeriod"/>
            </a:pPr>
            <a:endParaRPr lang="de-DE"/>
          </a:p>
          <a:p>
            <a:r>
              <a:rPr lang="de-DE">
                <a:solidFill>
                  <a:srgbClr val="FF0000"/>
                </a:solidFill>
              </a:rPr>
              <a:t>Used Papers?!</a:t>
            </a:r>
          </a:p>
          <a:p>
            <a:endParaRPr lang="de-DE"/>
          </a:p>
          <a:p>
            <a:r>
              <a:rPr lang="de-DE"/>
              <a:t>Extra: Dancing Game(getting points for pose imitation)</a:t>
            </a:r>
          </a:p>
        </p:txBody>
      </p:sp>
      <p:pic>
        <p:nvPicPr>
          <p:cNvPr id="3" name="Grafik 2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413A7135-06C9-4113-A1FA-C28CB8A3C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12" y="4243727"/>
            <a:ext cx="1841081" cy="68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2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311161" y="6473313"/>
            <a:ext cx="8287715" cy="365125"/>
          </a:xfrm>
        </p:spPr>
        <p:txBody>
          <a:bodyPr/>
          <a:lstStyle/>
          <a:p>
            <a:r>
              <a:rPr lang="de-DE"/>
              <a:t>3D Scanning &amp; Motion Capture | Intermediate Presentation | Group 5 | Human Pose Estimation | 08.01.2020</a:t>
            </a:r>
            <a:endParaRPr lang="en-US" dirty="0"/>
          </a:p>
        </p:txBody>
      </p:sp>
      <p:pic>
        <p:nvPicPr>
          <p:cNvPr id="3" name="Inhaltsplatzhalter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F1C01A6-8723-4789-9096-F31898B4A5AE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325200" y="1926049"/>
            <a:ext cx="8509000" cy="2971265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Pipeline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938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311161" y="6473313"/>
            <a:ext cx="8287715" cy="365125"/>
          </a:xfrm>
        </p:spPr>
        <p:txBody>
          <a:bodyPr/>
          <a:lstStyle/>
          <a:p>
            <a:r>
              <a:rPr lang="de-DE"/>
              <a:t>3D Scanning &amp; Motion Capture | Intermediate Presentation | Group 5 | Human Pose Estimation | 08.01.2020</a:t>
            </a:r>
            <a:endParaRPr lang="en-US" dirty="0"/>
          </a:p>
        </p:txBody>
      </p:sp>
      <p:sp>
        <p:nvSpPr>
          <p:cNvPr id="22" name="Inhaltsplatzhalter 21"/>
          <p:cNvSpPr>
            <a:spLocks noGrp="1"/>
          </p:cNvSpPr>
          <p:nvPr>
            <p:ph sz="quarter" idx="18"/>
          </p:nvPr>
        </p:nvSpPr>
        <p:spPr>
          <a:xfrm>
            <a:off x="311161" y="1631147"/>
            <a:ext cx="8287714" cy="4620184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Live Demo / Video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777298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242</Words>
  <Application>Microsoft Office PowerPoint</Application>
  <PresentationFormat>Bildschirmpräsentation (4:3)</PresentationFormat>
  <Paragraphs>36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5</vt:i4>
      </vt:variant>
    </vt:vector>
  </HeadingPairs>
  <TitlesOfParts>
    <vt:vector size="16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Real Time Surface Modeling using  Human Pose Estimation</vt:lpstr>
      <vt:lpstr>Goal</vt:lpstr>
      <vt:lpstr>Steps</vt:lpstr>
      <vt:lpstr>Pipeline</vt:lpstr>
      <vt:lpstr>Live Demo / Video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Kempf</dc:creator>
  <cp:lastModifiedBy>Anja Kempf</cp:lastModifiedBy>
  <cp:revision>19</cp:revision>
  <cp:lastPrinted>2015-07-30T14:04:45Z</cp:lastPrinted>
  <dcterms:created xsi:type="dcterms:W3CDTF">2020-01-02T10:19:31Z</dcterms:created>
  <dcterms:modified xsi:type="dcterms:W3CDTF">2020-01-02T14:26:13Z</dcterms:modified>
</cp:coreProperties>
</file>