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9982-549B-4B05-BDF0-FA02EAA82C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7E9-26BC-4F85-9DE7-56A471C0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5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9982-549B-4B05-BDF0-FA02EAA82C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7E9-26BC-4F85-9DE7-56A471C0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2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9982-549B-4B05-BDF0-FA02EAA82C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7E9-26BC-4F85-9DE7-56A471C0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4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9982-549B-4B05-BDF0-FA02EAA82C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7E9-26BC-4F85-9DE7-56A471C0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9982-549B-4B05-BDF0-FA02EAA82C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7E9-26BC-4F85-9DE7-56A471C0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9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9982-549B-4B05-BDF0-FA02EAA82C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7E9-26BC-4F85-9DE7-56A471C0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9982-549B-4B05-BDF0-FA02EAA82C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7E9-26BC-4F85-9DE7-56A471C0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1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9982-549B-4B05-BDF0-FA02EAA82C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7E9-26BC-4F85-9DE7-56A471C0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9982-549B-4B05-BDF0-FA02EAA82C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7E9-26BC-4F85-9DE7-56A471C0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5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9982-549B-4B05-BDF0-FA02EAA82C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7E9-26BC-4F85-9DE7-56A471C0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9982-549B-4B05-BDF0-FA02EAA82C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7E9-26BC-4F85-9DE7-56A471C0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19982-549B-4B05-BDF0-FA02EAA82C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5B7E9-26BC-4F85-9DE7-56A471C0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FC5B-1E06-4DF5-A66B-D57BE40FB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2523"/>
            <a:ext cx="9144000" cy="2387600"/>
          </a:xfrm>
        </p:spPr>
        <p:txBody>
          <a:bodyPr/>
          <a:lstStyle/>
          <a:p>
            <a:r>
              <a:rPr lang="en-US" dirty="0" smtClean="0"/>
              <a:t>Stock Management </a:t>
            </a:r>
            <a:r>
              <a:rPr lang="en-US" dirty="0"/>
              <a:t>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CF97F-7E6D-4AE5-896D-261870F69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Backend developer assignment</a:t>
            </a:r>
          </a:p>
          <a:p>
            <a:endParaRPr lang="en-US" dirty="0"/>
          </a:p>
          <a:p>
            <a:r>
              <a:rPr lang="en-US" dirty="0"/>
              <a:t>							By: </a:t>
            </a:r>
            <a:r>
              <a:rPr lang="en-US" dirty="0" smtClean="0"/>
              <a:t>Sonu Jain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8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6FC4-3B23-43D8-9BB7-C19748F7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9E97-986F-4269-B981-6374FF16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Current Architecture</a:t>
            </a:r>
          </a:p>
          <a:p>
            <a:r>
              <a:rPr lang="en-US" dirty="0"/>
              <a:t>Highlights</a:t>
            </a:r>
          </a:p>
          <a:p>
            <a:r>
              <a:rPr lang="en-US" dirty="0"/>
              <a:t>Improvement </a:t>
            </a:r>
            <a:r>
              <a:rPr lang="en-US" dirty="0" smtClean="0"/>
              <a:t>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3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AD47-1F28-483F-8B72-B01FE452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44AA-268C-40CD-B075-13440D2C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Create endpoints for a Stock Management Company-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reate Companies and initial Stock</a:t>
            </a:r>
          </a:p>
          <a:p>
            <a:pPr lvl="1"/>
            <a:r>
              <a:rPr lang="nl-NL" dirty="0" smtClean="0"/>
              <a:t>Get List of companies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their</a:t>
            </a:r>
            <a:r>
              <a:rPr lang="nl-NL" dirty="0" smtClean="0"/>
              <a:t> stock </a:t>
            </a:r>
            <a:r>
              <a:rPr lang="nl-NL" dirty="0" err="1" smtClean="0"/>
              <a:t>price</a:t>
            </a:r>
            <a:endParaRPr lang="nl-NL" dirty="0"/>
          </a:p>
          <a:p>
            <a:pPr lvl="2"/>
            <a:r>
              <a:rPr lang="nl-NL" dirty="0" smtClean="0"/>
              <a:t>Get </a:t>
            </a:r>
            <a:r>
              <a:rPr lang="nl-NL" dirty="0" err="1" smtClean="0"/>
              <a:t>the</a:t>
            </a:r>
            <a:r>
              <a:rPr lang="nl-NL" dirty="0" smtClean="0"/>
              <a:t> list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role</a:t>
            </a:r>
            <a:endParaRPr lang="nl-NL" dirty="0" smtClean="0"/>
          </a:p>
          <a:p>
            <a:pPr lvl="2"/>
            <a:r>
              <a:rPr lang="nl-NL" dirty="0" smtClean="0"/>
              <a:t>Get </a:t>
            </a:r>
            <a:r>
              <a:rPr lang="nl-NL" dirty="0" err="1" smtClean="0"/>
              <a:t>paginated</a:t>
            </a:r>
            <a:r>
              <a:rPr lang="nl-NL" dirty="0" smtClean="0"/>
              <a:t> list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sort</a:t>
            </a:r>
            <a:r>
              <a:rPr lang="nl-NL" dirty="0" smtClean="0"/>
              <a:t> order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sort</a:t>
            </a:r>
            <a:r>
              <a:rPr lang="nl-NL" dirty="0" smtClean="0"/>
              <a:t> parameter</a:t>
            </a:r>
          </a:p>
          <a:p>
            <a:pPr lvl="1"/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/>
              <a:t>Purchase</a:t>
            </a:r>
            <a:r>
              <a:rPr lang="nl-NL" dirty="0"/>
              <a:t> </a:t>
            </a:r>
            <a:r>
              <a:rPr lang="nl-NL" dirty="0" smtClean="0"/>
              <a:t>Order</a:t>
            </a:r>
          </a:p>
          <a:p>
            <a:pPr lvl="1"/>
            <a:r>
              <a:rPr lang="nl-NL" dirty="0"/>
              <a:t>View </a:t>
            </a:r>
            <a:r>
              <a:rPr lang="nl-NL" dirty="0" err="1"/>
              <a:t>the</a:t>
            </a:r>
            <a:r>
              <a:rPr lang="nl-NL" dirty="0"/>
              <a:t> order </a:t>
            </a:r>
            <a:r>
              <a:rPr lang="nl-NL" dirty="0" err="1"/>
              <a:t>based</a:t>
            </a:r>
            <a:r>
              <a:rPr lang="nl-NL" dirty="0"/>
              <a:t> on user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6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4464-1C2F-4AA9-8F79-75612ECD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AFC3-D57A-4C75-BD19-FB66B5D4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ASP.NET </a:t>
            </a:r>
            <a:r>
              <a:rPr lang="en-US" dirty="0"/>
              <a:t>Core </a:t>
            </a:r>
            <a:r>
              <a:rPr lang="en-US" dirty="0" smtClean="0"/>
              <a:t>3.1</a:t>
            </a:r>
            <a:endParaRPr lang="en-US" dirty="0"/>
          </a:p>
          <a:p>
            <a:r>
              <a:rPr lang="en-US" dirty="0"/>
              <a:t>MS SQL </a:t>
            </a:r>
          </a:p>
          <a:p>
            <a:r>
              <a:rPr lang="en-US" dirty="0"/>
              <a:t>IIS Express to host locally (avoided kestrel to keep it simple to start with)</a:t>
            </a:r>
          </a:p>
          <a:p>
            <a:r>
              <a:rPr lang="en-US" dirty="0" smtClean="0"/>
              <a:t>Swagger </a:t>
            </a:r>
            <a:r>
              <a:rPr lang="en-US" dirty="0"/>
              <a:t>for API documentation(implementation not complete)</a:t>
            </a:r>
          </a:p>
          <a:p>
            <a:r>
              <a:rPr lang="en-US" dirty="0"/>
              <a:t>Entity Framework Core</a:t>
            </a:r>
          </a:p>
          <a:p>
            <a:r>
              <a:rPr lang="en-US" dirty="0" err="1"/>
              <a:t>MSTest</a:t>
            </a:r>
            <a:r>
              <a:rPr lang="en-US" dirty="0"/>
              <a:t> to showcase Unit Testing </a:t>
            </a:r>
          </a:p>
        </p:txBody>
      </p:sp>
    </p:spTree>
    <p:extLst>
      <p:ext uri="{BB962C8B-B14F-4D97-AF65-F5344CB8AC3E}">
        <p14:creationId xmlns:p14="http://schemas.microsoft.com/office/powerpoint/2010/main" val="139970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4715-F25A-4C8A-B389-245445E1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24FF-CAF3-41CA-9A48-C0AA3FA6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Layer contains the exposed endpoints, which are secured by token based implementation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Business Access Layer contains Services which could be used to write business logic and for separation of concerns.</a:t>
            </a:r>
            <a:endParaRPr lang="en-US" dirty="0"/>
          </a:p>
          <a:p>
            <a:r>
              <a:rPr lang="en-US" dirty="0" smtClean="0"/>
              <a:t>Data Access </a:t>
            </a:r>
            <a:r>
              <a:rPr lang="en-US" dirty="0"/>
              <a:t>Layer </a:t>
            </a:r>
            <a:r>
              <a:rPr lang="en-US" dirty="0" smtClean="0"/>
              <a:t>is created using code first approach which contains Database entities and Migrations which could be used to create incremental DB.</a:t>
            </a:r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4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C10C-8DA7-43F6-8B03-2A6AD9DA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A6F0-8000-40CA-9D17-C5D6C280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</a:t>
            </a:r>
            <a:r>
              <a:rPr lang="en-US" dirty="0" err="1" smtClean="0"/>
              <a:t>Nlog</a:t>
            </a:r>
            <a:r>
              <a:rPr lang="en-US" dirty="0" smtClean="0"/>
              <a:t> </a:t>
            </a:r>
            <a:r>
              <a:rPr lang="en-US" dirty="0"/>
              <a:t>for logging into date wise file </a:t>
            </a:r>
            <a:r>
              <a:rPr lang="en-US" dirty="0" smtClean="0"/>
              <a:t>using Logging Action filter added </a:t>
            </a:r>
            <a:r>
              <a:rPr lang="en-US" dirty="0"/>
              <a:t>in the </a:t>
            </a:r>
            <a:r>
              <a:rPr lang="en-US" dirty="0" smtClean="0"/>
              <a:t>startup.</a:t>
            </a:r>
            <a:endParaRPr lang="en-US" dirty="0"/>
          </a:p>
          <a:p>
            <a:r>
              <a:rPr lang="en-US" dirty="0"/>
              <a:t>Made use of middleware for logging the request details and response code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Exception handling is implemented using Exception filter added in the startup</a:t>
            </a:r>
          </a:p>
          <a:p>
            <a:r>
              <a:rPr lang="en-US" dirty="0"/>
              <a:t>DI implemented using the default IOC container and service are injected </a:t>
            </a:r>
            <a:r>
              <a:rPr lang="en-US" dirty="0" smtClean="0"/>
              <a:t>respectively.</a:t>
            </a:r>
            <a:endParaRPr lang="en-US" dirty="0"/>
          </a:p>
          <a:p>
            <a:r>
              <a:rPr lang="en-US" dirty="0" err="1"/>
              <a:t>Jwt</a:t>
            </a:r>
            <a:r>
              <a:rPr lang="en-US" dirty="0"/>
              <a:t> token for </a:t>
            </a:r>
            <a:r>
              <a:rPr lang="en-US" dirty="0" smtClean="0"/>
              <a:t>authentication</a:t>
            </a:r>
          </a:p>
          <a:p>
            <a:r>
              <a:rPr lang="nl-NL" dirty="0" smtClean="0"/>
              <a:t>Git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version</a:t>
            </a:r>
            <a:r>
              <a:rPr lang="nl-NL" dirty="0" smtClean="0"/>
              <a:t>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8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2F13-5326-47E4-8194-14B43AFD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Areas in current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14D3B-7E76-498C-AC27-1B80650F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Validation using Fluent </a:t>
            </a:r>
            <a:endParaRPr lang="en-US" dirty="0" smtClean="0"/>
          </a:p>
          <a:p>
            <a:r>
              <a:rPr lang="en-US" dirty="0" err="1" smtClean="0"/>
              <a:t>AutoMapper</a:t>
            </a:r>
            <a:r>
              <a:rPr lang="en-US" dirty="0" smtClean="0"/>
              <a:t> </a:t>
            </a:r>
            <a:r>
              <a:rPr lang="en-US" dirty="0"/>
              <a:t>to map entities and models</a:t>
            </a:r>
          </a:p>
          <a:p>
            <a:r>
              <a:rPr lang="en-US" dirty="0"/>
              <a:t>Swagger API documentation</a:t>
            </a:r>
          </a:p>
          <a:p>
            <a:r>
              <a:rPr lang="en-US" dirty="0"/>
              <a:t>More robust authentication </a:t>
            </a:r>
            <a:r>
              <a:rPr lang="en-US" dirty="0" smtClean="0"/>
              <a:t>or use Asp </a:t>
            </a:r>
            <a:r>
              <a:rPr lang="en-US" dirty="0" err="1" smtClean="0"/>
              <a:t>.Net</a:t>
            </a:r>
            <a:r>
              <a:rPr lang="en-US" dirty="0" smtClean="0"/>
              <a:t> Core Identity</a:t>
            </a:r>
          </a:p>
          <a:p>
            <a:r>
              <a:rPr lang="en-US" dirty="0"/>
              <a:t>Add </a:t>
            </a:r>
            <a:r>
              <a:rPr lang="en-US" dirty="0" smtClean="0"/>
              <a:t>Azure </a:t>
            </a:r>
            <a:r>
              <a:rPr lang="en-US" dirty="0" err="1" smtClean="0"/>
              <a:t>Devops</a:t>
            </a:r>
            <a:r>
              <a:rPr lang="en-US" dirty="0" smtClean="0"/>
              <a:t> CI/CD pipeline</a:t>
            </a:r>
          </a:p>
          <a:p>
            <a:r>
              <a:rPr lang="nl-NL" dirty="0" err="1" smtClean="0"/>
              <a:t>Azure</a:t>
            </a:r>
            <a:r>
              <a:rPr lang="nl-NL" dirty="0" smtClean="0"/>
              <a:t> App Service </a:t>
            </a:r>
            <a:r>
              <a:rPr lang="nl-NL" dirty="0" err="1" smtClean="0"/>
              <a:t>deployment</a:t>
            </a:r>
            <a:endParaRPr lang="en-US" dirty="0" smtClean="0"/>
          </a:p>
          <a:p>
            <a:r>
              <a:rPr lang="en-US" dirty="0" smtClean="0"/>
              <a:t>Evaluate </a:t>
            </a:r>
            <a:r>
              <a:rPr lang="en-US" dirty="0"/>
              <a:t>Response caching</a:t>
            </a:r>
          </a:p>
          <a:p>
            <a:r>
              <a:rPr lang="en-US" dirty="0" smtClean="0"/>
              <a:t>Evaluate </a:t>
            </a:r>
            <a:r>
              <a:rPr lang="en-US" dirty="0"/>
              <a:t>Kestrel for performance improvement</a:t>
            </a:r>
          </a:p>
          <a:p>
            <a:r>
              <a:rPr lang="en-US" dirty="0"/>
              <a:t>Evaluate </a:t>
            </a:r>
            <a:r>
              <a:rPr lang="en-US" dirty="0" err="1"/>
              <a:t>N</a:t>
            </a:r>
            <a:r>
              <a:rPr lang="en-US" dirty="0" err="1" smtClean="0"/>
              <a:t>log</a:t>
            </a:r>
            <a:r>
              <a:rPr lang="en-US" dirty="0" smtClean="0"/>
              <a:t> </a:t>
            </a:r>
            <a:r>
              <a:rPr lang="en-US" dirty="0"/>
              <a:t>integration with App insights for structured </a:t>
            </a:r>
            <a:r>
              <a:rPr lang="en-US" dirty="0" smtClean="0"/>
              <a:t>logging</a:t>
            </a:r>
          </a:p>
          <a:p>
            <a:r>
              <a:rPr lang="en-US" dirty="0" smtClean="0"/>
              <a:t>Evaluate </a:t>
            </a:r>
            <a:r>
              <a:rPr lang="en-US" dirty="0" err="1"/>
              <a:t>Nunit</a:t>
            </a:r>
            <a:r>
              <a:rPr lang="en-US" dirty="0"/>
              <a:t> for Unit testing for flexibility and more coverage</a:t>
            </a:r>
          </a:p>
          <a:p>
            <a:r>
              <a:rPr lang="en-US" dirty="0"/>
              <a:t>Complete unit testing with 85% and above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3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307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Stock Management Service</vt:lpstr>
      <vt:lpstr>Content</vt:lpstr>
      <vt:lpstr>Problem Statement </vt:lpstr>
      <vt:lpstr>Technology Used</vt:lpstr>
      <vt:lpstr>Current Architecture </vt:lpstr>
      <vt:lpstr>Highlights</vt:lpstr>
      <vt:lpstr>Improvement Areas in current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Booking Service</dc:title>
  <dc:creator>Saurabh Vijan</dc:creator>
  <cp:lastModifiedBy>sonu.jain</cp:lastModifiedBy>
  <cp:revision>41</cp:revision>
  <dcterms:created xsi:type="dcterms:W3CDTF">2020-03-12T18:30:25Z</dcterms:created>
  <dcterms:modified xsi:type="dcterms:W3CDTF">2020-03-25T19:02:21Z</dcterms:modified>
</cp:coreProperties>
</file>