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82" y="10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33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7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21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37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7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7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7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40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0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19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FCE763-8339-4C72-913C-D70C828CE0F4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B78D3-1F2D-458C-AFA0-FDB9AD064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1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文字の書かれた紙&#10;&#10;自動的に生成された説明">
            <a:extLst>
              <a:ext uri="{FF2B5EF4-FFF2-40B4-BE49-F238E27FC236}">
                <a16:creationId xmlns:a16="http://schemas.microsoft.com/office/drawing/2014/main" id="{A4BB0B6B-E0FC-FD95-F3E7-46BABFC3B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4876800" cy="121920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4C8376C-BE02-A2F5-9725-AF692082DEF6}"/>
              </a:ext>
            </a:extLst>
          </p:cNvPr>
          <p:cNvSpPr/>
          <p:nvPr/>
        </p:nvSpPr>
        <p:spPr>
          <a:xfrm>
            <a:off x="-2107580" y="1650380"/>
            <a:ext cx="2832409" cy="735981"/>
          </a:xfrm>
          <a:prstGeom prst="wedgeRoundRectCallout">
            <a:avLst>
              <a:gd name="adj1" fmla="val 50427"/>
              <a:gd name="adj2" fmla="val 6553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Pretrain-ed </a:t>
            </a:r>
            <a:r>
              <a:rPr kumimoji="1" lang="ja-JP" altLang="en-US" dirty="0"/>
              <a:t>ではなく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Pre-trained</a:t>
            </a:r>
            <a:endParaRPr kumimoji="1" lang="ja-JP" altLang="en-US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2042204-8F9A-FCB3-966F-44B90DD8576E}"/>
              </a:ext>
            </a:extLst>
          </p:cNvPr>
          <p:cNvSpPr/>
          <p:nvPr/>
        </p:nvSpPr>
        <p:spPr>
          <a:xfrm>
            <a:off x="-2107580" y="2810107"/>
            <a:ext cx="2966224" cy="735981"/>
          </a:xfrm>
          <a:prstGeom prst="wedgeRoundRectCallout">
            <a:avLst>
              <a:gd name="adj1" fmla="val 58866"/>
              <a:gd name="adj2" fmla="val 5795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「たくさんの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したことになる！」を削除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5666889E-6DBA-E97D-184C-3B5179A0B06F}"/>
              </a:ext>
            </a:extLst>
          </p:cNvPr>
          <p:cNvSpPr/>
          <p:nvPr/>
        </p:nvSpPr>
        <p:spPr>
          <a:xfrm>
            <a:off x="6021659" y="3289610"/>
            <a:ext cx="3055434" cy="446049"/>
          </a:xfrm>
          <a:prstGeom prst="wedgeRoundRectCallout">
            <a:avLst>
              <a:gd name="adj1" fmla="val -65931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「一種である」→「一種」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100A3272-6FF7-06DA-B69A-7130D18C7C60}"/>
              </a:ext>
            </a:extLst>
          </p:cNvPr>
          <p:cNvSpPr/>
          <p:nvPr/>
        </p:nvSpPr>
        <p:spPr>
          <a:xfrm>
            <a:off x="-1650380" y="5560742"/>
            <a:ext cx="3508917" cy="1419921"/>
          </a:xfrm>
          <a:prstGeom prst="wedgeRoundRectCallout">
            <a:avLst>
              <a:gd name="adj1" fmla="val 73485"/>
              <a:gd name="adj2" fmla="val -67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「生成します」→「生成する」</a:t>
            </a:r>
            <a:endParaRPr kumimoji="1" lang="en-US" altLang="ja-JP" dirty="0"/>
          </a:p>
          <a:p>
            <a:pPr algn="ctr"/>
            <a:r>
              <a:rPr kumimoji="1" lang="ja-JP" altLang="en-US"/>
              <a:t>（です・ます、だ・である　は必ず統一すること）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7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50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Tetsuya Sakai</dc:creator>
  <cp:lastModifiedBy>Tetsuya Sakai</cp:lastModifiedBy>
  <cp:revision>2</cp:revision>
  <dcterms:created xsi:type="dcterms:W3CDTF">2024-07-15T07:02:40Z</dcterms:created>
  <dcterms:modified xsi:type="dcterms:W3CDTF">2024-07-15T07:07:25Z</dcterms:modified>
</cp:coreProperties>
</file>