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1848" y="-3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11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8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3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19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42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80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01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00C9E5-78FD-4FCE-9493-A6D184FD3C4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A6DA3-FBF4-429F-A735-C7350FCBF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7DC42F25-2C6F-7F79-7F2F-29A5F98DD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4876800" cy="12192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B900EFB8-ABAC-491B-05EF-127E0D1D7C58}"/>
              </a:ext>
            </a:extLst>
          </p:cNvPr>
          <p:cNvSpPr/>
          <p:nvPr/>
        </p:nvSpPr>
        <p:spPr>
          <a:xfrm>
            <a:off x="-1348966" y="1421393"/>
            <a:ext cx="2317688" cy="823865"/>
          </a:xfrm>
          <a:prstGeom prst="wedgeRoundRectCallout">
            <a:avLst>
              <a:gd name="adj1" fmla="val 68023"/>
              <a:gd name="adj2" fmla="val 400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生成的な→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生成型（に統一）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5A3D440-19A1-BFE0-94E6-91F4E01164E3}"/>
              </a:ext>
            </a:extLst>
          </p:cNvPr>
          <p:cNvSpPr/>
          <p:nvPr/>
        </p:nvSpPr>
        <p:spPr>
          <a:xfrm>
            <a:off x="-1530036" y="280657"/>
            <a:ext cx="2317688" cy="742385"/>
          </a:xfrm>
          <a:prstGeom prst="wedgeRoundRectCallout">
            <a:avLst>
              <a:gd name="adj1" fmla="val 63667"/>
              <a:gd name="adj2" fmla="val 51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全部大文字にせずに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ChatGPT</a:t>
            </a:r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E4478FD-10C8-7271-9DBE-AFC06AA1B6F8}"/>
              </a:ext>
            </a:extLst>
          </p:cNvPr>
          <p:cNvSpPr/>
          <p:nvPr/>
        </p:nvSpPr>
        <p:spPr>
          <a:xfrm>
            <a:off x="4054443" y="878186"/>
            <a:ext cx="2663228" cy="543208"/>
          </a:xfrm>
          <a:prstGeom prst="wedgeRoundRectCallout">
            <a:avLst>
              <a:gd name="adj1" fmla="val -90423"/>
              <a:gd name="adj2" fmla="val 112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事前学習ありの→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事前学習済（に統一）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4A0C9EE-96C3-238D-F825-C4AE4B3AAEC6}"/>
              </a:ext>
            </a:extLst>
          </p:cNvPr>
          <p:cNvSpPr/>
          <p:nvPr/>
        </p:nvSpPr>
        <p:spPr>
          <a:xfrm>
            <a:off x="-2037030" y="2444436"/>
            <a:ext cx="2317688" cy="742385"/>
          </a:xfrm>
          <a:prstGeom prst="wedgeRoundRectCallout">
            <a:avLst>
              <a:gd name="adj1" fmla="val 151433"/>
              <a:gd name="adj2" fmla="val -5701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Pre-trained</a:t>
            </a:r>
          </a:p>
          <a:p>
            <a:pPr algn="ctr"/>
            <a:r>
              <a:rPr kumimoji="1" lang="ja-JP" altLang="en-US" dirty="0"/>
              <a:t>ですよ</a:t>
            </a:r>
            <a:endParaRPr kumimoji="1" lang="en-US" altLang="ja-JP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24919515-3EFB-E6E1-C0F1-74AF86CF2F38}"/>
              </a:ext>
            </a:extLst>
          </p:cNvPr>
          <p:cNvSpPr/>
          <p:nvPr/>
        </p:nvSpPr>
        <p:spPr>
          <a:xfrm>
            <a:off x="-2037030" y="3440317"/>
            <a:ext cx="2177359" cy="434566"/>
          </a:xfrm>
          <a:prstGeom prst="wedgeRoundRectCallout">
            <a:avLst>
              <a:gd name="adj1" fmla="val 101739"/>
              <a:gd name="adj2" fmla="val -18958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「この場合」削除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68A8B0E0-7F49-ABB9-C674-9BED4B16429D}"/>
              </a:ext>
            </a:extLst>
          </p:cNvPr>
          <p:cNvSpPr/>
          <p:nvPr/>
        </p:nvSpPr>
        <p:spPr>
          <a:xfrm>
            <a:off x="-1448554" y="4092166"/>
            <a:ext cx="2027976" cy="516049"/>
          </a:xfrm>
          <a:prstGeom prst="wedgeRoundRectCallout">
            <a:avLst>
              <a:gd name="adj1" fmla="val 155060"/>
              <a:gd name="adj2" fmla="val -20065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空白削除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46D51EA6-4CE3-626B-F31E-5BB0FC75F82C}"/>
              </a:ext>
            </a:extLst>
          </p:cNvPr>
          <p:cNvSpPr/>
          <p:nvPr/>
        </p:nvSpPr>
        <p:spPr>
          <a:xfrm>
            <a:off x="6038661" y="3268301"/>
            <a:ext cx="3440317" cy="1339914"/>
          </a:xfrm>
          <a:prstGeom prst="wedgeRoundRectCallout">
            <a:avLst>
              <a:gd name="adj1" fmla="val -68728"/>
              <a:gd name="adj2" fmla="val -2668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学校の課題をやる前に、図書館にある本を全部読んでしまうようなイメージ。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C7E0F2F-429B-FE4C-F9D3-1A7B0A43214D}"/>
              </a:ext>
            </a:extLst>
          </p:cNvPr>
          <p:cNvSpPr/>
          <p:nvPr/>
        </p:nvSpPr>
        <p:spPr>
          <a:xfrm>
            <a:off x="3014804" y="4327556"/>
            <a:ext cx="3947312" cy="461727"/>
          </a:xfrm>
          <a:prstGeom prst="wedgeRoundRectCallout">
            <a:avLst>
              <a:gd name="adj1" fmla="val -38201"/>
              <a:gd name="adj2" fmla="val -806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「コンピュータが・・・一つ」削除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FF2B8574-EC4E-45DF-270F-015F50E7ABC0}"/>
              </a:ext>
            </a:extLst>
          </p:cNvPr>
          <p:cNvSpPr/>
          <p:nvPr/>
        </p:nvSpPr>
        <p:spPr>
          <a:xfrm>
            <a:off x="-2037030" y="5350598"/>
            <a:ext cx="2942377" cy="1104525"/>
          </a:xfrm>
          <a:prstGeom prst="wedgeRoundRectCallout">
            <a:avLst>
              <a:gd name="adj1" fmla="val 58910"/>
              <a:gd name="adj2" fmla="val -3340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１と２がごちゃごちゃになっっています。１では質問の入力の話だけをしてください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A262D5D6-FEB5-13B2-558D-DFC246AE4BC5}"/>
              </a:ext>
            </a:extLst>
          </p:cNvPr>
          <p:cNvSpPr/>
          <p:nvPr/>
        </p:nvSpPr>
        <p:spPr>
          <a:xfrm>
            <a:off x="3177766" y="9334123"/>
            <a:ext cx="1013988" cy="307818"/>
          </a:xfrm>
          <a:prstGeom prst="wedgeRoundRectCallout">
            <a:avLst>
              <a:gd name="adj1" fmla="val -39583"/>
              <a:gd name="adj2" fmla="val 10073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もとに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7ED73B27-B3EE-36C3-7083-868D60BBEEAC}"/>
              </a:ext>
            </a:extLst>
          </p:cNvPr>
          <p:cNvSpPr/>
          <p:nvPr/>
        </p:nvSpPr>
        <p:spPr>
          <a:xfrm>
            <a:off x="4798337" y="7795034"/>
            <a:ext cx="3539905" cy="1140737"/>
          </a:xfrm>
          <a:prstGeom prst="wedgeRoundRectCallout">
            <a:avLst>
              <a:gd name="adj1" fmla="val -63032"/>
              <a:gd name="adj2" fmla="val 615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複数の情報源からの情報をまとめてくれることも利点では？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2</a:t>
            </a:r>
            <a:r>
              <a:rPr kumimoji="1" lang="ja-JP" altLang="en-US"/>
              <a:t>番目にそのことも書けばいよいかも）</a:t>
            </a:r>
          </a:p>
        </p:txBody>
      </p:sp>
    </p:spTree>
    <p:extLst>
      <p:ext uri="{BB962C8B-B14F-4D97-AF65-F5344CB8AC3E}">
        <p14:creationId xmlns:p14="http://schemas.microsoft.com/office/powerpoint/2010/main" val="28633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113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Tetsuya Sakai</dc:creator>
  <cp:lastModifiedBy>Tetsuya Sakai</cp:lastModifiedBy>
  <cp:revision>3</cp:revision>
  <dcterms:created xsi:type="dcterms:W3CDTF">2024-07-12T01:06:10Z</dcterms:created>
  <dcterms:modified xsi:type="dcterms:W3CDTF">2024-07-12T01:16:37Z</dcterms:modified>
</cp:coreProperties>
</file>