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"/>
  </p:notesMasterIdLst>
  <p:sldIdLst>
    <p:sldId id="256" r:id="rId2"/>
    <p:sldId id="258" r:id="rId3"/>
    <p:sldId id="257" r:id="rId4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5"/>
    <p:restoredTop sz="94673"/>
  </p:normalViewPr>
  <p:slideViewPr>
    <p:cSldViewPr snapToGrid="0">
      <p:cViewPr>
        <p:scale>
          <a:sx n="39" d="100"/>
          <a:sy n="39" d="100"/>
        </p:scale>
        <p:origin x="144" y="14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C00B-BDC6-024B-9447-D3C057225367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6741-EF4C-EA4B-BD25-3DBBA9CACA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88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1pPr>
    <a:lvl2pPr marL="1866199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2pPr>
    <a:lvl3pPr marL="3732398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3pPr>
    <a:lvl4pPr marL="5598597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4pPr>
    <a:lvl5pPr marL="7464796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5pPr>
    <a:lvl6pPr marL="9330995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6pPr>
    <a:lvl7pPr marL="11197194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7pPr>
    <a:lvl8pPr marL="13063393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8pPr>
    <a:lvl9pPr marL="14929592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840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09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8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40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57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5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9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8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15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4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7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6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B64-94FB-AC46-8AA7-C624D2F7419E}" type="datetimeFigureOut">
              <a:rPr lang="en-CN" smtClean="0"/>
              <a:t>2024/4/24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57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2281583" y="8534233"/>
            <a:ext cx="18625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OPTOELECTRONICS</a:t>
            </a:r>
            <a:endParaRPr lang="en-US" sz="4400" b="1" dirty="0">
              <a:ln w="34925">
                <a:solidFill>
                  <a:schemeClr val="tx1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2281583" y="13126657"/>
            <a:ext cx="186259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OPTOELECTRONICS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Xingka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2281583" y="17780637"/>
            <a:ext cx="186259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8E6713-1553-9A6B-1505-35E2DEA63C3A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55575-851B-016E-4ED5-E7CEED35DFA2}"/>
              </a:ext>
            </a:extLst>
          </p:cNvPr>
          <p:cNvSpPr txBox="1"/>
          <p:nvPr/>
        </p:nvSpPr>
        <p:spPr>
          <a:xfrm>
            <a:off x="14051279" y="22258221"/>
            <a:ext cx="1495447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华中科技大学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Huazhong University of Science and Technology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B9BBB-59C6-1908-D985-5E5E507BACA9}"/>
              </a:ext>
            </a:extLst>
          </p:cNvPr>
          <p:cNvSpPr txBox="1"/>
          <p:nvPr/>
        </p:nvSpPr>
        <p:spPr>
          <a:xfrm>
            <a:off x="17236985" y="5314997"/>
            <a:ext cx="77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wnlo.hust.edu.cn</a:t>
            </a:r>
            <a:endParaRPr lang="en-CN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073DB-B8B9-E96F-DA87-62C89A7960EF}"/>
              </a:ext>
            </a:extLst>
          </p:cNvPr>
          <p:cNvGrpSpPr/>
          <p:nvPr/>
        </p:nvGrpSpPr>
        <p:grpSpPr>
          <a:xfrm>
            <a:off x="17288172" y="1455028"/>
            <a:ext cx="7396753" cy="4548851"/>
            <a:chOff x="17288172" y="1455028"/>
            <a:chExt cx="7396753" cy="45488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58111F-D09B-102F-4E39-5775C583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4725" y="2384819"/>
              <a:ext cx="2870200" cy="276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237B6-B871-A86F-9312-A40B715C1B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161868" y="1455028"/>
              <a:ext cx="4752602" cy="4548851"/>
            </a:xfrm>
            <a:prstGeom prst="rect">
              <a:avLst/>
            </a:prstGeom>
            <a:noFill/>
            <a:ln w="57150"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57016D9-9481-9E31-042D-E2760E599126}"/>
                </a:ext>
              </a:extLst>
            </p:cNvPr>
            <p:cNvSpPr/>
            <p:nvPr/>
          </p:nvSpPr>
          <p:spPr>
            <a:xfrm>
              <a:off x="17288172" y="2319505"/>
              <a:ext cx="866274" cy="1453415"/>
            </a:xfrm>
            <a:custGeom>
              <a:avLst/>
              <a:gdLst>
                <a:gd name="connsiteX0" fmla="*/ 0 w 866274"/>
                <a:gd name="connsiteY0" fmla="*/ 0 h 1453415"/>
                <a:gd name="connsiteX1" fmla="*/ 577516 w 866274"/>
                <a:gd name="connsiteY1" fmla="*/ 0 h 1453415"/>
                <a:gd name="connsiteX2" fmla="*/ 866274 w 866274"/>
                <a:gd name="connsiteY2" fmla="*/ 1453415 h 1453415"/>
                <a:gd name="connsiteX3" fmla="*/ 279133 w 866274"/>
                <a:gd name="connsiteY3" fmla="*/ 1453415 h 1453415"/>
                <a:gd name="connsiteX4" fmla="*/ 0 w 866274"/>
                <a:gd name="connsiteY4" fmla="*/ 0 h 14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74" h="1453415">
                  <a:moveTo>
                    <a:pt x="0" y="0"/>
                  </a:moveTo>
                  <a:lnTo>
                    <a:pt x="577516" y="0"/>
                  </a:lnTo>
                  <a:lnTo>
                    <a:pt x="866274" y="1453415"/>
                  </a:lnTo>
                  <a:lnTo>
                    <a:pt x="279133" y="1453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37397" dist="49212" dir="8100000" sx="111000" sy="11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3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2281583" y="8534233"/>
            <a:ext cx="18625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OPTOELECTRONICS</a:t>
            </a:r>
            <a:endParaRPr lang="en-US" sz="4400" b="1" dirty="0">
              <a:ln w="34925">
                <a:solidFill>
                  <a:schemeClr val="tx1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2281583" y="13126657"/>
            <a:ext cx="186259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OPTOELECTRONICS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Xingka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2281583" y="17780637"/>
            <a:ext cx="186259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8E6713-1553-9A6B-1505-35E2DEA63C3A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CA789-5A09-E366-31AF-73329F51F8DC}"/>
              </a:ext>
            </a:extLst>
          </p:cNvPr>
          <p:cNvSpPr txBox="1"/>
          <p:nvPr/>
        </p:nvSpPr>
        <p:spPr>
          <a:xfrm>
            <a:off x="17236985" y="5314997"/>
            <a:ext cx="77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wnlo.hust.edu.cn</a:t>
            </a:r>
            <a:endParaRPr lang="en-CN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55575-851B-016E-4ED5-E7CEED35DFA2}"/>
              </a:ext>
            </a:extLst>
          </p:cNvPr>
          <p:cNvSpPr txBox="1"/>
          <p:nvPr/>
        </p:nvSpPr>
        <p:spPr>
          <a:xfrm>
            <a:off x="14051279" y="22258221"/>
            <a:ext cx="1495447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华中科技大学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Huazhong University of Science and Technology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2F1834-0260-1F3B-3C3B-813CCA52CF8E}"/>
              </a:ext>
            </a:extLst>
          </p:cNvPr>
          <p:cNvGrpSpPr/>
          <p:nvPr/>
        </p:nvGrpSpPr>
        <p:grpSpPr>
          <a:xfrm>
            <a:off x="17288172" y="1455028"/>
            <a:ext cx="7396753" cy="4548851"/>
            <a:chOff x="17288172" y="1455028"/>
            <a:chExt cx="7396753" cy="45488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545EA8-EFCB-A552-6569-08A662BD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4725" y="2384819"/>
              <a:ext cx="2870200" cy="27686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9DDAA7-E2E6-891D-2C97-5A49B6330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161868" y="1455028"/>
              <a:ext cx="4752602" cy="4548851"/>
            </a:xfrm>
            <a:prstGeom prst="rect">
              <a:avLst/>
            </a:prstGeom>
            <a:noFill/>
            <a:ln w="57150"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1680FF2-2A12-12A5-0DF9-FAC44BE28719}"/>
                </a:ext>
              </a:extLst>
            </p:cNvPr>
            <p:cNvSpPr/>
            <p:nvPr/>
          </p:nvSpPr>
          <p:spPr>
            <a:xfrm>
              <a:off x="17288172" y="2319505"/>
              <a:ext cx="866274" cy="1453415"/>
            </a:xfrm>
            <a:custGeom>
              <a:avLst/>
              <a:gdLst>
                <a:gd name="connsiteX0" fmla="*/ 0 w 866274"/>
                <a:gd name="connsiteY0" fmla="*/ 0 h 1453415"/>
                <a:gd name="connsiteX1" fmla="*/ 577516 w 866274"/>
                <a:gd name="connsiteY1" fmla="*/ 0 h 1453415"/>
                <a:gd name="connsiteX2" fmla="*/ 866274 w 866274"/>
                <a:gd name="connsiteY2" fmla="*/ 1453415 h 1453415"/>
                <a:gd name="connsiteX3" fmla="*/ 279133 w 866274"/>
                <a:gd name="connsiteY3" fmla="*/ 1453415 h 1453415"/>
                <a:gd name="connsiteX4" fmla="*/ 0 w 866274"/>
                <a:gd name="connsiteY4" fmla="*/ 0 h 14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74" h="1453415">
                  <a:moveTo>
                    <a:pt x="0" y="0"/>
                  </a:moveTo>
                  <a:lnTo>
                    <a:pt x="577516" y="0"/>
                  </a:lnTo>
                  <a:lnTo>
                    <a:pt x="866274" y="1453415"/>
                  </a:lnTo>
                  <a:lnTo>
                    <a:pt x="279133" y="1453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37397" dist="49212" dir="8100000" sx="111000" sy="11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AA2EE5-C0E0-3DA9-6F6A-FCBB4E3C0EA2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2092133"/>
            <a:ext cx="7941634" cy="4584123"/>
            <a:chOff x="2322436" y="4100777"/>
            <a:chExt cx="4524930" cy="2611914"/>
          </a:xfrm>
        </p:grpSpPr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22BD2AEF-871A-A699-5A32-6BE355142221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rgbClr val="0070C0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90914C-5667-5FA0-CAA5-B7A7E7DA4E6F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E19ADE-1ACB-4EB0-2D54-112015C2FCFB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0AD34-7409-43B7-A434-5AC1619A2812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8AB36A-CF3C-CB1E-6410-29429CB3CB5F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FE86B8-8D64-9AA0-C357-F4303E0F3C14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07F8A8-D22A-D4C4-F598-BE9DA859A27E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25D6E6-69EF-6A43-6194-BBE873AF4B4B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C20FB2-7259-03F0-786F-E19DDA76C7BD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E8B684-3D86-BB75-968D-2C8972B45147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5B015F-E6AB-B8D9-612F-472FDDF2B4DA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FA1AE4-8AA7-C395-EE1A-930635D40EC1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D9CBA8-2A9D-6051-2E56-17A9297E90FF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36C8F90-51EF-FF94-9ECB-E180DFC22106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DC9B87-77AF-6744-79D6-A29D972D73D9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8CC513-9CD5-E09E-FFF3-3908E26ECC4F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9E15FF-4F01-6BA3-531C-6303BDBB684D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C01DB-882E-D794-CC54-2A90147D0454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63AFF3-090B-44A8-0FCC-E28E0200DA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5157044" y="2978625"/>
            <a:ext cx="1896929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E72027-0AAE-F98C-C7F2-C00C041E14E0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7824271"/>
            <a:ext cx="7941634" cy="4584123"/>
            <a:chOff x="2322436" y="4100777"/>
            <a:chExt cx="4524930" cy="2611914"/>
          </a:xfrm>
        </p:grpSpPr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9A68C525-26B5-8D41-AE34-2C27CF34FA27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gradFill>
              <a:gsLst>
                <a:gs pos="40000">
                  <a:schemeClr val="accent1">
                    <a:lumMod val="89000"/>
                  </a:schemeClr>
                </a:gs>
                <a:gs pos="50000">
                  <a:schemeClr val="accent1">
                    <a:lumMod val="0"/>
                    <a:lumOff val="100000"/>
                  </a:schemeClr>
                </a:gs>
                <a:gs pos="60000">
                  <a:schemeClr val="accent1">
                    <a:lumMod val="70000"/>
                  </a:schemeClr>
                </a:gs>
              </a:gsLst>
              <a:lin ang="16200000" scaled="1"/>
            </a:gra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E8F80-D72B-BC01-750B-91D515843972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2D66BF-3697-8C8E-8687-7964818AD9EF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1FF577-43AF-CD67-2E19-494436684E0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774A4A1-A981-23E0-852D-53FB434126A5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2477A0-227C-589E-8D4B-1A848DC7ED21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CD8CC4-5E36-B4D7-DA31-7BEE1BF8C8E8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21BF65A-5640-1DFC-B41A-690DAF168A8C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81AB66-E835-5046-9DA9-3B4CC5D388CB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878DBDE-ABF7-7B57-0AD2-ED41302E5A4F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039004D-E3D3-0DC7-FF7E-F31FC7E6C660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C084714-95E1-D0C2-3F99-71AFE0E86E20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80E533-285F-E765-3EB6-23FF394E94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E08239-2982-4112-E247-7D29EDA9168C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6E91F9-CFB0-329F-422F-D1AF2423F1BD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DA7A74-2943-240C-3C00-45B54D88684E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F394B97-B2C8-FAFC-AB14-4D5DF3038440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6B6C732-2DD1-5F47-6728-0172D65C4841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7A5AFF-9CB6-C0D4-AF14-E880F8B9B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gradFill>
                    <a:gsLst>
                      <a:gs pos="40000">
                        <a:schemeClr val="accent1">
                          <a:lumMod val="89000"/>
                        </a:schemeClr>
                      </a:gs>
                      <a:gs pos="50000">
                        <a:schemeClr val="accent1">
                          <a:lumMod val="0"/>
                          <a:lumOff val="100000"/>
                        </a:schemeClr>
                      </a:gs>
                      <a:gs pos="60000">
                        <a:schemeClr val="accent1">
                          <a:lumMod val="70000"/>
                        </a:schemeClr>
                      </a:gs>
                    </a:gsLst>
                    <a:lin ang="16200000" scaled="1"/>
                  </a:gra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gradFill>
                  <a:gsLst>
                    <a:gs pos="40000">
                      <a:schemeClr val="accent1">
                        <a:lumMod val="89000"/>
                      </a:schemeClr>
                    </a:gs>
                    <a:gs pos="50000">
                      <a:schemeClr val="accent1">
                        <a:lumMod val="0"/>
                        <a:lumOff val="100000"/>
                      </a:schemeClr>
                    </a:gs>
                    <a:gs pos="60000">
                      <a:schemeClr val="accent1">
                        <a:lumMod val="70000"/>
                      </a:schemeClr>
                    </a:gs>
                  </a:gsLst>
                  <a:lin ang="16200000" scaled="1"/>
                </a:gra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1364B5-6294-DD9E-2DF9-D38537A52E9D}"/>
              </a:ext>
            </a:extLst>
          </p:cNvPr>
          <p:cNvSpPr txBox="1"/>
          <p:nvPr/>
        </p:nvSpPr>
        <p:spPr>
          <a:xfrm>
            <a:off x="15157044" y="8598285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6D24BC-CC3A-A625-1747-20D117A28DEA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3771462"/>
            <a:ext cx="7941634" cy="4584123"/>
            <a:chOff x="2322436" y="4100777"/>
            <a:chExt cx="4524930" cy="2611914"/>
          </a:xfrm>
        </p:grpSpPr>
        <p:sp>
          <p:nvSpPr>
            <p:cNvPr id="67" name="Donut 66">
              <a:extLst>
                <a:ext uri="{FF2B5EF4-FFF2-40B4-BE49-F238E27FC236}">
                  <a16:creationId xmlns:a16="http://schemas.microsoft.com/office/drawing/2014/main" id="{7F851039-4109-0CF1-A72D-276DE52F47A0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tx1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5C4816-40EE-7E9B-03F8-6486353131BB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8A5539-8BEC-D73A-1E81-21C8DCEEB290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47BD3E-7CB9-46F1-6BE1-89A08F03E6B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BD6D4F-EA15-AAAE-7A2A-215237CD427C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102B41-546E-0CAD-49B8-5BD4FC7526F7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920D316-FB5C-63E6-0A39-4EE980680ED2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D495C6-9F9B-DFDF-B45E-601E7A6BADA5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9DC2CD-6BB5-B4E1-61D6-BABEF9415E3D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14992C-A0DA-1EF0-1881-D4E1FF8868AB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2EC469-0B0E-5502-2EF7-AE2CFED795C3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C7F48A-BC1B-3E7F-46D8-C1D4094A08D7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5E58FB2-6112-B336-2556-7AC87E456B43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E1EDD43-FE0F-E0BD-AADF-63556E390C1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37580D-FD9A-CA1F-1205-7BCA61F47CF4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ED6B695-5483-578C-0971-9C27E4BE8BD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8513A97-917C-7713-265A-38819FCCF559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2767616-E5E8-8894-F0A3-73FDAFFD00BC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801B14-B5CE-EB41-E41E-677EFFE62E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25039F-786D-6339-285C-B2C96DCF6B33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9886689"/>
            <a:ext cx="7941634" cy="4584123"/>
            <a:chOff x="2322436" y="4100777"/>
            <a:chExt cx="4524930" cy="2611914"/>
          </a:xfrm>
        </p:grpSpPr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906C2816-0018-D577-C79D-9F70FBB8D3C9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F5D1FB-BD84-A35B-0D23-92A067897CC6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FDCDAFA-BE72-05E0-13C3-A5A9D414684A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2CF16A2-5A89-6C95-24A3-72F7ACB57BB9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518CAD2-D2F7-0F0F-E8B2-F4ACE593C747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F067B6D-829E-E4F5-3D48-BB2952A725FF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C5575AA-C472-734C-A713-D41381BA9CDD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69AEE6F-D6C5-145C-BA03-D5E1EDEB4496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BDA345-C794-B4F1-60F0-A64DA80EE2D5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A30FC4F-F579-A7B3-F54F-C56862DA2103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B44B0B-938E-1746-DE15-E7F5CF25CAC2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5FDBD2-C65A-3FA0-C2E0-C5C464657B52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8D113A8-C32E-4A61-DB43-CB4C762D91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AEFCE93-92A6-5E59-BE9B-4073AC8FDCC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B7DD75-D128-98BB-9E4E-1D5C602C0E9A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88FA1E4-D4BA-2CAA-6212-3B2344F640F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6901D6F-330A-451B-4C07-CB6A69592D5A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3104CF-324F-5F20-310C-8568056BE3D9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C3B13A-ED3C-074F-BF31-26DA53851F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5157044" y="14657954"/>
            <a:ext cx="18969299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5157043" y="20741589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0A391F-0160-E643-BBEB-A3A538F41030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</p:spTree>
    <p:extLst>
      <p:ext uri="{BB962C8B-B14F-4D97-AF65-F5344CB8AC3E}">
        <p14:creationId xmlns:p14="http://schemas.microsoft.com/office/powerpoint/2010/main" val="397921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1824</TotalTime>
  <Words>113</Words>
  <Application>Microsoft Macintosh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Xingkai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Leo</dc:creator>
  <cp:lastModifiedBy>Ken Leo</cp:lastModifiedBy>
  <cp:revision>29</cp:revision>
  <dcterms:created xsi:type="dcterms:W3CDTF">2023-11-02T08:25:15Z</dcterms:created>
  <dcterms:modified xsi:type="dcterms:W3CDTF">2024-04-25T14:16:56Z</dcterms:modified>
</cp:coreProperties>
</file>