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4"/>
  </p:notesMasterIdLst>
  <p:sldIdLst>
    <p:sldId id="256" r:id="rId2"/>
    <p:sldId id="257" r:id="rId3"/>
  </p:sldIdLst>
  <p:sldSz cx="43200638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86"/>
    <p:restoredTop sz="94719"/>
  </p:normalViewPr>
  <p:slideViewPr>
    <p:cSldViewPr snapToGrid="0">
      <p:cViewPr>
        <p:scale>
          <a:sx n="34" d="100"/>
          <a:sy n="34" d="100"/>
        </p:scale>
        <p:origin x="16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5C00B-BDC6-024B-9447-D3C057225367}" type="datetimeFigureOut">
              <a:rPr lang="en-CN" smtClean="0"/>
              <a:t>2023/11/2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76741-EF4C-EA4B-BD25-3DBBA9CACA7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388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1pPr>
    <a:lvl2pPr marL="1866199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2pPr>
    <a:lvl3pPr marL="3732398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3pPr>
    <a:lvl4pPr marL="5598597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4pPr>
    <a:lvl5pPr marL="7464796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5pPr>
    <a:lvl6pPr marL="9330995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6pPr>
    <a:lvl7pPr marL="11197194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7pPr>
    <a:lvl8pPr marL="13063393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8pPr>
    <a:lvl9pPr marL="14929592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76741-EF4C-EA4B-BD25-3DBBA9CACA75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840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76741-EF4C-EA4B-BD25-3DBBA9CACA75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8386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4713405"/>
            <a:ext cx="36720542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5126892"/>
            <a:ext cx="32400479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2023/11/2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3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2023/11/2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640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533356"/>
            <a:ext cx="9315138" cy="24407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533356"/>
            <a:ext cx="27405405" cy="24407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2023/11/2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157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2023/11/2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252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7180114"/>
            <a:ext cx="3726055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19273626"/>
            <a:ext cx="3726055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/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2023/11/2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097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666780"/>
            <a:ext cx="18360271" cy="18273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666780"/>
            <a:ext cx="18360271" cy="18273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2023/11/2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9886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533362"/>
            <a:ext cx="37260550" cy="556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7060106"/>
            <a:ext cx="18275892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0520155"/>
            <a:ext cx="18275892" cy="15473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7060106"/>
            <a:ext cx="18365898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0520155"/>
            <a:ext cx="18365898" cy="15473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2023/11/2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155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2023/11/2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647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2023/11/2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405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20028"/>
            <a:ext cx="13933330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4146734"/>
            <a:ext cx="21870323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8640127"/>
            <a:ext cx="13933330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2023/11/2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979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20028"/>
            <a:ext cx="13933330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4146734"/>
            <a:ext cx="21870323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8640127"/>
            <a:ext cx="13933330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2023/11/2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068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533362"/>
            <a:ext cx="3726055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666780"/>
            <a:ext cx="3726055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6693734"/>
            <a:ext cx="9720144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AB64-94FB-AC46-8AA7-C624D2F7419E}" type="datetimeFigureOut">
              <a:rPr lang="en-CN" smtClean="0"/>
              <a:t>2023/11/2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6693734"/>
            <a:ext cx="14580215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6693734"/>
            <a:ext cx="9720144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957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3840023" rtl="0" eaLnBrk="1" latinLnBrk="0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F4A7A5F-E419-4C8F-92BF-A1B404117851}"/>
              </a:ext>
            </a:extLst>
          </p:cNvPr>
          <p:cNvSpPr txBox="1"/>
          <p:nvPr/>
        </p:nvSpPr>
        <p:spPr>
          <a:xfrm>
            <a:off x="12281583" y="8534233"/>
            <a:ext cx="18625900" cy="30008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dist"/>
            <a:r>
              <a:rPr lang="en-CN" sz="14500" b="1" dirty="0"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b="1" dirty="0">
                <a:ln w="34925">
                  <a:solidFill>
                    <a:schemeClr val="tx1"/>
                  </a:solidFill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WUHAN NATIONAL LABORATORY FOR </a:t>
            </a:r>
            <a:r>
              <a:rPr lang="en-US" altLang="zh-CN" sz="4400" b="1" dirty="0">
                <a:ln w="34925">
                  <a:solidFill>
                    <a:schemeClr val="tx1"/>
                  </a:solidFill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OPTOELECTRONICS</a:t>
            </a:r>
            <a:endParaRPr lang="en-US" sz="4400" b="1" dirty="0">
              <a:ln w="34925">
                <a:solidFill>
                  <a:schemeClr val="tx1"/>
                </a:solidFill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D840A8-C3FA-146B-22EF-37B5A8CA2309}"/>
              </a:ext>
            </a:extLst>
          </p:cNvPr>
          <p:cNvSpPr txBox="1"/>
          <p:nvPr/>
        </p:nvSpPr>
        <p:spPr>
          <a:xfrm>
            <a:off x="12281583" y="13126657"/>
            <a:ext cx="18625900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CN" sz="14500" b="1" dirty="0">
                <a:solidFill>
                  <a:schemeClr val="bg1">
                    <a:lumMod val="50000"/>
                  </a:schemeClr>
                </a:solidFill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WUHAN NATIONAL LABORATORY FOR </a:t>
            </a:r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OPTOELECTRONICS</a:t>
            </a:r>
            <a:endParaRPr lang="en-US" sz="4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Xingkai TC" panose="02010600040101010101" pitchFamily="2" charset="-12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E9ADFD-6A3B-988C-1928-04616225225A}"/>
              </a:ext>
            </a:extLst>
          </p:cNvPr>
          <p:cNvSpPr txBox="1"/>
          <p:nvPr/>
        </p:nvSpPr>
        <p:spPr>
          <a:xfrm>
            <a:off x="12281583" y="17780637"/>
            <a:ext cx="18625901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CN" sz="14500" b="1" dirty="0">
                <a:solidFill>
                  <a:srgbClr val="0070C0"/>
                </a:solidFill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b="1" dirty="0">
                <a:ln w="34925">
                  <a:solidFill>
                    <a:schemeClr val="accent1"/>
                  </a:solidFill>
                </a:ln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WUHAN NATIONAL LABORATORY FOR OPTOELECTRONICS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60DBF1A-9AA7-E6C3-139A-0281E196D383}"/>
              </a:ext>
            </a:extLst>
          </p:cNvPr>
          <p:cNvGrpSpPr>
            <a:grpSpLocks noChangeAspect="1"/>
          </p:cNvGrpSpPr>
          <p:nvPr/>
        </p:nvGrpSpPr>
        <p:grpSpPr>
          <a:xfrm>
            <a:off x="17623716" y="3119380"/>
            <a:ext cx="7941634" cy="4584123"/>
            <a:chOff x="2322436" y="4100777"/>
            <a:chExt cx="4524930" cy="2611914"/>
          </a:xfrm>
        </p:grpSpPr>
        <p:sp>
          <p:nvSpPr>
            <p:cNvPr id="47" name="Donut 46">
              <a:extLst>
                <a:ext uri="{FF2B5EF4-FFF2-40B4-BE49-F238E27FC236}">
                  <a16:creationId xmlns:a16="http://schemas.microsoft.com/office/drawing/2014/main" id="{EA0C7C60-77E2-9059-068D-1DB5B5A83F7B}"/>
                </a:ext>
              </a:extLst>
            </p:cNvPr>
            <p:cNvSpPr/>
            <p:nvPr/>
          </p:nvSpPr>
          <p:spPr>
            <a:xfrm>
              <a:off x="4734467" y="4676222"/>
              <a:ext cx="1606378" cy="1543857"/>
            </a:xfrm>
            <a:prstGeom prst="donut">
              <a:avLst>
                <a:gd name="adj" fmla="val 18672"/>
              </a:avLst>
            </a:prstGeom>
            <a:solidFill>
              <a:srgbClr val="0070C0"/>
            </a:solidFill>
            <a:ln w="57150">
              <a:noFill/>
            </a:ln>
            <a:effectLst>
              <a:outerShdw blurRad="508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2F210F-9C56-46D7-56F2-7D8B87DFBEBD}"/>
                </a:ext>
              </a:extLst>
            </p:cNvPr>
            <p:cNvSpPr txBox="1"/>
            <p:nvPr/>
          </p:nvSpPr>
          <p:spPr>
            <a:xfrm>
              <a:off x="2322436" y="4102229"/>
              <a:ext cx="1964723" cy="2610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29172" b="1" dirty="0">
                  <a:ln w="15875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50800" dist="38100" dir="2700000" sx="106000" sy="106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2FB31A-A726-7BBA-0D4D-FCEBF7D6D697}"/>
                </a:ext>
              </a:extLst>
            </p:cNvPr>
            <p:cNvSpPr/>
            <p:nvPr/>
          </p:nvSpPr>
          <p:spPr>
            <a:xfrm>
              <a:off x="2322436" y="5425667"/>
              <a:ext cx="2224850" cy="101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64D27FD-E74F-228D-E087-BC4CF49BACB3}"/>
                </a:ext>
              </a:extLst>
            </p:cNvPr>
            <p:cNvGrpSpPr/>
            <p:nvPr/>
          </p:nvGrpSpPr>
          <p:grpSpPr>
            <a:xfrm>
              <a:off x="4757956" y="4663522"/>
              <a:ext cx="2089410" cy="1558498"/>
              <a:chOff x="4757956" y="4663522"/>
              <a:chExt cx="2089410" cy="1558498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509EFBA-A5EB-4B13-8736-891DE8A88D6B}"/>
                  </a:ext>
                </a:extLst>
              </p:cNvPr>
              <p:cNvSpPr/>
              <p:nvPr/>
            </p:nvSpPr>
            <p:spPr>
              <a:xfrm>
                <a:off x="4757956" y="46635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1FC0559-51EA-7F7E-7865-EEA955F88914}"/>
                  </a:ext>
                </a:extLst>
              </p:cNvPr>
              <p:cNvSpPr/>
              <p:nvPr/>
            </p:nvSpPr>
            <p:spPr>
              <a:xfrm>
                <a:off x="4757956" y="49172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48AE696-015B-4954-ACCD-5BF1FBDBA439}"/>
                  </a:ext>
                </a:extLst>
              </p:cNvPr>
              <p:cNvSpPr/>
              <p:nvPr/>
            </p:nvSpPr>
            <p:spPr>
              <a:xfrm>
                <a:off x="4757956" y="51710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D036625-C8FD-0801-88AB-1AE803E3703F}"/>
                  </a:ext>
                </a:extLst>
              </p:cNvPr>
              <p:cNvSpPr/>
              <p:nvPr/>
            </p:nvSpPr>
            <p:spPr>
              <a:xfrm>
                <a:off x="4757956" y="54247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BB1258F-0269-CBC1-089B-9D9C5450982A}"/>
                  </a:ext>
                </a:extLst>
              </p:cNvPr>
              <p:cNvSpPr/>
              <p:nvPr/>
            </p:nvSpPr>
            <p:spPr>
              <a:xfrm>
                <a:off x="4757956" y="56785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648CC8B-61D7-8739-0953-23B0CB39E50A}"/>
                  </a:ext>
                </a:extLst>
              </p:cNvPr>
              <p:cNvSpPr/>
              <p:nvPr/>
            </p:nvSpPr>
            <p:spPr>
              <a:xfrm>
                <a:off x="4757956" y="59322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E889AA8-1BF6-B17C-096F-776A5A6F4CC6}"/>
                  </a:ext>
                </a:extLst>
              </p:cNvPr>
              <p:cNvSpPr/>
              <p:nvPr/>
            </p:nvSpPr>
            <p:spPr>
              <a:xfrm>
                <a:off x="4757956" y="47903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BA370F0-2F8C-221F-BBF3-F6369152AB74}"/>
                  </a:ext>
                </a:extLst>
              </p:cNvPr>
              <p:cNvSpPr/>
              <p:nvPr/>
            </p:nvSpPr>
            <p:spPr>
              <a:xfrm>
                <a:off x="4757956" y="50441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42F781F-2FE7-492D-855D-71C3D82EB14D}"/>
                  </a:ext>
                </a:extLst>
              </p:cNvPr>
              <p:cNvSpPr/>
              <p:nvPr/>
            </p:nvSpPr>
            <p:spPr>
              <a:xfrm>
                <a:off x="4757956" y="52978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EFE6C89-608D-C503-6705-A003C21C0EEF}"/>
                  </a:ext>
                </a:extLst>
              </p:cNvPr>
              <p:cNvSpPr/>
              <p:nvPr/>
            </p:nvSpPr>
            <p:spPr>
              <a:xfrm>
                <a:off x="4757956" y="55516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F3E10FC-8209-DD78-B710-7866C0DAA5C9}"/>
                  </a:ext>
                </a:extLst>
              </p:cNvPr>
              <p:cNvSpPr/>
              <p:nvPr/>
            </p:nvSpPr>
            <p:spPr>
              <a:xfrm>
                <a:off x="4757956" y="58053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8A88F39A-6CCD-AAF1-BC55-FBE05450EC82}"/>
                  </a:ext>
                </a:extLst>
              </p:cNvPr>
              <p:cNvSpPr/>
              <p:nvPr/>
            </p:nvSpPr>
            <p:spPr>
              <a:xfrm>
                <a:off x="4757956" y="60591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E64D734-65A6-1535-7E23-E753D34F388D}"/>
                  </a:ext>
                </a:extLst>
              </p:cNvPr>
              <p:cNvSpPr/>
              <p:nvPr/>
            </p:nvSpPr>
            <p:spPr>
              <a:xfrm>
                <a:off x="4757956" y="6186020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5C09F7-9CDF-F8AE-7F67-49D4EAE42D8C}"/>
                </a:ext>
              </a:extLst>
            </p:cNvPr>
            <p:cNvSpPr/>
            <p:nvPr/>
          </p:nvSpPr>
          <p:spPr>
            <a:xfrm>
              <a:off x="2940908" y="4522573"/>
              <a:ext cx="1606378" cy="1161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A9DDAA7-E2E6-891D-2C97-5A49B6330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240" y="4100777"/>
              <a:ext cx="2707905" cy="2591817"/>
            </a:xfrm>
            <a:prstGeom prst="rect">
              <a:avLst/>
            </a:prstGeom>
            <a:noFill/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rmAutofit/>
            </a:bodyPr>
            <a:lstStyle/>
            <a:p>
              <a:r>
                <a:rPr lang="en-CN" sz="29172" b="1" i="1" kern="800" spc="-1404" dirty="0">
                  <a:ln w="15875">
                    <a:solidFill>
                      <a:srgbClr val="0070C0"/>
                    </a:solidFill>
                  </a:ln>
                  <a:solidFill>
                    <a:srgbClr val="0070C0"/>
                  </a:solidFill>
                  <a:effectLst>
                    <a:outerShdw blurRad="50800" dist="38100" dir="2700000" sx="109000" sy="109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NL</a:t>
              </a:r>
              <a:endParaRPr lang="en-CN" sz="20209" b="1" i="1" kern="800" spc="-1404" dirty="0">
                <a:ln w="15875"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50800" dist="38100" dir="2700000" sx="109000" sy="109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B8E6713-1553-9A6B-1505-35E2DEA63C3A}"/>
              </a:ext>
            </a:extLst>
          </p:cNvPr>
          <p:cNvSpPr txBox="1"/>
          <p:nvPr/>
        </p:nvSpPr>
        <p:spPr>
          <a:xfrm>
            <a:off x="32346900" y="25946100"/>
            <a:ext cx="5641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5400" dirty="0"/>
              <a:t>Designed by Ke Luo</a:t>
            </a:r>
          </a:p>
        </p:txBody>
      </p:sp>
    </p:spTree>
    <p:extLst>
      <p:ext uri="{BB962C8B-B14F-4D97-AF65-F5344CB8AC3E}">
        <p14:creationId xmlns:p14="http://schemas.microsoft.com/office/powerpoint/2010/main" val="82931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AA2EE5-C0E0-3DA9-6F6A-FCBB4E3C0EA2}"/>
              </a:ext>
            </a:extLst>
          </p:cNvPr>
          <p:cNvGrpSpPr>
            <a:grpSpLocks noChangeAspect="1"/>
          </p:cNvGrpSpPr>
          <p:nvPr/>
        </p:nvGrpSpPr>
        <p:grpSpPr>
          <a:xfrm>
            <a:off x="7734654" y="2092133"/>
            <a:ext cx="7941634" cy="4584123"/>
            <a:chOff x="2322436" y="4100777"/>
            <a:chExt cx="4524930" cy="2611914"/>
          </a:xfrm>
        </p:grpSpPr>
        <p:sp>
          <p:nvSpPr>
            <p:cNvPr id="3" name="Donut 2">
              <a:extLst>
                <a:ext uri="{FF2B5EF4-FFF2-40B4-BE49-F238E27FC236}">
                  <a16:creationId xmlns:a16="http://schemas.microsoft.com/office/drawing/2014/main" id="{22BD2AEF-871A-A699-5A32-6BE355142221}"/>
                </a:ext>
              </a:extLst>
            </p:cNvPr>
            <p:cNvSpPr/>
            <p:nvPr/>
          </p:nvSpPr>
          <p:spPr>
            <a:xfrm>
              <a:off x="4734467" y="4676222"/>
              <a:ext cx="1606378" cy="1543857"/>
            </a:xfrm>
            <a:prstGeom prst="donut">
              <a:avLst>
                <a:gd name="adj" fmla="val 18672"/>
              </a:avLst>
            </a:prstGeom>
            <a:solidFill>
              <a:srgbClr val="0070C0"/>
            </a:solidFill>
            <a:ln w="57150">
              <a:noFill/>
            </a:ln>
            <a:effectLst>
              <a:outerShdw blurRad="508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90914C-5667-5FA0-CAA5-B7A7E7DA4E6F}"/>
                </a:ext>
              </a:extLst>
            </p:cNvPr>
            <p:cNvSpPr txBox="1"/>
            <p:nvPr/>
          </p:nvSpPr>
          <p:spPr>
            <a:xfrm>
              <a:off x="2322436" y="4102229"/>
              <a:ext cx="1964723" cy="2610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29172" b="1" dirty="0">
                  <a:ln w="15875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50800" dist="38100" dir="2700000" sx="106000" sy="106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3E19ADE-1ACB-4EB0-2D54-112015C2FCFB}"/>
                </a:ext>
              </a:extLst>
            </p:cNvPr>
            <p:cNvSpPr/>
            <p:nvPr/>
          </p:nvSpPr>
          <p:spPr>
            <a:xfrm>
              <a:off x="2322436" y="5425667"/>
              <a:ext cx="2224850" cy="101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70AD34-7409-43B7-A434-5AC1619A2812}"/>
                </a:ext>
              </a:extLst>
            </p:cNvPr>
            <p:cNvGrpSpPr/>
            <p:nvPr/>
          </p:nvGrpSpPr>
          <p:grpSpPr>
            <a:xfrm>
              <a:off x="4757956" y="4663522"/>
              <a:ext cx="2089410" cy="1558498"/>
              <a:chOff x="4757956" y="4663522"/>
              <a:chExt cx="2089410" cy="1558498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A8AB36A-CF3C-CB1E-6410-29429CB3CB5F}"/>
                  </a:ext>
                </a:extLst>
              </p:cNvPr>
              <p:cNvSpPr/>
              <p:nvPr/>
            </p:nvSpPr>
            <p:spPr>
              <a:xfrm>
                <a:off x="4757956" y="46635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FFE86B8-8D64-9AA0-C357-F4303E0F3C14}"/>
                  </a:ext>
                </a:extLst>
              </p:cNvPr>
              <p:cNvSpPr/>
              <p:nvPr/>
            </p:nvSpPr>
            <p:spPr>
              <a:xfrm>
                <a:off x="4757956" y="49172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307F8A8-D22A-D4C4-F598-BE9DA859A27E}"/>
                  </a:ext>
                </a:extLst>
              </p:cNvPr>
              <p:cNvSpPr/>
              <p:nvPr/>
            </p:nvSpPr>
            <p:spPr>
              <a:xfrm>
                <a:off x="4757956" y="51710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125D6E6-69EF-6A43-6194-BBE873AF4B4B}"/>
                  </a:ext>
                </a:extLst>
              </p:cNvPr>
              <p:cNvSpPr/>
              <p:nvPr/>
            </p:nvSpPr>
            <p:spPr>
              <a:xfrm>
                <a:off x="4757956" y="54247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BC20FB2-7259-03F0-786F-E19DDA76C7BD}"/>
                  </a:ext>
                </a:extLst>
              </p:cNvPr>
              <p:cNvSpPr/>
              <p:nvPr/>
            </p:nvSpPr>
            <p:spPr>
              <a:xfrm>
                <a:off x="4757956" y="56785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CE8B684-3D86-BB75-968D-2C8972B45147}"/>
                  </a:ext>
                </a:extLst>
              </p:cNvPr>
              <p:cNvSpPr/>
              <p:nvPr/>
            </p:nvSpPr>
            <p:spPr>
              <a:xfrm>
                <a:off x="4757956" y="59322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55B015F-E6AB-B8D9-612F-472FDDF2B4DA}"/>
                  </a:ext>
                </a:extLst>
              </p:cNvPr>
              <p:cNvSpPr/>
              <p:nvPr/>
            </p:nvSpPr>
            <p:spPr>
              <a:xfrm>
                <a:off x="4757956" y="47903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AFA1AE4-8AA7-C395-EE1A-930635D40EC1}"/>
                  </a:ext>
                </a:extLst>
              </p:cNvPr>
              <p:cNvSpPr/>
              <p:nvPr/>
            </p:nvSpPr>
            <p:spPr>
              <a:xfrm>
                <a:off x="4757956" y="50441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AD9CBA8-2A9D-6051-2E56-17A9297E90FF}"/>
                  </a:ext>
                </a:extLst>
              </p:cNvPr>
              <p:cNvSpPr/>
              <p:nvPr/>
            </p:nvSpPr>
            <p:spPr>
              <a:xfrm>
                <a:off x="4757956" y="52978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36C8F90-51EF-FF94-9ECB-E180DFC22106}"/>
                  </a:ext>
                </a:extLst>
              </p:cNvPr>
              <p:cNvSpPr/>
              <p:nvPr/>
            </p:nvSpPr>
            <p:spPr>
              <a:xfrm>
                <a:off x="4757956" y="55516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CDC9B87-77AF-6744-79D6-A29D972D73D9}"/>
                  </a:ext>
                </a:extLst>
              </p:cNvPr>
              <p:cNvSpPr/>
              <p:nvPr/>
            </p:nvSpPr>
            <p:spPr>
              <a:xfrm>
                <a:off x="4757956" y="58053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8CC513-9CD5-E09E-FFF3-3908E26ECC4F}"/>
                  </a:ext>
                </a:extLst>
              </p:cNvPr>
              <p:cNvSpPr/>
              <p:nvPr/>
            </p:nvSpPr>
            <p:spPr>
              <a:xfrm>
                <a:off x="4757956" y="60591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39E15FF-4F01-6BA3-531C-6303BDBB684D}"/>
                  </a:ext>
                </a:extLst>
              </p:cNvPr>
              <p:cNvSpPr/>
              <p:nvPr/>
            </p:nvSpPr>
            <p:spPr>
              <a:xfrm>
                <a:off x="4757956" y="6186020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EC01DB-882E-D794-CC54-2A90147D0454}"/>
                </a:ext>
              </a:extLst>
            </p:cNvPr>
            <p:cNvSpPr/>
            <p:nvPr/>
          </p:nvSpPr>
          <p:spPr>
            <a:xfrm>
              <a:off x="2940908" y="4522573"/>
              <a:ext cx="1606378" cy="1161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63AFF3-090B-44A8-0FCC-E28E0200DA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240" y="4100777"/>
              <a:ext cx="2707905" cy="2591817"/>
            </a:xfrm>
            <a:prstGeom prst="rect">
              <a:avLst/>
            </a:prstGeom>
            <a:noFill/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rmAutofit/>
            </a:bodyPr>
            <a:lstStyle/>
            <a:p>
              <a:r>
                <a:rPr lang="en-CN" sz="29172" b="1" i="1" kern="800" spc="-1404" dirty="0">
                  <a:ln w="15875">
                    <a:solidFill>
                      <a:srgbClr val="0070C0"/>
                    </a:solidFill>
                  </a:ln>
                  <a:solidFill>
                    <a:srgbClr val="0070C0"/>
                  </a:solidFill>
                  <a:effectLst>
                    <a:outerShdw blurRad="50800" dist="38100" dir="2700000" sx="109000" sy="109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NL</a:t>
              </a:r>
              <a:endParaRPr lang="en-CN" sz="20209" b="1" i="1" kern="800" spc="-1404" dirty="0">
                <a:ln w="15875"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50800" dist="38100" dir="2700000" sx="109000" sy="109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6E9ADFD-6A3B-988C-1928-04616225225A}"/>
              </a:ext>
            </a:extLst>
          </p:cNvPr>
          <p:cNvSpPr txBox="1"/>
          <p:nvPr/>
        </p:nvSpPr>
        <p:spPr>
          <a:xfrm>
            <a:off x="15157044" y="2978625"/>
            <a:ext cx="18969298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500" b="1" dirty="0">
                <a:solidFill>
                  <a:srgbClr val="0070C0"/>
                </a:solidFill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b="1" dirty="0">
                <a:ln w="34925">
                  <a:solidFill>
                    <a:schemeClr val="accent1"/>
                  </a:solidFill>
                </a:ln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WUHAN NATIONAL LABORATORY FOR OPTOELECTRONICS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2E72027-0AAE-F98C-C7F2-C00C041E14E0}"/>
              </a:ext>
            </a:extLst>
          </p:cNvPr>
          <p:cNvGrpSpPr>
            <a:grpSpLocks noChangeAspect="1"/>
          </p:cNvGrpSpPr>
          <p:nvPr/>
        </p:nvGrpSpPr>
        <p:grpSpPr>
          <a:xfrm>
            <a:off x="7734654" y="7824271"/>
            <a:ext cx="7941634" cy="4584123"/>
            <a:chOff x="2322436" y="4100777"/>
            <a:chExt cx="4524930" cy="2611914"/>
          </a:xfrm>
        </p:grpSpPr>
        <p:sp>
          <p:nvSpPr>
            <p:cNvPr id="46" name="Donut 45">
              <a:extLst>
                <a:ext uri="{FF2B5EF4-FFF2-40B4-BE49-F238E27FC236}">
                  <a16:creationId xmlns:a16="http://schemas.microsoft.com/office/drawing/2014/main" id="{9A68C525-26B5-8D41-AE34-2C27CF34FA27}"/>
                </a:ext>
              </a:extLst>
            </p:cNvPr>
            <p:cNvSpPr/>
            <p:nvPr/>
          </p:nvSpPr>
          <p:spPr>
            <a:xfrm>
              <a:off x="4734467" y="4676222"/>
              <a:ext cx="1606378" cy="1543857"/>
            </a:xfrm>
            <a:prstGeom prst="donut">
              <a:avLst>
                <a:gd name="adj" fmla="val 18672"/>
              </a:avLst>
            </a:prstGeom>
            <a:gradFill>
              <a:gsLst>
                <a:gs pos="40000">
                  <a:schemeClr val="accent1">
                    <a:lumMod val="89000"/>
                  </a:schemeClr>
                </a:gs>
                <a:gs pos="50000">
                  <a:schemeClr val="accent1">
                    <a:lumMod val="0"/>
                    <a:lumOff val="100000"/>
                  </a:schemeClr>
                </a:gs>
                <a:gs pos="60000">
                  <a:schemeClr val="accent1">
                    <a:lumMod val="70000"/>
                  </a:schemeClr>
                </a:gs>
              </a:gsLst>
              <a:lin ang="16200000" scaled="1"/>
            </a:gradFill>
            <a:ln w="57150">
              <a:noFill/>
            </a:ln>
            <a:effectLst>
              <a:outerShdw blurRad="508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4E8F80-D72B-BC01-750B-91D515843972}"/>
                </a:ext>
              </a:extLst>
            </p:cNvPr>
            <p:cNvSpPr txBox="1"/>
            <p:nvPr/>
          </p:nvSpPr>
          <p:spPr>
            <a:xfrm>
              <a:off x="2322436" y="4102229"/>
              <a:ext cx="1964723" cy="2610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29172" b="1" dirty="0">
                  <a:ln w="15875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50800" dist="38100" dir="2700000" sx="106000" sy="106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2D66BF-3697-8C8E-8687-7964818AD9EF}"/>
                </a:ext>
              </a:extLst>
            </p:cNvPr>
            <p:cNvSpPr/>
            <p:nvPr/>
          </p:nvSpPr>
          <p:spPr>
            <a:xfrm>
              <a:off x="2322436" y="5425667"/>
              <a:ext cx="2224850" cy="101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41FF577-43AF-CD67-2E19-494436684E07}"/>
                </a:ext>
              </a:extLst>
            </p:cNvPr>
            <p:cNvGrpSpPr/>
            <p:nvPr/>
          </p:nvGrpSpPr>
          <p:grpSpPr>
            <a:xfrm>
              <a:off x="4757956" y="4663522"/>
              <a:ext cx="2089410" cy="1558498"/>
              <a:chOff x="4757956" y="4663522"/>
              <a:chExt cx="2089410" cy="1558498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774A4A1-A981-23E0-852D-53FB434126A5}"/>
                  </a:ext>
                </a:extLst>
              </p:cNvPr>
              <p:cNvSpPr/>
              <p:nvPr/>
            </p:nvSpPr>
            <p:spPr>
              <a:xfrm>
                <a:off x="4757956" y="46635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32477A0-227C-589E-8D4B-1A848DC7ED21}"/>
                  </a:ext>
                </a:extLst>
              </p:cNvPr>
              <p:cNvSpPr/>
              <p:nvPr/>
            </p:nvSpPr>
            <p:spPr>
              <a:xfrm>
                <a:off x="4757956" y="49172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2CD8CC4-5E36-B4D7-DA31-7BEE1BF8C8E8}"/>
                  </a:ext>
                </a:extLst>
              </p:cNvPr>
              <p:cNvSpPr/>
              <p:nvPr/>
            </p:nvSpPr>
            <p:spPr>
              <a:xfrm>
                <a:off x="4757956" y="51710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21BF65A-5640-1DFC-B41A-690DAF168A8C}"/>
                  </a:ext>
                </a:extLst>
              </p:cNvPr>
              <p:cNvSpPr/>
              <p:nvPr/>
            </p:nvSpPr>
            <p:spPr>
              <a:xfrm>
                <a:off x="4757956" y="54247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E81AB66-E835-5046-9DA9-3B4CC5D388CB}"/>
                  </a:ext>
                </a:extLst>
              </p:cNvPr>
              <p:cNvSpPr/>
              <p:nvPr/>
            </p:nvSpPr>
            <p:spPr>
              <a:xfrm>
                <a:off x="4757956" y="56785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878DBDE-ABF7-7B57-0AD2-ED41302E5A4F}"/>
                  </a:ext>
                </a:extLst>
              </p:cNvPr>
              <p:cNvSpPr/>
              <p:nvPr/>
            </p:nvSpPr>
            <p:spPr>
              <a:xfrm>
                <a:off x="4757956" y="59322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039004D-E3D3-0DC7-FF7E-F31FC7E6C660}"/>
                  </a:ext>
                </a:extLst>
              </p:cNvPr>
              <p:cNvSpPr/>
              <p:nvPr/>
            </p:nvSpPr>
            <p:spPr>
              <a:xfrm>
                <a:off x="4757956" y="47903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C084714-95E1-D0C2-3F99-71AFE0E86E20}"/>
                  </a:ext>
                </a:extLst>
              </p:cNvPr>
              <p:cNvSpPr/>
              <p:nvPr/>
            </p:nvSpPr>
            <p:spPr>
              <a:xfrm>
                <a:off x="4757956" y="50441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880E533-285F-E765-3EB6-23FF394E94AE}"/>
                  </a:ext>
                </a:extLst>
              </p:cNvPr>
              <p:cNvSpPr/>
              <p:nvPr/>
            </p:nvSpPr>
            <p:spPr>
              <a:xfrm>
                <a:off x="4757956" y="52978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CE08239-2982-4112-E247-7D29EDA9168C}"/>
                  </a:ext>
                </a:extLst>
              </p:cNvPr>
              <p:cNvSpPr/>
              <p:nvPr/>
            </p:nvSpPr>
            <p:spPr>
              <a:xfrm>
                <a:off x="4757956" y="55516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F6E91F9-CFB0-329F-422F-D1AF2423F1BD}"/>
                  </a:ext>
                </a:extLst>
              </p:cNvPr>
              <p:cNvSpPr/>
              <p:nvPr/>
            </p:nvSpPr>
            <p:spPr>
              <a:xfrm>
                <a:off x="4757956" y="58053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6DA7A74-2943-240C-3C00-45B54D88684E}"/>
                  </a:ext>
                </a:extLst>
              </p:cNvPr>
              <p:cNvSpPr/>
              <p:nvPr/>
            </p:nvSpPr>
            <p:spPr>
              <a:xfrm>
                <a:off x="4757956" y="60591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F394B97-B2C8-FAFC-AB14-4D5DF3038440}"/>
                  </a:ext>
                </a:extLst>
              </p:cNvPr>
              <p:cNvSpPr/>
              <p:nvPr/>
            </p:nvSpPr>
            <p:spPr>
              <a:xfrm>
                <a:off x="4757956" y="6186020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6B6C732-2DD1-5F47-6728-0172D65C4841}"/>
                </a:ext>
              </a:extLst>
            </p:cNvPr>
            <p:cNvSpPr/>
            <p:nvPr/>
          </p:nvSpPr>
          <p:spPr>
            <a:xfrm>
              <a:off x="2940908" y="4522573"/>
              <a:ext cx="1606378" cy="1161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87A5AFF-9CB6-C0D4-AF14-E880F8B9B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240" y="4100777"/>
              <a:ext cx="2707905" cy="2591817"/>
            </a:xfrm>
            <a:prstGeom prst="rect">
              <a:avLst/>
            </a:prstGeom>
            <a:noFill/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rmAutofit/>
            </a:bodyPr>
            <a:lstStyle/>
            <a:p>
              <a:r>
                <a:rPr lang="en-CN" sz="29172" b="1" i="1" kern="800" spc="-1404" dirty="0">
                  <a:ln w="15875">
                    <a:noFill/>
                  </a:ln>
                  <a:gradFill>
                    <a:gsLst>
                      <a:gs pos="40000">
                        <a:schemeClr val="accent1">
                          <a:lumMod val="89000"/>
                        </a:schemeClr>
                      </a:gs>
                      <a:gs pos="50000">
                        <a:schemeClr val="accent1">
                          <a:lumMod val="0"/>
                          <a:lumOff val="100000"/>
                        </a:schemeClr>
                      </a:gs>
                      <a:gs pos="60000">
                        <a:schemeClr val="accent1">
                          <a:lumMod val="70000"/>
                        </a:schemeClr>
                      </a:gs>
                    </a:gsLst>
                    <a:lin ang="16200000" scaled="1"/>
                  </a:gradFill>
                  <a:effectLst>
                    <a:outerShdw blurRad="50800" dist="38100" dir="2700000" sx="109000" sy="109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NL</a:t>
              </a:r>
              <a:endParaRPr lang="en-CN" sz="20209" b="1" i="1" kern="800" spc="-1404" dirty="0">
                <a:ln w="15875">
                  <a:noFill/>
                </a:ln>
                <a:gradFill>
                  <a:gsLst>
                    <a:gs pos="40000">
                      <a:schemeClr val="accent1">
                        <a:lumMod val="89000"/>
                      </a:schemeClr>
                    </a:gs>
                    <a:gs pos="50000">
                      <a:schemeClr val="accent1">
                        <a:lumMod val="0"/>
                        <a:lumOff val="100000"/>
                      </a:schemeClr>
                    </a:gs>
                    <a:gs pos="60000">
                      <a:schemeClr val="accent1">
                        <a:lumMod val="70000"/>
                      </a:schemeClr>
                    </a:gs>
                  </a:gsLst>
                  <a:lin ang="16200000" scaled="1"/>
                </a:gradFill>
                <a:effectLst>
                  <a:outerShdw blurRad="50800" dist="38100" dir="2700000" sx="109000" sy="109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51364B5-6294-DD9E-2DF9-D38537A52E9D}"/>
              </a:ext>
            </a:extLst>
          </p:cNvPr>
          <p:cNvSpPr txBox="1"/>
          <p:nvPr/>
        </p:nvSpPr>
        <p:spPr>
          <a:xfrm>
            <a:off x="15157044" y="8598285"/>
            <a:ext cx="18969299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CN" sz="14500" b="1" dirty="0">
                <a:solidFill>
                  <a:srgbClr val="0070C0"/>
                </a:solidFill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b="1" dirty="0">
                <a:ln w="34925">
                  <a:solidFill>
                    <a:schemeClr val="accent1"/>
                  </a:solidFill>
                </a:ln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WUHAN NATIONAL LABORATORY FOR OPTOELECTRONICS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86D24BC-CC3A-A625-1747-20D117A28DEA}"/>
              </a:ext>
            </a:extLst>
          </p:cNvPr>
          <p:cNvGrpSpPr>
            <a:grpSpLocks noChangeAspect="1"/>
          </p:cNvGrpSpPr>
          <p:nvPr/>
        </p:nvGrpSpPr>
        <p:grpSpPr>
          <a:xfrm>
            <a:off x="7734654" y="13771462"/>
            <a:ext cx="7941634" cy="4584123"/>
            <a:chOff x="2322436" y="4100777"/>
            <a:chExt cx="4524930" cy="2611914"/>
          </a:xfrm>
        </p:grpSpPr>
        <p:sp>
          <p:nvSpPr>
            <p:cNvPr id="67" name="Donut 66">
              <a:extLst>
                <a:ext uri="{FF2B5EF4-FFF2-40B4-BE49-F238E27FC236}">
                  <a16:creationId xmlns:a16="http://schemas.microsoft.com/office/drawing/2014/main" id="{7F851039-4109-0CF1-A72D-276DE52F47A0}"/>
                </a:ext>
              </a:extLst>
            </p:cNvPr>
            <p:cNvSpPr/>
            <p:nvPr/>
          </p:nvSpPr>
          <p:spPr>
            <a:xfrm>
              <a:off x="4734467" y="4676222"/>
              <a:ext cx="1606378" cy="1543857"/>
            </a:xfrm>
            <a:prstGeom prst="donut">
              <a:avLst>
                <a:gd name="adj" fmla="val 18672"/>
              </a:avLst>
            </a:prstGeom>
            <a:solidFill>
              <a:schemeClr val="tx1"/>
            </a:solidFill>
            <a:ln w="57150">
              <a:noFill/>
            </a:ln>
            <a:effectLst>
              <a:outerShdw blurRad="508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 b="1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5C4816-40EE-7E9B-03F8-6486353131BB}"/>
                </a:ext>
              </a:extLst>
            </p:cNvPr>
            <p:cNvSpPr txBox="1"/>
            <p:nvPr/>
          </p:nvSpPr>
          <p:spPr>
            <a:xfrm>
              <a:off x="2322436" y="4102229"/>
              <a:ext cx="1964723" cy="2610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29172" b="1" dirty="0">
                  <a:ln w="15875">
                    <a:noFill/>
                  </a:ln>
                  <a:effectLst>
                    <a:outerShdw blurRad="50800" dist="38100" dir="2700000" sx="106000" sy="106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A8A5539-8BEC-D73A-1E81-21C8DCEEB290}"/>
                </a:ext>
              </a:extLst>
            </p:cNvPr>
            <p:cNvSpPr/>
            <p:nvPr/>
          </p:nvSpPr>
          <p:spPr>
            <a:xfrm>
              <a:off x="2322436" y="5425667"/>
              <a:ext cx="2224850" cy="101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>
                <a:solidFill>
                  <a:schemeClr val="tx1"/>
                </a:solidFill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847BD3E-7CB9-46F1-6BE1-89A08F03E6B7}"/>
                </a:ext>
              </a:extLst>
            </p:cNvPr>
            <p:cNvGrpSpPr/>
            <p:nvPr/>
          </p:nvGrpSpPr>
          <p:grpSpPr>
            <a:xfrm>
              <a:off x="4757956" y="4663522"/>
              <a:ext cx="2089410" cy="1558498"/>
              <a:chOff x="4757956" y="4663522"/>
              <a:chExt cx="2089410" cy="1558498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7BD6D4F-EA15-AAAE-7A2A-215237CD427C}"/>
                  </a:ext>
                </a:extLst>
              </p:cNvPr>
              <p:cNvSpPr/>
              <p:nvPr/>
            </p:nvSpPr>
            <p:spPr>
              <a:xfrm>
                <a:off x="4757956" y="46635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0102B41-546E-0CAD-49B8-5BD4FC7526F7}"/>
                  </a:ext>
                </a:extLst>
              </p:cNvPr>
              <p:cNvSpPr/>
              <p:nvPr/>
            </p:nvSpPr>
            <p:spPr>
              <a:xfrm>
                <a:off x="4757956" y="49172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920D316-FB5C-63E6-0A39-4EE980680ED2}"/>
                  </a:ext>
                </a:extLst>
              </p:cNvPr>
              <p:cNvSpPr/>
              <p:nvPr/>
            </p:nvSpPr>
            <p:spPr>
              <a:xfrm>
                <a:off x="4757956" y="51710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ED495C6-9F9B-DFDF-B45E-601E7A6BADA5}"/>
                  </a:ext>
                </a:extLst>
              </p:cNvPr>
              <p:cNvSpPr/>
              <p:nvPr/>
            </p:nvSpPr>
            <p:spPr>
              <a:xfrm>
                <a:off x="4757956" y="54247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A9DC2CD-6BB5-B4E1-61D6-BABEF9415E3D}"/>
                  </a:ext>
                </a:extLst>
              </p:cNvPr>
              <p:cNvSpPr/>
              <p:nvPr/>
            </p:nvSpPr>
            <p:spPr>
              <a:xfrm>
                <a:off x="4757956" y="56785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014992C-A0DA-1EF0-1881-D4E1FF8868AB}"/>
                  </a:ext>
                </a:extLst>
              </p:cNvPr>
              <p:cNvSpPr/>
              <p:nvPr/>
            </p:nvSpPr>
            <p:spPr>
              <a:xfrm>
                <a:off x="4757956" y="59322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2EC469-0B0E-5502-2EF7-AE2CFED795C3}"/>
                  </a:ext>
                </a:extLst>
              </p:cNvPr>
              <p:cNvSpPr/>
              <p:nvPr/>
            </p:nvSpPr>
            <p:spPr>
              <a:xfrm>
                <a:off x="4757956" y="47903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2C7F48A-BC1B-3E7F-46D8-C1D4094A08D7}"/>
                  </a:ext>
                </a:extLst>
              </p:cNvPr>
              <p:cNvSpPr/>
              <p:nvPr/>
            </p:nvSpPr>
            <p:spPr>
              <a:xfrm>
                <a:off x="4757956" y="50441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5E58FB2-6112-B336-2556-7AC87E456B43}"/>
                  </a:ext>
                </a:extLst>
              </p:cNvPr>
              <p:cNvSpPr/>
              <p:nvPr/>
            </p:nvSpPr>
            <p:spPr>
              <a:xfrm>
                <a:off x="4757956" y="52978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E1EDD43-FE0F-E0BD-AADF-63556E390C1A}"/>
                  </a:ext>
                </a:extLst>
              </p:cNvPr>
              <p:cNvSpPr/>
              <p:nvPr/>
            </p:nvSpPr>
            <p:spPr>
              <a:xfrm>
                <a:off x="4757956" y="55516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237580D-FD9A-CA1F-1205-7BCA61F47CF4}"/>
                  </a:ext>
                </a:extLst>
              </p:cNvPr>
              <p:cNvSpPr/>
              <p:nvPr/>
            </p:nvSpPr>
            <p:spPr>
              <a:xfrm>
                <a:off x="4757956" y="58053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ED6B695-5483-578C-0971-9C27E4BE8BD0}"/>
                  </a:ext>
                </a:extLst>
              </p:cNvPr>
              <p:cNvSpPr/>
              <p:nvPr/>
            </p:nvSpPr>
            <p:spPr>
              <a:xfrm>
                <a:off x="4757956" y="60591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8513A97-917C-7713-265A-38819FCCF559}"/>
                  </a:ext>
                </a:extLst>
              </p:cNvPr>
              <p:cNvSpPr/>
              <p:nvPr/>
            </p:nvSpPr>
            <p:spPr>
              <a:xfrm>
                <a:off x="4757956" y="6186020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2767616-E5E8-8894-F0A3-73FDAFFD00BC}"/>
                </a:ext>
              </a:extLst>
            </p:cNvPr>
            <p:cNvSpPr/>
            <p:nvPr/>
          </p:nvSpPr>
          <p:spPr>
            <a:xfrm>
              <a:off x="2940908" y="4522573"/>
              <a:ext cx="1606378" cy="1161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>
                <a:solidFill>
                  <a:schemeClr val="tx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7801B14-B5CE-EB41-E41E-677EFFE62E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240" y="4100777"/>
              <a:ext cx="2707905" cy="2591817"/>
            </a:xfrm>
            <a:prstGeom prst="rect">
              <a:avLst/>
            </a:prstGeom>
            <a:noFill/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rmAutofit/>
            </a:bodyPr>
            <a:lstStyle/>
            <a:p>
              <a:r>
                <a:rPr lang="en-CN" sz="29172" b="1" i="1" kern="800" spc="-1404" dirty="0">
                  <a:ln w="15875">
                    <a:noFill/>
                  </a:ln>
                  <a:effectLst>
                    <a:outerShdw blurRad="50800" dist="38100" dir="2700000" sx="109000" sy="109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NL</a:t>
              </a:r>
              <a:endParaRPr lang="en-CN" sz="20209" b="1" i="1" kern="800" spc="-1404" dirty="0">
                <a:ln w="15875">
                  <a:noFill/>
                </a:ln>
                <a:effectLst>
                  <a:outerShdw blurRad="50800" dist="38100" dir="2700000" sx="109000" sy="109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925039F-786D-6339-285C-B2C96DCF6B33}"/>
              </a:ext>
            </a:extLst>
          </p:cNvPr>
          <p:cNvGrpSpPr>
            <a:grpSpLocks noChangeAspect="1"/>
          </p:cNvGrpSpPr>
          <p:nvPr/>
        </p:nvGrpSpPr>
        <p:grpSpPr>
          <a:xfrm>
            <a:off x="7734654" y="19886689"/>
            <a:ext cx="7941634" cy="4584123"/>
            <a:chOff x="2322436" y="4100777"/>
            <a:chExt cx="4524930" cy="2611914"/>
          </a:xfrm>
        </p:grpSpPr>
        <p:sp>
          <p:nvSpPr>
            <p:cNvPr id="87" name="Donut 86">
              <a:extLst>
                <a:ext uri="{FF2B5EF4-FFF2-40B4-BE49-F238E27FC236}">
                  <a16:creationId xmlns:a16="http://schemas.microsoft.com/office/drawing/2014/main" id="{906C2816-0018-D577-C79D-9F70FBB8D3C9}"/>
                </a:ext>
              </a:extLst>
            </p:cNvPr>
            <p:cNvSpPr/>
            <p:nvPr/>
          </p:nvSpPr>
          <p:spPr>
            <a:xfrm>
              <a:off x="4734467" y="4676222"/>
              <a:ext cx="1606378" cy="1543857"/>
            </a:xfrm>
            <a:prstGeom prst="donut">
              <a:avLst>
                <a:gd name="adj" fmla="val 18672"/>
              </a:avLst>
            </a:prstGeom>
            <a:solidFill>
              <a:schemeClr val="bg1">
                <a:lumMod val="50000"/>
              </a:schemeClr>
            </a:solidFill>
            <a:ln w="57150">
              <a:noFill/>
            </a:ln>
            <a:effectLst>
              <a:outerShdw blurRad="508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F5D1FB-BD84-A35B-0D23-92A067897CC6}"/>
                </a:ext>
              </a:extLst>
            </p:cNvPr>
            <p:cNvSpPr txBox="1"/>
            <p:nvPr/>
          </p:nvSpPr>
          <p:spPr>
            <a:xfrm>
              <a:off x="2322436" y="4102229"/>
              <a:ext cx="1964723" cy="2610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29172" b="1" dirty="0">
                  <a:ln w="15875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>
                    <a:outerShdw blurRad="50800" dist="38100" dir="2700000" sx="106000" sy="106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FDCDAFA-BE72-05E0-13C3-A5A9D414684A}"/>
                </a:ext>
              </a:extLst>
            </p:cNvPr>
            <p:cNvSpPr/>
            <p:nvPr/>
          </p:nvSpPr>
          <p:spPr>
            <a:xfrm>
              <a:off x="2322436" y="5425667"/>
              <a:ext cx="2224850" cy="101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2CF16A2-5A89-6C95-24A3-72F7ACB57BB9}"/>
                </a:ext>
              </a:extLst>
            </p:cNvPr>
            <p:cNvGrpSpPr/>
            <p:nvPr/>
          </p:nvGrpSpPr>
          <p:grpSpPr>
            <a:xfrm>
              <a:off x="4757956" y="4663522"/>
              <a:ext cx="2089410" cy="1558498"/>
              <a:chOff x="4757956" y="4663522"/>
              <a:chExt cx="2089410" cy="1558498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518CAD2-D2F7-0F0F-E8B2-F4ACE593C747}"/>
                  </a:ext>
                </a:extLst>
              </p:cNvPr>
              <p:cNvSpPr/>
              <p:nvPr/>
            </p:nvSpPr>
            <p:spPr>
              <a:xfrm>
                <a:off x="4757956" y="46635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F067B6D-829E-E4F5-3D48-BB2952A725FF}"/>
                  </a:ext>
                </a:extLst>
              </p:cNvPr>
              <p:cNvSpPr/>
              <p:nvPr/>
            </p:nvSpPr>
            <p:spPr>
              <a:xfrm>
                <a:off x="4757956" y="49172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C5575AA-C472-734C-A713-D41381BA9CDD}"/>
                  </a:ext>
                </a:extLst>
              </p:cNvPr>
              <p:cNvSpPr/>
              <p:nvPr/>
            </p:nvSpPr>
            <p:spPr>
              <a:xfrm>
                <a:off x="4757956" y="51710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69AEE6F-D6C5-145C-BA03-D5E1EDEB4496}"/>
                  </a:ext>
                </a:extLst>
              </p:cNvPr>
              <p:cNvSpPr/>
              <p:nvPr/>
            </p:nvSpPr>
            <p:spPr>
              <a:xfrm>
                <a:off x="4757956" y="54247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3BDA345-C794-B4F1-60F0-A64DA80EE2D5}"/>
                  </a:ext>
                </a:extLst>
              </p:cNvPr>
              <p:cNvSpPr/>
              <p:nvPr/>
            </p:nvSpPr>
            <p:spPr>
              <a:xfrm>
                <a:off x="4757956" y="56785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A30FC4F-F579-A7B3-F54F-C56862DA2103}"/>
                  </a:ext>
                </a:extLst>
              </p:cNvPr>
              <p:cNvSpPr/>
              <p:nvPr/>
            </p:nvSpPr>
            <p:spPr>
              <a:xfrm>
                <a:off x="4757956" y="59322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6B44B0B-938E-1746-DE15-E7F5CF25CAC2}"/>
                  </a:ext>
                </a:extLst>
              </p:cNvPr>
              <p:cNvSpPr/>
              <p:nvPr/>
            </p:nvSpPr>
            <p:spPr>
              <a:xfrm>
                <a:off x="4757956" y="47903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55FDBD2-C65A-3FA0-C2E0-C5C464657B52}"/>
                  </a:ext>
                </a:extLst>
              </p:cNvPr>
              <p:cNvSpPr/>
              <p:nvPr/>
            </p:nvSpPr>
            <p:spPr>
              <a:xfrm>
                <a:off x="4757956" y="50441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8D113A8-C32E-4A61-DB43-CB4C762D91AE}"/>
                  </a:ext>
                </a:extLst>
              </p:cNvPr>
              <p:cNvSpPr/>
              <p:nvPr/>
            </p:nvSpPr>
            <p:spPr>
              <a:xfrm>
                <a:off x="4757956" y="52978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AEFCE93-92A6-5E59-BE9B-4073AC8FDCCA}"/>
                  </a:ext>
                </a:extLst>
              </p:cNvPr>
              <p:cNvSpPr/>
              <p:nvPr/>
            </p:nvSpPr>
            <p:spPr>
              <a:xfrm>
                <a:off x="4757956" y="55516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4B7DD75-D128-98BB-9E4E-1D5C602C0E9A}"/>
                  </a:ext>
                </a:extLst>
              </p:cNvPr>
              <p:cNvSpPr/>
              <p:nvPr/>
            </p:nvSpPr>
            <p:spPr>
              <a:xfrm>
                <a:off x="4757956" y="58053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88FA1E4-D4BA-2CAA-6212-3B2344F640F0}"/>
                  </a:ext>
                </a:extLst>
              </p:cNvPr>
              <p:cNvSpPr/>
              <p:nvPr/>
            </p:nvSpPr>
            <p:spPr>
              <a:xfrm>
                <a:off x="4757956" y="60591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6901D6F-330A-451B-4C07-CB6A69592D5A}"/>
                  </a:ext>
                </a:extLst>
              </p:cNvPr>
              <p:cNvSpPr/>
              <p:nvPr/>
            </p:nvSpPr>
            <p:spPr>
              <a:xfrm>
                <a:off x="4757956" y="6186020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73104CF-324F-5F20-310C-8568056BE3D9}"/>
                </a:ext>
              </a:extLst>
            </p:cNvPr>
            <p:cNvSpPr/>
            <p:nvPr/>
          </p:nvSpPr>
          <p:spPr>
            <a:xfrm>
              <a:off x="2940908" y="4522573"/>
              <a:ext cx="1606378" cy="1161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AC3B13A-ED3C-074F-BF31-26DA53851F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240" y="4100777"/>
              <a:ext cx="2707905" cy="2591817"/>
            </a:xfrm>
            <a:prstGeom prst="rect">
              <a:avLst/>
            </a:prstGeom>
            <a:noFill/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rmAutofit/>
            </a:bodyPr>
            <a:lstStyle/>
            <a:p>
              <a:r>
                <a:rPr lang="en-CN" sz="29172" b="1" i="1" kern="800" spc="-1404" dirty="0">
                  <a:ln w="15875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>
                    <a:outerShdw blurRad="50800" dist="38100" dir="2700000" sx="109000" sy="109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NL</a:t>
              </a:r>
              <a:endParaRPr lang="en-CN" sz="20209" b="1" i="1" kern="800" spc="-1404" dirty="0">
                <a:ln w="15875"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sx="109000" sy="109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F4A7A5F-E419-4C8F-92BF-A1B404117851}"/>
              </a:ext>
            </a:extLst>
          </p:cNvPr>
          <p:cNvSpPr txBox="1"/>
          <p:nvPr/>
        </p:nvSpPr>
        <p:spPr>
          <a:xfrm>
            <a:off x="15157044" y="14657954"/>
            <a:ext cx="18969299" cy="30008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dist"/>
            <a:r>
              <a:rPr lang="en-CN" sz="14500" b="1" dirty="0"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b="1" dirty="0">
                <a:ln w="34925">
                  <a:solidFill>
                    <a:schemeClr val="tx1"/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WUHAN NATIONAL LABORATORY FOR OPTOELECTRONICS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D840A8-C3FA-146B-22EF-37B5A8CA2309}"/>
              </a:ext>
            </a:extLst>
          </p:cNvPr>
          <p:cNvSpPr txBox="1"/>
          <p:nvPr/>
        </p:nvSpPr>
        <p:spPr>
          <a:xfrm>
            <a:off x="15157043" y="20741589"/>
            <a:ext cx="18969299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CN" sz="14500" b="1" dirty="0">
                <a:solidFill>
                  <a:schemeClr val="bg1">
                    <a:lumMod val="50000"/>
                  </a:schemeClr>
                </a:solidFill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b="1" dirty="0">
                <a:ln w="3492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WUHAN NATIONAL LABORATORY FOR OPTOELECTRONICS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0A391F-0160-E643-BBEB-A3A538F41030}"/>
              </a:ext>
            </a:extLst>
          </p:cNvPr>
          <p:cNvSpPr txBox="1"/>
          <p:nvPr/>
        </p:nvSpPr>
        <p:spPr>
          <a:xfrm>
            <a:off x="32346900" y="25946100"/>
            <a:ext cx="5641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5400" dirty="0"/>
              <a:t>Designed by Ke Luo</a:t>
            </a:r>
          </a:p>
        </p:txBody>
      </p:sp>
    </p:spTree>
    <p:extLst>
      <p:ext uri="{BB962C8B-B14F-4D97-AF65-F5344CB8AC3E}">
        <p14:creationId xmlns:p14="http://schemas.microsoft.com/office/powerpoint/2010/main" val="397921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306</TotalTime>
  <Words>62</Words>
  <Application>Microsoft Macintosh PowerPoint</Application>
  <PresentationFormat>Custom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Xingkai TC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Leo</dc:creator>
  <cp:lastModifiedBy>Ken Leo</cp:lastModifiedBy>
  <cp:revision>26</cp:revision>
  <dcterms:created xsi:type="dcterms:W3CDTF">2023-11-02T08:25:15Z</dcterms:created>
  <dcterms:modified xsi:type="dcterms:W3CDTF">2023-11-02T13:31:29Z</dcterms:modified>
</cp:coreProperties>
</file>