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notesMasterIdLst>
    <p:notesMasterId r:id="rId5"/>
  </p:notesMasterIdLst>
  <p:sldIdLst>
    <p:sldId id="256" r:id="rId2"/>
    <p:sldId id="258" r:id="rId3"/>
    <p:sldId id="257" r:id="rId4"/>
  </p:sldIdLst>
  <p:sldSz cx="43200638" cy="28800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81"/>
    <p:restoredTop sz="94713"/>
  </p:normalViewPr>
  <p:slideViewPr>
    <p:cSldViewPr snapToGrid="0">
      <p:cViewPr>
        <p:scale>
          <a:sx n="46" d="100"/>
          <a:sy n="46" d="100"/>
        </p:scale>
        <p:origin x="280" y="-55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5C00B-BDC6-024B-9447-D3C057225367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276741-EF4C-EA4B-BD25-3DBBA9CACA7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3880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1pPr>
    <a:lvl2pPr marL="1866199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2pPr>
    <a:lvl3pPr marL="3732398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3pPr>
    <a:lvl4pPr marL="5598597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4pPr>
    <a:lvl5pPr marL="7464796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5pPr>
    <a:lvl6pPr marL="9330995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6pPr>
    <a:lvl7pPr marL="11197194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7pPr>
    <a:lvl8pPr marL="13063393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8pPr>
    <a:lvl9pPr marL="14929592" algn="l" defTabSz="3732398" rtl="0" eaLnBrk="1" latinLnBrk="0" hangingPunct="1">
      <a:defRPr sz="48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76741-EF4C-EA4B-BD25-3DBBA9CACA75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8840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76741-EF4C-EA4B-BD25-3DBBA9CACA75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6099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14425" y="1143000"/>
            <a:ext cx="46291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76741-EF4C-EA4B-BD25-3DBBA9CACA75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386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0048" y="4713405"/>
            <a:ext cx="36720542" cy="10026815"/>
          </a:xfrm>
        </p:spPr>
        <p:txBody>
          <a:bodyPr anchor="b"/>
          <a:lstStyle>
            <a:lvl1pPr algn="ctr">
              <a:defRPr sz="2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5126892"/>
            <a:ext cx="32400479" cy="6953434"/>
          </a:xfrm>
        </p:spPr>
        <p:txBody>
          <a:bodyPr/>
          <a:lstStyle>
            <a:lvl1pPr marL="0" indent="0" algn="ctr">
              <a:buNone/>
              <a:defRPr sz="10079"/>
            </a:lvl1pPr>
            <a:lvl2pPr marL="1920011" indent="0" algn="ctr">
              <a:buNone/>
              <a:defRPr sz="8399"/>
            </a:lvl2pPr>
            <a:lvl3pPr marL="3840023" indent="0" algn="ctr">
              <a:buNone/>
              <a:defRPr sz="7559"/>
            </a:lvl3pPr>
            <a:lvl4pPr marL="5760034" indent="0" algn="ctr">
              <a:buNone/>
              <a:defRPr sz="6719"/>
            </a:lvl4pPr>
            <a:lvl5pPr marL="7680046" indent="0" algn="ctr">
              <a:buNone/>
              <a:defRPr sz="6719"/>
            </a:lvl5pPr>
            <a:lvl6pPr marL="9600057" indent="0" algn="ctr">
              <a:buNone/>
              <a:defRPr sz="6719"/>
            </a:lvl6pPr>
            <a:lvl7pPr marL="11520068" indent="0" algn="ctr">
              <a:buNone/>
              <a:defRPr sz="6719"/>
            </a:lvl7pPr>
            <a:lvl8pPr marL="13440080" indent="0" algn="ctr">
              <a:buNone/>
              <a:defRPr sz="6719"/>
            </a:lvl8pPr>
            <a:lvl9pPr marL="15360091" indent="0" algn="ctr">
              <a:buNone/>
              <a:defRPr sz="67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23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6400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9" y="1533356"/>
            <a:ext cx="9315138" cy="24407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6" y="1533356"/>
            <a:ext cx="27405405" cy="24407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57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4252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6" y="7180114"/>
            <a:ext cx="37260550" cy="11980175"/>
          </a:xfrm>
        </p:spPr>
        <p:txBody>
          <a:bodyPr anchor="b"/>
          <a:lstStyle>
            <a:lvl1pPr>
              <a:defRPr sz="25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6" y="19273626"/>
            <a:ext cx="37260550" cy="6300091"/>
          </a:xfrm>
        </p:spPr>
        <p:txBody>
          <a:bodyPr/>
          <a:lstStyle>
            <a:lvl1pPr marL="0" indent="0">
              <a:buNone/>
              <a:defRPr sz="10079">
                <a:solidFill>
                  <a:schemeClr val="tx1"/>
                </a:solidFill>
              </a:defRPr>
            </a:lvl1pPr>
            <a:lvl2pPr marL="1920011" indent="0">
              <a:buNone/>
              <a:defRPr sz="8399">
                <a:solidFill>
                  <a:schemeClr val="tx1">
                    <a:tint val="75000"/>
                  </a:schemeClr>
                </a:solidFill>
              </a:defRPr>
            </a:lvl2pPr>
            <a:lvl3pPr marL="384002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3pPr>
            <a:lvl4pPr marL="5760034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4pPr>
            <a:lvl5pPr marL="7680046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5pPr>
            <a:lvl6pPr marL="9600057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6pPr>
            <a:lvl7pPr marL="11520068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7pPr>
            <a:lvl8pPr marL="13440080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8pPr>
            <a:lvl9pPr marL="15360091" indent="0">
              <a:buNone/>
              <a:defRPr sz="67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097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7666780"/>
            <a:ext cx="18360271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7666780"/>
            <a:ext cx="18360271" cy="182736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9886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533362"/>
            <a:ext cx="37260550" cy="55667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5" y="7060106"/>
            <a:ext cx="18275892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5" y="10520155"/>
            <a:ext cx="18275892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5" y="7060106"/>
            <a:ext cx="18365898" cy="3460049"/>
          </a:xfrm>
        </p:spPr>
        <p:txBody>
          <a:bodyPr anchor="b"/>
          <a:lstStyle>
            <a:lvl1pPr marL="0" indent="0">
              <a:buNone/>
              <a:defRPr sz="10079" b="1"/>
            </a:lvl1pPr>
            <a:lvl2pPr marL="1920011" indent="0">
              <a:buNone/>
              <a:defRPr sz="8399" b="1"/>
            </a:lvl2pPr>
            <a:lvl3pPr marL="3840023" indent="0">
              <a:buNone/>
              <a:defRPr sz="7559" b="1"/>
            </a:lvl3pPr>
            <a:lvl4pPr marL="5760034" indent="0">
              <a:buNone/>
              <a:defRPr sz="6719" b="1"/>
            </a:lvl4pPr>
            <a:lvl5pPr marL="7680046" indent="0">
              <a:buNone/>
              <a:defRPr sz="6719" b="1"/>
            </a:lvl5pPr>
            <a:lvl6pPr marL="9600057" indent="0">
              <a:buNone/>
              <a:defRPr sz="6719" b="1"/>
            </a:lvl6pPr>
            <a:lvl7pPr marL="11520068" indent="0">
              <a:buNone/>
              <a:defRPr sz="6719" b="1"/>
            </a:lvl7pPr>
            <a:lvl8pPr marL="13440080" indent="0">
              <a:buNone/>
              <a:defRPr sz="6719" b="1"/>
            </a:lvl8pPr>
            <a:lvl9pPr marL="15360091" indent="0">
              <a:buNone/>
              <a:defRPr sz="67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5" y="10520155"/>
            <a:ext cx="18365898" cy="15473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155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647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052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4146734"/>
            <a:ext cx="21870323" cy="20466969"/>
          </a:xfrm>
        </p:spPr>
        <p:txBody>
          <a:bodyPr/>
          <a:lstStyle>
            <a:lvl1pPr>
              <a:defRPr sz="13438"/>
            </a:lvl1pPr>
            <a:lvl2pPr>
              <a:defRPr sz="11759"/>
            </a:lvl2pPr>
            <a:lvl3pPr>
              <a:defRPr sz="10079"/>
            </a:lvl3pPr>
            <a:lvl4pPr>
              <a:defRPr sz="8399"/>
            </a:lvl4pPr>
            <a:lvl5pPr>
              <a:defRPr sz="8399"/>
            </a:lvl5pPr>
            <a:lvl6pPr>
              <a:defRPr sz="8399"/>
            </a:lvl6pPr>
            <a:lvl7pPr>
              <a:defRPr sz="8399"/>
            </a:lvl7pPr>
            <a:lvl8pPr>
              <a:defRPr sz="8399"/>
            </a:lvl8pPr>
            <a:lvl9pPr>
              <a:defRPr sz="8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3979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920028"/>
            <a:ext cx="13933330" cy="6720099"/>
          </a:xfrm>
        </p:spPr>
        <p:txBody>
          <a:bodyPr anchor="b"/>
          <a:lstStyle>
            <a:lvl1pPr>
              <a:defRPr sz="134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4146734"/>
            <a:ext cx="21870323" cy="20466969"/>
          </a:xfrm>
        </p:spPr>
        <p:txBody>
          <a:bodyPr anchor="t"/>
          <a:lstStyle>
            <a:lvl1pPr marL="0" indent="0">
              <a:buNone/>
              <a:defRPr sz="13438"/>
            </a:lvl1pPr>
            <a:lvl2pPr marL="1920011" indent="0">
              <a:buNone/>
              <a:defRPr sz="11759"/>
            </a:lvl2pPr>
            <a:lvl3pPr marL="3840023" indent="0">
              <a:buNone/>
              <a:defRPr sz="10079"/>
            </a:lvl3pPr>
            <a:lvl4pPr marL="5760034" indent="0">
              <a:buNone/>
              <a:defRPr sz="8399"/>
            </a:lvl4pPr>
            <a:lvl5pPr marL="7680046" indent="0">
              <a:buNone/>
              <a:defRPr sz="8399"/>
            </a:lvl5pPr>
            <a:lvl6pPr marL="9600057" indent="0">
              <a:buNone/>
              <a:defRPr sz="8399"/>
            </a:lvl6pPr>
            <a:lvl7pPr marL="11520068" indent="0">
              <a:buNone/>
              <a:defRPr sz="8399"/>
            </a:lvl7pPr>
            <a:lvl8pPr marL="13440080" indent="0">
              <a:buNone/>
              <a:defRPr sz="8399"/>
            </a:lvl8pPr>
            <a:lvl9pPr marL="15360091" indent="0">
              <a:buNone/>
              <a:defRPr sz="83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1" y="8640127"/>
            <a:ext cx="13933330" cy="16006905"/>
          </a:xfrm>
        </p:spPr>
        <p:txBody>
          <a:bodyPr/>
          <a:lstStyle>
            <a:lvl1pPr marL="0" indent="0">
              <a:buNone/>
              <a:defRPr sz="6719"/>
            </a:lvl1pPr>
            <a:lvl2pPr marL="1920011" indent="0">
              <a:buNone/>
              <a:defRPr sz="5879"/>
            </a:lvl2pPr>
            <a:lvl3pPr marL="3840023" indent="0">
              <a:buNone/>
              <a:defRPr sz="5039"/>
            </a:lvl3pPr>
            <a:lvl4pPr marL="5760034" indent="0">
              <a:buNone/>
              <a:defRPr sz="4200"/>
            </a:lvl4pPr>
            <a:lvl5pPr marL="7680046" indent="0">
              <a:buNone/>
              <a:defRPr sz="4200"/>
            </a:lvl5pPr>
            <a:lvl6pPr marL="9600057" indent="0">
              <a:buNone/>
              <a:defRPr sz="4200"/>
            </a:lvl6pPr>
            <a:lvl7pPr marL="11520068" indent="0">
              <a:buNone/>
              <a:defRPr sz="4200"/>
            </a:lvl7pPr>
            <a:lvl8pPr marL="13440080" indent="0">
              <a:buNone/>
              <a:defRPr sz="4200"/>
            </a:lvl8pPr>
            <a:lvl9pPr marL="15360091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10681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533362"/>
            <a:ext cx="37260550" cy="556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7666780"/>
            <a:ext cx="37260550" cy="182736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9AB64-94FB-AC46-8AA7-C624D2F7419E}" type="datetimeFigureOut">
              <a:rPr lang="en-CN" smtClean="0"/>
              <a:t>2025/2/13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6693734"/>
            <a:ext cx="14580215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6693734"/>
            <a:ext cx="9720144" cy="15333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FE003-993B-194E-A68F-768E2D95CB8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9576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3840023" rtl="0" eaLnBrk="1" latinLnBrk="0" hangingPunct="1">
        <a:lnSpc>
          <a:spcPct val="90000"/>
        </a:lnSpc>
        <a:spcBef>
          <a:spcPct val="0"/>
        </a:spcBef>
        <a:buNone/>
        <a:defRPr sz="184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006" indent="-960006" algn="l" defTabSz="3840023" rtl="0" eaLnBrk="1" latinLnBrk="0" hangingPunct="1">
        <a:lnSpc>
          <a:spcPct val="90000"/>
        </a:lnSpc>
        <a:spcBef>
          <a:spcPts val="4200"/>
        </a:spcBef>
        <a:buFont typeface="Arial" panose="020B0604020202020204" pitchFamily="34" charset="0"/>
        <a:buChar char="•"/>
        <a:defRPr sz="11759" kern="1200">
          <a:solidFill>
            <a:schemeClr val="tx1"/>
          </a:solidFill>
          <a:latin typeface="+mn-lt"/>
          <a:ea typeface="+mn-ea"/>
          <a:cs typeface="+mn-cs"/>
        </a:defRPr>
      </a:lvl1pPr>
      <a:lvl2pPr marL="288001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10079" kern="1200">
          <a:solidFill>
            <a:schemeClr val="tx1"/>
          </a:solidFill>
          <a:latin typeface="+mn-lt"/>
          <a:ea typeface="+mn-ea"/>
          <a:cs typeface="+mn-cs"/>
        </a:defRPr>
      </a:lvl2pPr>
      <a:lvl3pPr marL="4800029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8399" kern="1200">
          <a:solidFill>
            <a:schemeClr val="tx1"/>
          </a:solidFill>
          <a:latin typeface="+mn-lt"/>
          <a:ea typeface="+mn-ea"/>
          <a:cs typeface="+mn-cs"/>
        </a:defRPr>
      </a:lvl3pPr>
      <a:lvl4pPr marL="6720040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8640051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10560063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2480074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086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6320097" indent="-960006" algn="l" defTabSz="3840023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1pPr>
      <a:lvl2pPr marL="192001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840023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5760034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4pPr>
      <a:lvl5pPr marL="7680046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5pPr>
      <a:lvl6pPr marL="9600057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6pPr>
      <a:lvl7pPr marL="11520068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7pPr>
      <a:lvl8pPr marL="13440080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8pPr>
      <a:lvl9pPr marL="15360091" algn="l" defTabSz="3840023" rtl="0" eaLnBrk="1" latinLnBrk="0" hangingPunct="1">
        <a:defRPr sz="75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F4A7A5F-E419-4C8F-92BF-A1B404117851}"/>
              </a:ext>
            </a:extLst>
          </p:cNvPr>
          <p:cNvSpPr txBox="1"/>
          <p:nvPr/>
        </p:nvSpPr>
        <p:spPr>
          <a:xfrm>
            <a:off x="12281583" y="8534233"/>
            <a:ext cx="18625900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dist"/>
            <a:r>
              <a:rPr lang="en-CN" sz="14500" b="1" dirty="0"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tx1"/>
                  </a:solidFill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WUHAN NATIONAL LABORATORY FOR </a:t>
            </a:r>
            <a:r>
              <a:rPr lang="en-US" altLang="zh-CN" sz="4400" b="1" dirty="0">
                <a:ln w="34925">
                  <a:solidFill>
                    <a:schemeClr val="tx1"/>
                  </a:solidFill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OPTOELECTRONICS</a:t>
            </a:r>
            <a:endParaRPr lang="en-US" sz="4400" b="1" dirty="0">
              <a:ln w="34925">
                <a:solidFill>
                  <a:schemeClr val="tx1"/>
                </a:solidFill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40A8-C3FA-146B-22EF-37B5A8CA2309}"/>
              </a:ext>
            </a:extLst>
          </p:cNvPr>
          <p:cNvSpPr txBox="1"/>
          <p:nvPr/>
        </p:nvSpPr>
        <p:spPr>
          <a:xfrm>
            <a:off x="12281583" y="13126657"/>
            <a:ext cx="18625900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chemeClr val="bg1">
                    <a:lumMod val="50000"/>
                  </a:schemeClr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</a:t>
            </a: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OPTOELECTRONICS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Xingka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E9ADFD-6A3B-988C-1928-04616225225A}"/>
              </a:ext>
            </a:extLst>
          </p:cNvPr>
          <p:cNvSpPr txBox="1"/>
          <p:nvPr/>
        </p:nvSpPr>
        <p:spPr>
          <a:xfrm>
            <a:off x="12265173" y="17953230"/>
            <a:ext cx="1862590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8E6713-1553-9A6B-1505-35E2DEA63C3A}"/>
              </a:ext>
            </a:extLst>
          </p:cNvPr>
          <p:cNvSpPr txBox="1"/>
          <p:nvPr/>
        </p:nvSpPr>
        <p:spPr>
          <a:xfrm>
            <a:off x="32346900" y="25946100"/>
            <a:ext cx="564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5400" dirty="0"/>
              <a:t>Designed by Ke Luo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55575-851B-016E-4ED5-E7CEED35DFA2}"/>
              </a:ext>
            </a:extLst>
          </p:cNvPr>
          <p:cNvSpPr txBox="1"/>
          <p:nvPr/>
        </p:nvSpPr>
        <p:spPr>
          <a:xfrm>
            <a:off x="14051279" y="22258221"/>
            <a:ext cx="14954473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华中科技大学</a:t>
            </a:r>
          </a:p>
          <a:p>
            <a:pPr algn="dist"/>
            <a:r>
              <a:rPr lang="en-US" sz="4800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Huazhong University of Science and Technology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5B9BBB-59C6-1908-D985-5E5E507BACA9}"/>
              </a:ext>
            </a:extLst>
          </p:cNvPr>
          <p:cNvSpPr txBox="1"/>
          <p:nvPr/>
        </p:nvSpPr>
        <p:spPr>
          <a:xfrm>
            <a:off x="17236985" y="5314997"/>
            <a:ext cx="773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wnlo.hust.edu.cn</a:t>
            </a:r>
            <a:endParaRPr lang="en-CN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35073DB-B8B9-E96F-DA87-62C89A7960EF}"/>
              </a:ext>
            </a:extLst>
          </p:cNvPr>
          <p:cNvGrpSpPr/>
          <p:nvPr/>
        </p:nvGrpSpPr>
        <p:grpSpPr>
          <a:xfrm>
            <a:off x="17288172" y="1455028"/>
            <a:ext cx="7396753" cy="4548851"/>
            <a:chOff x="17288172" y="1455028"/>
            <a:chExt cx="7396753" cy="4548851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158111F-D09B-102F-4E39-5775C583D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14725" y="2384819"/>
              <a:ext cx="2870200" cy="276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C2237B6-B871-A86F-9312-A40B715C1BA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161868" y="1455028"/>
              <a:ext cx="4752602" cy="4548851"/>
            </a:xfrm>
            <a:prstGeom prst="rect">
              <a:avLst/>
            </a:prstGeom>
            <a:noFill/>
            <a:ln w="57150"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solidFill>
                      <a:srgbClr val="0070C0"/>
                    </a:solidFill>
                  </a:ln>
                  <a:solidFill>
                    <a:srgbClr val="0070C0"/>
                  </a:soli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557016D9-9481-9E31-042D-E2760E599126}"/>
                </a:ext>
              </a:extLst>
            </p:cNvPr>
            <p:cNvSpPr/>
            <p:nvPr/>
          </p:nvSpPr>
          <p:spPr>
            <a:xfrm>
              <a:off x="17288172" y="2319505"/>
              <a:ext cx="866274" cy="1453415"/>
            </a:xfrm>
            <a:custGeom>
              <a:avLst/>
              <a:gdLst>
                <a:gd name="connsiteX0" fmla="*/ 0 w 866274"/>
                <a:gd name="connsiteY0" fmla="*/ 0 h 1453415"/>
                <a:gd name="connsiteX1" fmla="*/ 577516 w 866274"/>
                <a:gd name="connsiteY1" fmla="*/ 0 h 1453415"/>
                <a:gd name="connsiteX2" fmla="*/ 866274 w 866274"/>
                <a:gd name="connsiteY2" fmla="*/ 1453415 h 1453415"/>
                <a:gd name="connsiteX3" fmla="*/ 279133 w 866274"/>
                <a:gd name="connsiteY3" fmla="*/ 1453415 h 1453415"/>
                <a:gd name="connsiteX4" fmla="*/ 0 w 866274"/>
                <a:gd name="connsiteY4" fmla="*/ 0 h 14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74" h="1453415">
                  <a:moveTo>
                    <a:pt x="0" y="0"/>
                  </a:moveTo>
                  <a:lnTo>
                    <a:pt x="577516" y="0"/>
                  </a:lnTo>
                  <a:lnTo>
                    <a:pt x="866274" y="1453415"/>
                  </a:lnTo>
                  <a:lnTo>
                    <a:pt x="279133" y="1453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37397" dist="49212" dir="8100000" sx="111000" sy="11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931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EF4A7A5F-E419-4C8F-92BF-A1B404117851}"/>
              </a:ext>
            </a:extLst>
          </p:cNvPr>
          <p:cNvSpPr txBox="1"/>
          <p:nvPr/>
        </p:nvSpPr>
        <p:spPr>
          <a:xfrm>
            <a:off x="12281583" y="8534233"/>
            <a:ext cx="18625900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dist"/>
            <a:r>
              <a:rPr lang="en-CN" sz="14500" b="1" dirty="0"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tx1"/>
                  </a:solidFill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WUHAN NATIONAL LABORATORY FOR </a:t>
            </a:r>
            <a:r>
              <a:rPr lang="en-US" altLang="zh-CN" sz="4400" b="1" dirty="0">
                <a:ln w="34925">
                  <a:solidFill>
                    <a:schemeClr val="tx1"/>
                  </a:solidFill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OPTOELECTRONICS</a:t>
            </a:r>
            <a:endParaRPr lang="en-US" sz="4400" b="1" dirty="0">
              <a:ln w="34925">
                <a:solidFill>
                  <a:schemeClr val="tx1"/>
                </a:solidFill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40A8-C3FA-146B-22EF-37B5A8CA2309}"/>
              </a:ext>
            </a:extLst>
          </p:cNvPr>
          <p:cNvSpPr txBox="1"/>
          <p:nvPr/>
        </p:nvSpPr>
        <p:spPr>
          <a:xfrm>
            <a:off x="12281583" y="13126657"/>
            <a:ext cx="18625900" cy="306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chemeClr val="bg1">
                    <a:lumMod val="50000"/>
                  </a:schemeClr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</a:t>
            </a:r>
            <a:r>
              <a:rPr lang="en-US" altLang="zh-CN" sz="4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OPTOELECTRONICS</a:t>
            </a:r>
            <a:endParaRPr lang="en-US" sz="44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Xingka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E9ADFD-6A3B-988C-1928-04616225225A}"/>
              </a:ext>
            </a:extLst>
          </p:cNvPr>
          <p:cNvSpPr txBox="1"/>
          <p:nvPr/>
        </p:nvSpPr>
        <p:spPr>
          <a:xfrm>
            <a:off x="12281583" y="17780637"/>
            <a:ext cx="18625901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B8E6713-1553-9A6B-1505-35E2DEA63C3A}"/>
              </a:ext>
            </a:extLst>
          </p:cNvPr>
          <p:cNvSpPr txBox="1"/>
          <p:nvPr/>
        </p:nvSpPr>
        <p:spPr>
          <a:xfrm>
            <a:off x="32346900" y="25946100"/>
            <a:ext cx="564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5400" dirty="0"/>
              <a:t>Designed by Ke Luo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6CA789-5A09-E366-31AF-73329F51F8DC}"/>
              </a:ext>
            </a:extLst>
          </p:cNvPr>
          <p:cNvSpPr txBox="1"/>
          <p:nvPr/>
        </p:nvSpPr>
        <p:spPr>
          <a:xfrm>
            <a:off x="17236985" y="5314997"/>
            <a:ext cx="77399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wnlo.hust.edu.cn</a:t>
            </a:r>
            <a:endParaRPr lang="en-CN" sz="7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55575-851B-016E-4ED5-E7CEED35DFA2}"/>
              </a:ext>
            </a:extLst>
          </p:cNvPr>
          <p:cNvSpPr txBox="1"/>
          <p:nvPr/>
        </p:nvSpPr>
        <p:spPr>
          <a:xfrm>
            <a:off x="14051279" y="22258221"/>
            <a:ext cx="14954473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华中科技大学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Huazhong University of Science and Technology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2F1834-0260-1F3B-3C3B-813CCA52CF8E}"/>
              </a:ext>
            </a:extLst>
          </p:cNvPr>
          <p:cNvGrpSpPr/>
          <p:nvPr/>
        </p:nvGrpSpPr>
        <p:grpSpPr>
          <a:xfrm>
            <a:off x="17288172" y="1455028"/>
            <a:ext cx="7396753" cy="4548851"/>
            <a:chOff x="17288172" y="1455028"/>
            <a:chExt cx="7396753" cy="4548851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3A545EA8-EFCB-A552-6569-08A662BD1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14725" y="2384819"/>
              <a:ext cx="2870200" cy="2768600"/>
            </a:xfrm>
            <a:prstGeom prst="rect">
              <a:avLst/>
            </a:prstGeom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A9DDAA7-E2E6-891D-2C97-5A49B633041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8161868" y="1455028"/>
              <a:ext cx="4752602" cy="4548851"/>
            </a:xfrm>
            <a:prstGeom prst="rect">
              <a:avLst/>
            </a:prstGeom>
            <a:noFill/>
            <a:ln w="57150">
              <a:noFill/>
            </a:ln>
            <a:effectLst>
              <a:glow rad="228600">
                <a:schemeClr val="accent3">
                  <a:satMod val="175000"/>
                  <a:alpha val="40000"/>
                </a:schemeClr>
              </a:glow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solidFill>
                      <a:srgbClr val="0070C0"/>
                    </a:solidFill>
                  </a:ln>
                  <a:solidFill>
                    <a:srgbClr val="0070C0"/>
                  </a:soli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1680FF2-2A12-12A5-0DF9-FAC44BE28719}"/>
                </a:ext>
              </a:extLst>
            </p:cNvPr>
            <p:cNvSpPr/>
            <p:nvPr/>
          </p:nvSpPr>
          <p:spPr>
            <a:xfrm>
              <a:off x="17288172" y="2319505"/>
              <a:ext cx="866274" cy="1453415"/>
            </a:xfrm>
            <a:custGeom>
              <a:avLst/>
              <a:gdLst>
                <a:gd name="connsiteX0" fmla="*/ 0 w 866274"/>
                <a:gd name="connsiteY0" fmla="*/ 0 h 1453415"/>
                <a:gd name="connsiteX1" fmla="*/ 577516 w 866274"/>
                <a:gd name="connsiteY1" fmla="*/ 0 h 1453415"/>
                <a:gd name="connsiteX2" fmla="*/ 866274 w 866274"/>
                <a:gd name="connsiteY2" fmla="*/ 1453415 h 1453415"/>
                <a:gd name="connsiteX3" fmla="*/ 279133 w 866274"/>
                <a:gd name="connsiteY3" fmla="*/ 1453415 h 1453415"/>
                <a:gd name="connsiteX4" fmla="*/ 0 w 866274"/>
                <a:gd name="connsiteY4" fmla="*/ 0 h 1453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74" h="1453415">
                  <a:moveTo>
                    <a:pt x="0" y="0"/>
                  </a:moveTo>
                  <a:lnTo>
                    <a:pt x="577516" y="0"/>
                  </a:lnTo>
                  <a:lnTo>
                    <a:pt x="866274" y="1453415"/>
                  </a:lnTo>
                  <a:lnTo>
                    <a:pt x="279133" y="14534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ffectLst>
              <a:outerShdw blurRad="137397" dist="49212" dir="8100000" sx="111000" sy="111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34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nut 2">
            <a:extLst>
              <a:ext uri="{FF2B5EF4-FFF2-40B4-BE49-F238E27FC236}">
                <a16:creationId xmlns:a16="http://schemas.microsoft.com/office/drawing/2014/main" id="{22BD2AEF-871A-A699-5A32-6BE355142221}"/>
              </a:ext>
            </a:extLst>
          </p:cNvPr>
          <p:cNvSpPr/>
          <p:nvPr/>
        </p:nvSpPr>
        <p:spPr>
          <a:xfrm>
            <a:off x="11967972" y="3102086"/>
            <a:ext cx="2819329" cy="2709595"/>
          </a:xfrm>
          <a:prstGeom prst="donut">
            <a:avLst>
              <a:gd name="adj" fmla="val 18672"/>
            </a:avLst>
          </a:prstGeom>
          <a:solidFill>
            <a:srgbClr val="0070C0"/>
          </a:solidFill>
          <a:ln w="57150">
            <a:noFill/>
          </a:ln>
          <a:effectLst>
            <a:outerShdw blurRad="50800" dist="38100" dir="2700000" sx="103000" sy="10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164" b="1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0070C0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90914C-5667-5FA0-CAA5-B7A7E7DA4E6F}"/>
              </a:ext>
            </a:extLst>
          </p:cNvPr>
          <p:cNvSpPr txBox="1"/>
          <p:nvPr/>
        </p:nvSpPr>
        <p:spPr>
          <a:xfrm>
            <a:off x="7734654" y="2193537"/>
            <a:ext cx="3448255" cy="4581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9172" b="1" dirty="0">
                <a:ln w="15875">
                  <a:solidFill>
                    <a:srgbClr val="FF0000"/>
                  </a:solidFill>
                </a:ln>
                <a:solidFill>
                  <a:srgbClr val="FF0000"/>
                </a:solidFill>
                <a:effectLst>
                  <a:outerShdw blurRad="50800" dist="38100" dir="2700000" sx="106000" sy="106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19ADE-1ACB-4EB0-2D54-112015C2FCFB}"/>
              </a:ext>
            </a:extLst>
          </p:cNvPr>
          <p:cNvSpPr/>
          <p:nvPr/>
        </p:nvSpPr>
        <p:spPr>
          <a:xfrm>
            <a:off x="7734654" y="4417423"/>
            <a:ext cx="3904800" cy="17764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164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970AD34-7409-43B7-A434-5AC1619A2812}"/>
              </a:ext>
            </a:extLst>
          </p:cNvPr>
          <p:cNvGrpSpPr/>
          <p:nvPr/>
        </p:nvGrpSpPr>
        <p:grpSpPr>
          <a:xfrm>
            <a:off x="12009197" y="3079797"/>
            <a:ext cx="3667091" cy="2735292"/>
            <a:chOff x="4757956" y="4663522"/>
            <a:chExt cx="2089410" cy="1558498"/>
          </a:xfr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8AB36A-CF3C-CB1E-6410-29429CB3CB5F}"/>
                </a:ext>
              </a:extLst>
            </p:cNvPr>
            <p:cNvSpPr/>
            <p:nvPr/>
          </p:nvSpPr>
          <p:spPr>
            <a:xfrm>
              <a:off x="4757956" y="4663522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FFE86B8-8D64-9AA0-C357-F4303E0F3C14}"/>
                </a:ext>
              </a:extLst>
            </p:cNvPr>
            <p:cNvSpPr/>
            <p:nvPr/>
          </p:nvSpPr>
          <p:spPr>
            <a:xfrm>
              <a:off x="4757956" y="4917272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307F8A8-D22A-D4C4-F598-BE9DA859A27E}"/>
                </a:ext>
              </a:extLst>
            </p:cNvPr>
            <p:cNvSpPr/>
            <p:nvPr/>
          </p:nvSpPr>
          <p:spPr>
            <a:xfrm>
              <a:off x="4757956" y="5171022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125D6E6-69EF-6A43-6194-BBE873AF4B4B}"/>
                </a:ext>
              </a:extLst>
            </p:cNvPr>
            <p:cNvSpPr/>
            <p:nvPr/>
          </p:nvSpPr>
          <p:spPr>
            <a:xfrm>
              <a:off x="4757956" y="5424772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BC20FB2-7259-03F0-786F-E19DDA76C7BD}"/>
                </a:ext>
              </a:extLst>
            </p:cNvPr>
            <p:cNvSpPr/>
            <p:nvPr/>
          </p:nvSpPr>
          <p:spPr>
            <a:xfrm>
              <a:off x="4757956" y="5678522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CE8B684-3D86-BB75-968D-2C8972B45147}"/>
                </a:ext>
              </a:extLst>
            </p:cNvPr>
            <p:cNvSpPr/>
            <p:nvPr/>
          </p:nvSpPr>
          <p:spPr>
            <a:xfrm>
              <a:off x="4757956" y="5932272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5B015F-E6AB-B8D9-612F-472FDDF2B4DA}"/>
                </a:ext>
              </a:extLst>
            </p:cNvPr>
            <p:cNvSpPr/>
            <p:nvPr/>
          </p:nvSpPr>
          <p:spPr>
            <a:xfrm>
              <a:off x="4757956" y="4790397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AFA1AE4-8AA7-C395-EE1A-930635D40EC1}"/>
                </a:ext>
              </a:extLst>
            </p:cNvPr>
            <p:cNvSpPr/>
            <p:nvPr/>
          </p:nvSpPr>
          <p:spPr>
            <a:xfrm>
              <a:off x="4757956" y="5044147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AD9CBA8-2A9D-6051-2E56-17A9297E90FF}"/>
                </a:ext>
              </a:extLst>
            </p:cNvPr>
            <p:cNvSpPr/>
            <p:nvPr/>
          </p:nvSpPr>
          <p:spPr>
            <a:xfrm>
              <a:off x="4757956" y="5297897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36C8F90-51EF-FF94-9ECB-E180DFC22106}"/>
                </a:ext>
              </a:extLst>
            </p:cNvPr>
            <p:cNvSpPr/>
            <p:nvPr/>
          </p:nvSpPr>
          <p:spPr>
            <a:xfrm>
              <a:off x="4757956" y="5551647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CDC9B87-77AF-6744-79D6-A29D972D73D9}"/>
                </a:ext>
              </a:extLst>
            </p:cNvPr>
            <p:cNvSpPr/>
            <p:nvPr/>
          </p:nvSpPr>
          <p:spPr>
            <a:xfrm>
              <a:off x="4757956" y="5805397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D8CC513-9CD5-E09E-FFF3-3908E26ECC4F}"/>
                </a:ext>
              </a:extLst>
            </p:cNvPr>
            <p:cNvSpPr/>
            <p:nvPr/>
          </p:nvSpPr>
          <p:spPr>
            <a:xfrm>
              <a:off x="4757956" y="6059147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39E15FF-4F01-6BA3-531C-6303BDBB684D}"/>
                </a:ext>
              </a:extLst>
            </p:cNvPr>
            <p:cNvSpPr/>
            <p:nvPr/>
          </p:nvSpPr>
          <p:spPr>
            <a:xfrm>
              <a:off x="4757956" y="6186020"/>
              <a:ext cx="2089410" cy="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5EC01DB-882E-D794-CC54-2A90147D0454}"/>
              </a:ext>
            </a:extLst>
          </p:cNvPr>
          <p:cNvSpPr/>
          <p:nvPr/>
        </p:nvSpPr>
        <p:spPr>
          <a:xfrm>
            <a:off x="8820125" y="2832420"/>
            <a:ext cx="2819329" cy="2038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3164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63AFF3-090B-44A8-0FCC-E28E0200DA76}"/>
              </a:ext>
            </a:extLst>
          </p:cNvPr>
          <p:cNvSpPr txBox="1">
            <a:spLocks noChangeAspect="1"/>
          </p:cNvSpPr>
          <p:nvPr/>
        </p:nvSpPr>
        <p:spPr>
          <a:xfrm>
            <a:off x="8450384" y="2190989"/>
            <a:ext cx="4752602" cy="4548851"/>
          </a:xfrm>
          <a:prstGeom prst="rect">
            <a:avLst/>
          </a:prstGeom>
          <a:noFill/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normAutofit/>
          </a:bodyPr>
          <a:lstStyle/>
          <a:p>
            <a:r>
              <a:rPr lang="en-CN" sz="29172" b="1" i="1" kern="800" spc="-1404" dirty="0">
                <a:ln w="15875">
                  <a:solidFill>
                    <a:srgbClr val="0070C0"/>
                  </a:solidFill>
                </a:ln>
                <a:solidFill>
                  <a:srgbClr val="0070C0"/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NL</a:t>
            </a:r>
            <a:endParaRPr lang="en-CN" sz="20209" b="1" i="1" kern="800" spc="-1404" dirty="0">
              <a:ln w="15875">
                <a:solidFill>
                  <a:srgbClr val="0070C0"/>
                </a:solidFill>
              </a:ln>
              <a:solidFill>
                <a:srgbClr val="0070C0"/>
              </a:solidFill>
              <a:effectLst>
                <a:outerShdw blurRad="50800" dist="38100" dir="2700000" sx="109000" sy="109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E9ADFD-6A3B-988C-1928-04616225225A}"/>
              </a:ext>
            </a:extLst>
          </p:cNvPr>
          <p:cNvSpPr txBox="1"/>
          <p:nvPr/>
        </p:nvSpPr>
        <p:spPr>
          <a:xfrm>
            <a:off x="15115819" y="2965003"/>
            <a:ext cx="18621775" cy="3000821"/>
          </a:xfrm>
          <a:prstGeom prst="rect">
            <a:avLst/>
          </a:prstGeom>
          <a:noFill/>
        </p:spPr>
        <p:txBody>
          <a:bodyPr wrap="square" spcCol="54000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2E72027-0AAE-F98C-C7F2-C00C041E14E0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7824271"/>
            <a:ext cx="7941634" cy="4584123"/>
            <a:chOff x="2322436" y="4100777"/>
            <a:chExt cx="4524930" cy="2611914"/>
          </a:xfrm>
        </p:grpSpPr>
        <p:sp>
          <p:nvSpPr>
            <p:cNvPr id="46" name="Donut 45">
              <a:extLst>
                <a:ext uri="{FF2B5EF4-FFF2-40B4-BE49-F238E27FC236}">
                  <a16:creationId xmlns:a16="http://schemas.microsoft.com/office/drawing/2014/main" id="{9A68C525-26B5-8D41-AE34-2C27CF34FA27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gradFill>
              <a:gsLst>
                <a:gs pos="40000">
                  <a:schemeClr val="accent1">
                    <a:lumMod val="89000"/>
                  </a:schemeClr>
                </a:gs>
                <a:gs pos="50000">
                  <a:schemeClr val="accent1">
                    <a:lumMod val="0"/>
                    <a:lumOff val="100000"/>
                  </a:schemeClr>
                </a:gs>
                <a:gs pos="60000">
                  <a:schemeClr val="accent1">
                    <a:lumMod val="70000"/>
                  </a:schemeClr>
                </a:gs>
              </a:gsLst>
              <a:lin ang="16200000" scaled="1"/>
            </a:gra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64E8F80-D72B-BC01-750B-91D515843972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solidFill>
                      <a:srgbClr val="FF0000"/>
                    </a:solidFill>
                  </a:ln>
                  <a:solidFill>
                    <a:srgbClr val="FF0000"/>
                  </a:solidFill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2D66BF-3697-8C8E-8687-7964818AD9EF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41FF577-43AF-CD67-2E19-494436684E07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774A4A1-A981-23E0-852D-53FB434126A5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932477A0-227C-589E-8D4B-1A848DC7ED21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E2CD8CC4-5E36-B4D7-DA31-7BEE1BF8C8E8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21BF65A-5640-1DFC-B41A-690DAF168A8C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E81AB66-E835-5046-9DA9-3B4CC5D388CB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6878DBDE-ABF7-7B57-0AD2-ED41302E5A4F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039004D-E3D3-0DC7-FF7E-F31FC7E6C660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C084714-95E1-D0C2-3F99-71AFE0E86E20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880E533-285F-E765-3EB6-23FF394E94AE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E08239-2982-4112-E247-7D29EDA9168C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F6E91F9-CFB0-329F-422F-D1AF2423F1BD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6DA7A74-2943-240C-3C00-45B54D88684E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F394B97-B2C8-FAFC-AB14-4D5DF3038440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6B6C732-2DD1-5F47-6728-0172D65C4841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87A5AFF-9CB6-C0D4-AF14-E880F8B9BC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noFill/>
                  </a:ln>
                  <a:gradFill>
                    <a:gsLst>
                      <a:gs pos="40000">
                        <a:schemeClr val="accent1">
                          <a:lumMod val="89000"/>
                        </a:schemeClr>
                      </a:gs>
                      <a:gs pos="50000">
                        <a:schemeClr val="accent1">
                          <a:lumMod val="0"/>
                          <a:lumOff val="100000"/>
                        </a:schemeClr>
                      </a:gs>
                      <a:gs pos="60000">
                        <a:schemeClr val="accent1">
                          <a:lumMod val="70000"/>
                        </a:schemeClr>
                      </a:gs>
                    </a:gsLst>
                    <a:lin ang="16200000" scaled="1"/>
                  </a:gra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noFill/>
                </a:ln>
                <a:gradFill>
                  <a:gsLst>
                    <a:gs pos="40000">
                      <a:schemeClr val="accent1">
                        <a:lumMod val="89000"/>
                      </a:schemeClr>
                    </a:gs>
                    <a:gs pos="50000">
                      <a:schemeClr val="accent1">
                        <a:lumMod val="0"/>
                        <a:lumOff val="100000"/>
                      </a:schemeClr>
                    </a:gs>
                    <a:gs pos="60000">
                      <a:schemeClr val="accent1">
                        <a:lumMod val="70000"/>
                      </a:schemeClr>
                    </a:gs>
                  </a:gsLst>
                  <a:lin ang="16200000" scaled="1"/>
                </a:gra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51364B5-6294-DD9E-2DF9-D38537A52E9D}"/>
              </a:ext>
            </a:extLst>
          </p:cNvPr>
          <p:cNvSpPr txBox="1"/>
          <p:nvPr/>
        </p:nvSpPr>
        <p:spPr>
          <a:xfrm>
            <a:off x="15157044" y="8598285"/>
            <a:ext cx="18969299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rgbClr val="0070C0"/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accent1"/>
                  </a:solidFill>
                </a:ln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86D24BC-CC3A-A625-1747-20D117A28DEA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13771462"/>
            <a:ext cx="7941634" cy="4584123"/>
            <a:chOff x="2322436" y="4100777"/>
            <a:chExt cx="4524930" cy="2611914"/>
          </a:xfrm>
        </p:grpSpPr>
        <p:sp>
          <p:nvSpPr>
            <p:cNvPr id="67" name="Donut 66">
              <a:extLst>
                <a:ext uri="{FF2B5EF4-FFF2-40B4-BE49-F238E27FC236}">
                  <a16:creationId xmlns:a16="http://schemas.microsoft.com/office/drawing/2014/main" id="{7F851039-4109-0CF1-A72D-276DE52F47A0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solidFill>
              <a:schemeClr val="tx1"/>
            </a:soli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noFill/>
                  <a:prstDash val="solid"/>
                </a:ln>
                <a:solidFill>
                  <a:schemeClr val="tx1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95C4816-40EE-7E9B-03F8-6486353131BB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noFill/>
                  </a:ln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A8A5539-8BEC-D73A-1E81-21C8DCEEB290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>
                <a:solidFill>
                  <a:schemeClr val="tx1"/>
                </a:solidFill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847BD3E-7CB9-46F1-6BE1-89A08F03E6B7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27BD6D4F-EA15-AAAE-7A2A-215237CD427C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0102B41-546E-0CAD-49B8-5BD4FC7526F7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920D316-FB5C-63E6-0A39-4EE980680ED2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ED495C6-9F9B-DFDF-B45E-601E7A6BADA5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A9DC2CD-6BB5-B4E1-61D6-BABEF9415E3D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014992C-A0DA-1EF0-1881-D4E1FF8868AB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2EC469-0B0E-5502-2EF7-AE2CFED795C3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D2C7F48A-BC1B-3E7F-46D8-C1D4094A08D7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5E58FB2-6112-B336-2556-7AC87E456B43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E1EDD43-FE0F-E0BD-AADF-63556E390C1A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6237580D-FD9A-CA1F-1205-7BCA61F47CF4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5ED6B695-5483-578C-0971-9C27E4BE8BD0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8513A97-917C-7713-265A-38819FCCF559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2767616-E5E8-8894-F0A3-73FDAFFD00BC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7801B14-B5CE-EB41-E41E-677EFFE62E3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noFill/>
                  </a:ln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noFill/>
                </a:ln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925039F-786D-6339-285C-B2C96DCF6B33}"/>
              </a:ext>
            </a:extLst>
          </p:cNvPr>
          <p:cNvGrpSpPr>
            <a:grpSpLocks noChangeAspect="1"/>
          </p:cNvGrpSpPr>
          <p:nvPr/>
        </p:nvGrpSpPr>
        <p:grpSpPr>
          <a:xfrm>
            <a:off x="7734654" y="19886689"/>
            <a:ext cx="7941634" cy="4584123"/>
            <a:chOff x="2322436" y="4100777"/>
            <a:chExt cx="4524930" cy="2611914"/>
          </a:xfrm>
        </p:grpSpPr>
        <p:sp>
          <p:nvSpPr>
            <p:cNvPr id="87" name="Donut 86">
              <a:extLst>
                <a:ext uri="{FF2B5EF4-FFF2-40B4-BE49-F238E27FC236}">
                  <a16:creationId xmlns:a16="http://schemas.microsoft.com/office/drawing/2014/main" id="{906C2816-0018-D577-C79D-9F70FBB8D3C9}"/>
                </a:ext>
              </a:extLst>
            </p:cNvPr>
            <p:cNvSpPr/>
            <p:nvPr/>
          </p:nvSpPr>
          <p:spPr>
            <a:xfrm>
              <a:off x="4734467" y="4676222"/>
              <a:ext cx="1606378" cy="1543857"/>
            </a:xfrm>
            <a:prstGeom prst="donut">
              <a:avLst>
                <a:gd name="adj" fmla="val 18672"/>
              </a:avLst>
            </a:prstGeom>
            <a:solidFill>
              <a:schemeClr val="bg1">
                <a:lumMod val="50000"/>
              </a:schemeClr>
            </a:solidFill>
            <a:ln w="57150">
              <a:noFill/>
            </a:ln>
            <a:effectLst>
              <a:outerShdw blurRad="50800" dist="38100" dir="2700000" sx="103000" sy="103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6BF5D1FB-BD84-A35B-0D23-92A067897CC6}"/>
                </a:ext>
              </a:extLst>
            </p:cNvPr>
            <p:cNvSpPr txBox="1"/>
            <p:nvPr/>
          </p:nvSpPr>
          <p:spPr>
            <a:xfrm>
              <a:off x="2322436" y="4102229"/>
              <a:ext cx="1964723" cy="26104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29172" b="1" dirty="0">
                  <a:ln w="15875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dir="2700000" sx="106000" sy="106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FDCDAFA-BE72-05E0-13C3-A5A9D414684A}"/>
                </a:ext>
              </a:extLst>
            </p:cNvPr>
            <p:cNvSpPr/>
            <p:nvPr/>
          </p:nvSpPr>
          <p:spPr>
            <a:xfrm>
              <a:off x="2322436" y="5425667"/>
              <a:ext cx="2224850" cy="10122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F2CF16A2-5A89-6C95-24A3-72F7ACB57BB9}"/>
                </a:ext>
              </a:extLst>
            </p:cNvPr>
            <p:cNvGrpSpPr/>
            <p:nvPr/>
          </p:nvGrpSpPr>
          <p:grpSpPr>
            <a:xfrm>
              <a:off x="4757956" y="4663522"/>
              <a:ext cx="2089410" cy="1558498"/>
              <a:chOff x="4757956" y="4663522"/>
              <a:chExt cx="2089410" cy="1558498"/>
            </a:xfrm>
            <a:effectLst>
              <a:outerShdw blurRad="50800" dist="50800" dir="5400000" algn="ctr" rotWithShape="0">
                <a:srgbClr val="000000">
                  <a:alpha val="0"/>
                </a:srgbClr>
              </a:outerShdw>
            </a:effectLst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7518CAD2-D2F7-0F0F-E8B2-F4ACE593C747}"/>
                  </a:ext>
                </a:extLst>
              </p:cNvPr>
              <p:cNvSpPr/>
              <p:nvPr/>
            </p:nvSpPr>
            <p:spPr>
              <a:xfrm>
                <a:off x="4757956" y="4663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F067B6D-829E-E4F5-3D48-BB2952A725FF}"/>
                  </a:ext>
                </a:extLst>
              </p:cNvPr>
              <p:cNvSpPr/>
              <p:nvPr/>
            </p:nvSpPr>
            <p:spPr>
              <a:xfrm>
                <a:off x="4757956" y="4917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C5575AA-C472-734C-A713-D41381BA9CDD}"/>
                  </a:ext>
                </a:extLst>
              </p:cNvPr>
              <p:cNvSpPr/>
              <p:nvPr/>
            </p:nvSpPr>
            <p:spPr>
              <a:xfrm>
                <a:off x="4757956" y="51710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C69AEE6F-D6C5-145C-BA03-D5E1EDEB4496}"/>
                  </a:ext>
                </a:extLst>
              </p:cNvPr>
              <p:cNvSpPr/>
              <p:nvPr/>
            </p:nvSpPr>
            <p:spPr>
              <a:xfrm>
                <a:off x="4757956" y="54247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E3BDA345-C794-B4F1-60F0-A64DA80EE2D5}"/>
                  </a:ext>
                </a:extLst>
              </p:cNvPr>
              <p:cNvSpPr/>
              <p:nvPr/>
            </p:nvSpPr>
            <p:spPr>
              <a:xfrm>
                <a:off x="4757956" y="567852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4A30FC4F-F579-A7B3-F54F-C56862DA2103}"/>
                  </a:ext>
                </a:extLst>
              </p:cNvPr>
              <p:cNvSpPr/>
              <p:nvPr/>
            </p:nvSpPr>
            <p:spPr>
              <a:xfrm>
                <a:off x="4757956" y="5932272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96B44B0B-938E-1746-DE15-E7F5CF25CAC2}"/>
                  </a:ext>
                </a:extLst>
              </p:cNvPr>
              <p:cNvSpPr/>
              <p:nvPr/>
            </p:nvSpPr>
            <p:spPr>
              <a:xfrm>
                <a:off x="4757956" y="4790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55FDBD2-C65A-3FA0-C2E0-C5C464657B52}"/>
                  </a:ext>
                </a:extLst>
              </p:cNvPr>
              <p:cNvSpPr/>
              <p:nvPr/>
            </p:nvSpPr>
            <p:spPr>
              <a:xfrm>
                <a:off x="4757956" y="5044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8D113A8-C32E-4A61-DB43-CB4C762D91AE}"/>
                  </a:ext>
                </a:extLst>
              </p:cNvPr>
              <p:cNvSpPr/>
              <p:nvPr/>
            </p:nvSpPr>
            <p:spPr>
              <a:xfrm>
                <a:off x="4757956" y="52978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8AEFCE93-92A6-5E59-BE9B-4073AC8FDCCA}"/>
                  </a:ext>
                </a:extLst>
              </p:cNvPr>
              <p:cNvSpPr/>
              <p:nvPr/>
            </p:nvSpPr>
            <p:spPr>
              <a:xfrm>
                <a:off x="4757956" y="55516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B4B7DD75-D128-98BB-9E4E-1D5C602C0E9A}"/>
                  </a:ext>
                </a:extLst>
              </p:cNvPr>
              <p:cNvSpPr/>
              <p:nvPr/>
            </p:nvSpPr>
            <p:spPr>
              <a:xfrm>
                <a:off x="4757956" y="580539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E88FA1E4-D4BA-2CAA-6212-3B2344F640F0}"/>
                  </a:ext>
                </a:extLst>
              </p:cNvPr>
              <p:cNvSpPr/>
              <p:nvPr/>
            </p:nvSpPr>
            <p:spPr>
              <a:xfrm>
                <a:off x="4757956" y="6059147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26901D6F-330A-451B-4C07-CB6A69592D5A}"/>
                  </a:ext>
                </a:extLst>
              </p:cNvPr>
              <p:cNvSpPr/>
              <p:nvPr/>
            </p:nvSpPr>
            <p:spPr>
              <a:xfrm>
                <a:off x="4757956" y="6186020"/>
                <a:ext cx="2089410" cy="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N" sz="3164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373104CF-324F-5F20-310C-8568056BE3D9}"/>
                </a:ext>
              </a:extLst>
            </p:cNvPr>
            <p:cNvSpPr/>
            <p:nvPr/>
          </p:nvSpPr>
          <p:spPr>
            <a:xfrm>
              <a:off x="2940908" y="4522573"/>
              <a:ext cx="1606378" cy="11615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sz="3164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AC3B13A-ED3C-074F-BF31-26DA53851FB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730240" y="4100777"/>
              <a:ext cx="2707905" cy="2591817"/>
            </a:xfrm>
            <a:prstGeom prst="rect">
              <a:avLst/>
            </a:prstGeom>
            <a:noFill/>
            <a:ln w="5715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normAutofit/>
            </a:bodyPr>
            <a:lstStyle/>
            <a:p>
              <a:r>
                <a:rPr lang="en-CN" sz="29172" b="1" i="1" kern="800" spc="-1404" dirty="0">
                  <a:ln w="15875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>
                    <a:outerShdw blurRad="50800" dist="38100" dir="2700000" sx="109000" sy="109000" algn="ctr" rotWithShape="0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NL</a:t>
              </a:r>
              <a:endParaRPr lang="en-CN" sz="20209" b="1" i="1" kern="800" spc="-1404" dirty="0">
                <a:ln w="15875"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50800" dist="38100" dir="2700000" sx="109000" sy="109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F4A7A5F-E419-4C8F-92BF-A1B404117851}"/>
              </a:ext>
            </a:extLst>
          </p:cNvPr>
          <p:cNvSpPr txBox="1"/>
          <p:nvPr/>
        </p:nvSpPr>
        <p:spPr>
          <a:xfrm>
            <a:off x="15157044" y="14657954"/>
            <a:ext cx="18969299" cy="30008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dist"/>
            <a:r>
              <a:rPr lang="en-CN" sz="14500" b="1" dirty="0"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tx1"/>
                  </a:solidFill>
                </a:ln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40A8-C3FA-146B-22EF-37B5A8CA2309}"/>
              </a:ext>
            </a:extLst>
          </p:cNvPr>
          <p:cNvSpPr txBox="1"/>
          <p:nvPr/>
        </p:nvSpPr>
        <p:spPr>
          <a:xfrm>
            <a:off x="15157043" y="20741589"/>
            <a:ext cx="18969299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CN" sz="14500" b="1" dirty="0">
                <a:solidFill>
                  <a:schemeClr val="bg1">
                    <a:lumMod val="50000"/>
                  </a:schemeClr>
                </a:solidFill>
                <a:latin typeface="Xingkai TC" panose="02010600040101010101" pitchFamily="2" charset="-120"/>
                <a:ea typeface="Xingkai TC" panose="02010600040101010101" pitchFamily="2" charset="-120"/>
              </a:rPr>
              <a:t>武汉光电国家研究中心</a:t>
            </a:r>
          </a:p>
          <a:p>
            <a:pPr algn="dist"/>
            <a:r>
              <a:rPr lang="en-US" sz="4400" b="1" dirty="0">
                <a:ln w="34925">
                  <a:solidFill>
                    <a:schemeClr val="bg1">
                      <a:lumMod val="5000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Xingkai TC" panose="02010600040101010101" pitchFamily="2" charset="-120"/>
                <a:cs typeface="Arial" panose="020B0604020202020204" pitchFamily="34" charset="0"/>
              </a:rPr>
              <a:t>WUHAN NATIONAL LABORATORY FOR OPTOELECTRONICS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A0A391F-0160-E643-BBEB-A3A538F41030}"/>
              </a:ext>
            </a:extLst>
          </p:cNvPr>
          <p:cNvSpPr txBox="1"/>
          <p:nvPr/>
        </p:nvSpPr>
        <p:spPr>
          <a:xfrm>
            <a:off x="32346900" y="25946100"/>
            <a:ext cx="56414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5400" dirty="0"/>
              <a:t>Designed by Ke Luo</a:t>
            </a:r>
          </a:p>
        </p:txBody>
      </p:sp>
    </p:spTree>
    <p:extLst>
      <p:ext uri="{BB962C8B-B14F-4D97-AF65-F5344CB8AC3E}">
        <p14:creationId xmlns:p14="http://schemas.microsoft.com/office/powerpoint/2010/main" val="3979215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1836</TotalTime>
  <Words>113</Words>
  <Application>Microsoft Macintosh PowerPoint</Application>
  <PresentationFormat>Custom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Xingkai TC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 Leo</dc:creator>
  <cp:lastModifiedBy>Ken Leo</cp:lastModifiedBy>
  <cp:revision>35</cp:revision>
  <dcterms:created xsi:type="dcterms:W3CDTF">2023-11-02T08:25:15Z</dcterms:created>
  <dcterms:modified xsi:type="dcterms:W3CDTF">2025-02-13T08:51:02Z</dcterms:modified>
</cp:coreProperties>
</file>