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PT Sans Narrow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5CAC1E-ED59-46D0-8D13-4C6DFB560050}">
  <a:tblStyle styleId="{BA5CAC1E-ED59-46D0-8D13-4C6DFB5600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TSansNarrow-bold.fntdata"/><Relationship Id="rId16" Type="http://schemas.openxmlformats.org/officeDocument/2006/relationships/font" Target="fonts/PTSansNarrow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06a5fa58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06a5fa58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f555c7dc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f555c7dc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f555c7dc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f555c7dc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f555c7dc2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f555c7dc2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f555c7dc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f555c7dc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f555c7dc2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f555c7dc2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555c7dc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555c7dc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f605204c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f605204c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BotVac: Neato Vacuum Robot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3126648"/>
            <a:ext cx="4870500" cy="66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ILHAMY ISYRAQ BIN AHMAD FADZIL (1812183)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IKHWAN BIN AMIR HAMZAH (1812423)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highlight>
                  <a:srgbClr val="FFFFFF"/>
                </a:highlight>
              </a:rPr>
              <a:t>MOHAMMED SALEM AHMED BANAWAIR (1515875)</a:t>
            </a:r>
            <a:endParaRPr b="1" sz="1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F6C00"/>
                </a:solidFill>
              </a:rPr>
              <a:t>Robot Body Design vs Tasks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14"/>
          <p:cNvGraphicFramePr/>
          <p:nvPr/>
        </p:nvGraphicFramePr>
        <p:xfrm>
          <a:off x="952500" y="126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{BA5CAC1E-ED59-46D0-8D13-4C6DFB560050}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D-shaped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Round Shaped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in tight spot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Brush size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Cleaning efficiency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if the bot have easy access to move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Better if the place is crowded/tight spot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Aesthetics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✓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350" y="3460725"/>
            <a:ext cx="1819275" cy="110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1975" y="3460725"/>
            <a:ext cx="1733550" cy="110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 Body Design 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43819" l="15520" r="9824" t="9815"/>
          <a:stretch/>
        </p:blipFill>
        <p:spPr>
          <a:xfrm>
            <a:off x="668350" y="1290713"/>
            <a:ext cx="3903650" cy="242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9315" l="15520" r="9824" t="58374"/>
          <a:stretch/>
        </p:blipFill>
        <p:spPr>
          <a:xfrm>
            <a:off x="4760713" y="2571749"/>
            <a:ext cx="3327300" cy="14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4">
            <a:alphaModFix/>
          </a:blip>
          <a:srcRect b="28562" l="4942" r="5032" t="28115"/>
          <a:stretch/>
        </p:blipFill>
        <p:spPr>
          <a:xfrm>
            <a:off x="4848750" y="932775"/>
            <a:ext cx="3151224" cy="15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786275" y="3904225"/>
            <a:ext cx="2106900" cy="4719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Material: ABS plastic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60525" y="12313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2 drive motor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 brush motor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1 vacuum blower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Wheel encoders to assist with telemetry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Wheel module set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Brush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Actuators/Locomotion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450" y="2209050"/>
            <a:ext cx="3099975" cy="2324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5450" y="471000"/>
            <a:ext cx="3099975" cy="173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600" y="2935549"/>
            <a:ext cx="3168175" cy="17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Navigation System &amp; Controller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60525" y="1266325"/>
            <a:ext cx="3788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Spinning Lidar sensor (newest model: D7, D8)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Laser distance sensor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Optical drop sensor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Optical proximity sensor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Hall effect sensor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Accelerometer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Bump switches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Wheel encoder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72000" y="1266325"/>
            <a:ext cx="346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Custom navigation and control software based on Linux OS. 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Limited API commands published for hobbyists.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Remember the maps that it makes—the maps are persistent between cleaning sessions (newest model)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Laser distance sensor for 2D point cloud navigation (smart laser guidance system concept)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Optical drop sensor to avoid cliffs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Optical proximity sensor for close wall following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Hall effect sensors for boundary marker detection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Accelerometer for tilt detection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Bump switches for obstacle detection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Transmission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231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WiFi (Apps)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Bluetooth ( ease for using wifi 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USB (Software update)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275" y="1054825"/>
            <a:ext cx="3034850" cy="29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4850400" y="3985425"/>
            <a:ext cx="28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Neato Robotics (iOS &amp; Android)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60525" y="347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System Management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3200 mAh nickel-metal hydride batteries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Rechargeable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V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oltage and current sensors to assist with charging and motor control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ctrTitle"/>
          </p:nvPr>
        </p:nvSpPr>
        <p:spPr>
          <a:xfrm>
            <a:off x="2787750" y="1672325"/>
            <a:ext cx="3568500" cy="107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