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509114" y="4119206"/>
            <a:ext cx="9780270" cy="6169660"/>
          </a:xfrm>
          <a:custGeom>
            <a:avLst/>
            <a:gdLst/>
            <a:ahLst/>
            <a:cxnLst/>
            <a:rect l="l" t="t" r="r" b="b"/>
            <a:pathLst>
              <a:path w="9780269" h="6169659">
                <a:moveTo>
                  <a:pt x="9780067" y="2452154"/>
                </a:moveTo>
                <a:lnTo>
                  <a:pt x="9778886" y="2451874"/>
                </a:lnTo>
                <a:lnTo>
                  <a:pt x="9778886" y="176174"/>
                </a:lnTo>
                <a:lnTo>
                  <a:pt x="9727781" y="172567"/>
                </a:lnTo>
                <a:lnTo>
                  <a:pt x="9679089" y="167805"/>
                </a:lnTo>
                <a:lnTo>
                  <a:pt x="9630397" y="161912"/>
                </a:lnTo>
                <a:lnTo>
                  <a:pt x="9581705" y="155016"/>
                </a:lnTo>
                <a:lnTo>
                  <a:pt x="9533014" y="147269"/>
                </a:lnTo>
                <a:lnTo>
                  <a:pt x="9484335" y="138772"/>
                </a:lnTo>
                <a:lnTo>
                  <a:pt x="9435643" y="129679"/>
                </a:lnTo>
                <a:lnTo>
                  <a:pt x="9386951" y="120116"/>
                </a:lnTo>
                <a:lnTo>
                  <a:pt x="9338259" y="110210"/>
                </a:lnTo>
                <a:lnTo>
                  <a:pt x="9240901" y="89903"/>
                </a:lnTo>
                <a:lnTo>
                  <a:pt x="9136951" y="67627"/>
                </a:lnTo>
                <a:lnTo>
                  <a:pt x="9085135" y="56883"/>
                </a:lnTo>
                <a:lnTo>
                  <a:pt x="9033408" y="46609"/>
                </a:lnTo>
                <a:lnTo>
                  <a:pt x="8981770" y="36957"/>
                </a:lnTo>
                <a:lnTo>
                  <a:pt x="8930208" y="28092"/>
                </a:lnTo>
                <a:lnTo>
                  <a:pt x="8878697" y="20154"/>
                </a:lnTo>
                <a:lnTo>
                  <a:pt x="8827249" y="13309"/>
                </a:lnTo>
                <a:lnTo>
                  <a:pt x="8775827" y="7721"/>
                </a:lnTo>
                <a:lnTo>
                  <a:pt x="8724443" y="3530"/>
                </a:lnTo>
                <a:lnTo>
                  <a:pt x="8673084" y="901"/>
                </a:lnTo>
                <a:lnTo>
                  <a:pt x="8621738" y="0"/>
                </a:lnTo>
                <a:lnTo>
                  <a:pt x="8570290" y="1130"/>
                </a:lnTo>
                <a:lnTo>
                  <a:pt x="8519401" y="3886"/>
                </a:lnTo>
                <a:lnTo>
                  <a:pt x="8469097" y="8267"/>
                </a:lnTo>
                <a:lnTo>
                  <a:pt x="8419401" y="14249"/>
                </a:lnTo>
                <a:lnTo>
                  <a:pt x="8370367" y="21844"/>
                </a:lnTo>
                <a:lnTo>
                  <a:pt x="8322005" y="31038"/>
                </a:lnTo>
                <a:lnTo>
                  <a:pt x="8274367" y="41846"/>
                </a:lnTo>
                <a:lnTo>
                  <a:pt x="8227479" y="54241"/>
                </a:lnTo>
                <a:lnTo>
                  <a:pt x="8181365" y="68224"/>
                </a:lnTo>
                <a:lnTo>
                  <a:pt x="8136077" y="83794"/>
                </a:lnTo>
                <a:lnTo>
                  <a:pt x="8091640" y="100952"/>
                </a:lnTo>
                <a:lnTo>
                  <a:pt x="8048079" y="119697"/>
                </a:lnTo>
                <a:lnTo>
                  <a:pt x="8005432" y="140004"/>
                </a:lnTo>
                <a:lnTo>
                  <a:pt x="7963751" y="161886"/>
                </a:lnTo>
                <a:lnTo>
                  <a:pt x="7923035" y="185343"/>
                </a:lnTo>
                <a:lnTo>
                  <a:pt x="7883347" y="210350"/>
                </a:lnTo>
                <a:lnTo>
                  <a:pt x="7844714" y="236918"/>
                </a:lnTo>
                <a:lnTo>
                  <a:pt x="7807160" y="265036"/>
                </a:lnTo>
                <a:lnTo>
                  <a:pt x="7770711" y="294716"/>
                </a:lnTo>
                <a:lnTo>
                  <a:pt x="7735430" y="325932"/>
                </a:lnTo>
                <a:lnTo>
                  <a:pt x="7701318" y="358686"/>
                </a:lnTo>
                <a:lnTo>
                  <a:pt x="7668438" y="392988"/>
                </a:lnTo>
                <a:lnTo>
                  <a:pt x="7636789" y="428815"/>
                </a:lnTo>
                <a:lnTo>
                  <a:pt x="7606436" y="466166"/>
                </a:lnTo>
                <a:lnTo>
                  <a:pt x="7577404" y="505053"/>
                </a:lnTo>
                <a:lnTo>
                  <a:pt x="7549718" y="545452"/>
                </a:lnTo>
                <a:lnTo>
                  <a:pt x="7523416" y="587375"/>
                </a:lnTo>
                <a:lnTo>
                  <a:pt x="7498524" y="630796"/>
                </a:lnTo>
                <a:lnTo>
                  <a:pt x="7475093" y="675741"/>
                </a:lnTo>
                <a:lnTo>
                  <a:pt x="7453147" y="722172"/>
                </a:lnTo>
                <a:lnTo>
                  <a:pt x="7435240" y="765098"/>
                </a:lnTo>
                <a:lnTo>
                  <a:pt x="7419873" y="808367"/>
                </a:lnTo>
                <a:lnTo>
                  <a:pt x="7406868" y="851966"/>
                </a:lnTo>
                <a:lnTo>
                  <a:pt x="7396061" y="895858"/>
                </a:lnTo>
                <a:lnTo>
                  <a:pt x="7387260" y="940015"/>
                </a:lnTo>
                <a:lnTo>
                  <a:pt x="7380313" y="984440"/>
                </a:lnTo>
                <a:lnTo>
                  <a:pt x="7375030" y="1029081"/>
                </a:lnTo>
                <a:lnTo>
                  <a:pt x="7371258" y="1073937"/>
                </a:lnTo>
                <a:lnTo>
                  <a:pt x="7368794" y="1118984"/>
                </a:lnTo>
                <a:lnTo>
                  <a:pt x="7367473" y="1164183"/>
                </a:lnTo>
                <a:lnTo>
                  <a:pt x="7367143" y="1209535"/>
                </a:lnTo>
                <a:lnTo>
                  <a:pt x="7367600" y="1255001"/>
                </a:lnTo>
                <a:lnTo>
                  <a:pt x="7368692" y="1300556"/>
                </a:lnTo>
                <a:lnTo>
                  <a:pt x="7370242" y="1346187"/>
                </a:lnTo>
                <a:lnTo>
                  <a:pt x="7375855" y="1483296"/>
                </a:lnTo>
                <a:lnTo>
                  <a:pt x="7377468" y="1529003"/>
                </a:lnTo>
                <a:lnTo>
                  <a:pt x="7378674" y="1574660"/>
                </a:lnTo>
                <a:lnTo>
                  <a:pt x="7379297" y="1620253"/>
                </a:lnTo>
                <a:lnTo>
                  <a:pt x="7379144" y="1665770"/>
                </a:lnTo>
                <a:lnTo>
                  <a:pt x="7378052" y="1711172"/>
                </a:lnTo>
                <a:lnTo>
                  <a:pt x="7375868" y="1756448"/>
                </a:lnTo>
                <a:lnTo>
                  <a:pt x="7372375" y="1801571"/>
                </a:lnTo>
                <a:lnTo>
                  <a:pt x="7367448" y="1846529"/>
                </a:lnTo>
                <a:lnTo>
                  <a:pt x="7360869" y="1891284"/>
                </a:lnTo>
                <a:lnTo>
                  <a:pt x="7352487" y="1935810"/>
                </a:lnTo>
                <a:lnTo>
                  <a:pt x="7342137" y="1980095"/>
                </a:lnTo>
                <a:lnTo>
                  <a:pt x="7329627" y="2024126"/>
                </a:lnTo>
                <a:lnTo>
                  <a:pt x="7314781" y="2067864"/>
                </a:lnTo>
                <a:lnTo>
                  <a:pt x="7297445" y="2111286"/>
                </a:lnTo>
                <a:lnTo>
                  <a:pt x="7277430" y="2154390"/>
                </a:lnTo>
                <a:lnTo>
                  <a:pt x="7254570" y="2197125"/>
                </a:lnTo>
                <a:lnTo>
                  <a:pt x="7228687" y="2239492"/>
                </a:lnTo>
                <a:lnTo>
                  <a:pt x="7199630" y="2280894"/>
                </a:lnTo>
                <a:lnTo>
                  <a:pt x="7169747" y="2317508"/>
                </a:lnTo>
                <a:lnTo>
                  <a:pt x="7139089" y="2349500"/>
                </a:lnTo>
                <a:lnTo>
                  <a:pt x="7107707" y="2377071"/>
                </a:lnTo>
                <a:lnTo>
                  <a:pt x="7075665" y="2400376"/>
                </a:lnTo>
                <a:lnTo>
                  <a:pt x="7009752" y="2434907"/>
                </a:lnTo>
                <a:lnTo>
                  <a:pt x="6941756" y="2454491"/>
                </a:lnTo>
                <a:lnTo>
                  <a:pt x="6872097" y="2460523"/>
                </a:lnTo>
                <a:lnTo>
                  <a:pt x="6836753" y="2458910"/>
                </a:lnTo>
                <a:lnTo>
                  <a:pt x="6765341" y="2447252"/>
                </a:lnTo>
                <a:lnTo>
                  <a:pt x="6693255" y="2425547"/>
                </a:lnTo>
                <a:lnTo>
                  <a:pt x="6657099" y="2411361"/>
                </a:lnTo>
                <a:lnTo>
                  <a:pt x="6620916" y="2395194"/>
                </a:lnTo>
                <a:lnTo>
                  <a:pt x="6584785" y="2377211"/>
                </a:lnTo>
                <a:lnTo>
                  <a:pt x="6548729" y="2357590"/>
                </a:lnTo>
                <a:lnTo>
                  <a:pt x="6512814" y="2336508"/>
                </a:lnTo>
                <a:lnTo>
                  <a:pt x="6477101" y="2314143"/>
                </a:lnTo>
                <a:lnTo>
                  <a:pt x="6441618" y="2290661"/>
                </a:lnTo>
                <a:lnTo>
                  <a:pt x="6406426" y="2266238"/>
                </a:lnTo>
                <a:lnTo>
                  <a:pt x="6371577" y="2241054"/>
                </a:lnTo>
                <a:lnTo>
                  <a:pt x="6337109" y="2215286"/>
                </a:lnTo>
                <a:lnTo>
                  <a:pt x="6303099" y="2189099"/>
                </a:lnTo>
                <a:lnTo>
                  <a:pt x="6269571" y="2162670"/>
                </a:lnTo>
                <a:lnTo>
                  <a:pt x="6236589" y="2136190"/>
                </a:lnTo>
                <a:lnTo>
                  <a:pt x="6172466" y="2083714"/>
                </a:lnTo>
                <a:lnTo>
                  <a:pt x="6081636" y="2008924"/>
                </a:lnTo>
                <a:lnTo>
                  <a:pt x="6052985" y="1985721"/>
                </a:lnTo>
                <a:lnTo>
                  <a:pt x="5989586" y="1936330"/>
                </a:lnTo>
                <a:lnTo>
                  <a:pt x="5952541" y="1909660"/>
                </a:lnTo>
                <a:lnTo>
                  <a:pt x="5914161" y="1883727"/>
                </a:lnTo>
                <a:lnTo>
                  <a:pt x="5874537" y="1858619"/>
                </a:lnTo>
                <a:lnTo>
                  <a:pt x="5833757" y="1834375"/>
                </a:lnTo>
                <a:lnTo>
                  <a:pt x="5791886" y="1811083"/>
                </a:lnTo>
                <a:lnTo>
                  <a:pt x="5749010" y="1788782"/>
                </a:lnTo>
                <a:lnTo>
                  <a:pt x="5705208" y="1767547"/>
                </a:lnTo>
                <a:lnTo>
                  <a:pt x="5660555" y="1747443"/>
                </a:lnTo>
                <a:lnTo>
                  <a:pt x="5615140" y="1728533"/>
                </a:lnTo>
                <a:lnTo>
                  <a:pt x="5569039" y="1710880"/>
                </a:lnTo>
                <a:lnTo>
                  <a:pt x="5522328" y="1694548"/>
                </a:lnTo>
                <a:lnTo>
                  <a:pt x="5475097" y="1679587"/>
                </a:lnTo>
                <a:lnTo>
                  <a:pt x="5427421" y="1666074"/>
                </a:lnTo>
                <a:lnTo>
                  <a:pt x="5379377" y="1654086"/>
                </a:lnTo>
                <a:lnTo>
                  <a:pt x="5331041" y="1643659"/>
                </a:lnTo>
                <a:lnTo>
                  <a:pt x="5282501" y="1634871"/>
                </a:lnTo>
                <a:lnTo>
                  <a:pt x="5233835" y="1627771"/>
                </a:lnTo>
                <a:lnTo>
                  <a:pt x="5185118" y="1622450"/>
                </a:lnTo>
                <a:lnTo>
                  <a:pt x="5136439" y="1618945"/>
                </a:lnTo>
                <a:lnTo>
                  <a:pt x="5087874" y="1617345"/>
                </a:lnTo>
                <a:lnTo>
                  <a:pt x="5039499" y="1617687"/>
                </a:lnTo>
                <a:lnTo>
                  <a:pt x="4991405" y="1620050"/>
                </a:lnTo>
                <a:lnTo>
                  <a:pt x="4943653" y="1624495"/>
                </a:lnTo>
                <a:lnTo>
                  <a:pt x="4896332" y="1631073"/>
                </a:lnTo>
                <a:lnTo>
                  <a:pt x="4849533" y="1639874"/>
                </a:lnTo>
                <a:lnTo>
                  <a:pt x="4803330" y="1650936"/>
                </a:lnTo>
                <a:lnTo>
                  <a:pt x="4757788" y="1664335"/>
                </a:lnTo>
                <a:lnTo>
                  <a:pt x="4713008" y="1680133"/>
                </a:lnTo>
                <a:lnTo>
                  <a:pt x="4669053" y="1698396"/>
                </a:lnTo>
                <a:lnTo>
                  <a:pt x="4626026" y="1719173"/>
                </a:lnTo>
                <a:lnTo>
                  <a:pt x="4583976" y="1742541"/>
                </a:lnTo>
                <a:lnTo>
                  <a:pt x="4542612" y="1768309"/>
                </a:lnTo>
                <a:lnTo>
                  <a:pt x="4502035" y="1796681"/>
                </a:lnTo>
                <a:lnTo>
                  <a:pt x="4462373" y="1827491"/>
                </a:lnTo>
                <a:lnTo>
                  <a:pt x="4423715" y="1860511"/>
                </a:lnTo>
                <a:lnTo>
                  <a:pt x="4386186" y="1895551"/>
                </a:lnTo>
                <a:lnTo>
                  <a:pt x="4349877" y="1932432"/>
                </a:lnTo>
                <a:lnTo>
                  <a:pt x="4314901" y="1970913"/>
                </a:lnTo>
                <a:lnTo>
                  <a:pt x="4281373" y="2010829"/>
                </a:lnTo>
                <a:lnTo>
                  <a:pt x="4249394" y="2051977"/>
                </a:lnTo>
                <a:lnTo>
                  <a:pt x="4219067" y="2094128"/>
                </a:lnTo>
                <a:lnTo>
                  <a:pt x="4190504" y="2137118"/>
                </a:lnTo>
                <a:lnTo>
                  <a:pt x="4163822" y="2180729"/>
                </a:lnTo>
                <a:lnTo>
                  <a:pt x="4139120" y="2224760"/>
                </a:lnTo>
                <a:lnTo>
                  <a:pt x="4116514" y="2269020"/>
                </a:lnTo>
                <a:lnTo>
                  <a:pt x="4096093" y="2313305"/>
                </a:lnTo>
                <a:lnTo>
                  <a:pt x="4076954" y="2361057"/>
                </a:lnTo>
                <a:lnTo>
                  <a:pt x="4060228" y="2409202"/>
                </a:lnTo>
                <a:lnTo>
                  <a:pt x="4045585" y="2457691"/>
                </a:lnTo>
                <a:lnTo>
                  <a:pt x="4032745" y="2506434"/>
                </a:lnTo>
                <a:lnTo>
                  <a:pt x="4021378" y="2555392"/>
                </a:lnTo>
                <a:lnTo>
                  <a:pt x="4011193" y="2604503"/>
                </a:lnTo>
                <a:lnTo>
                  <a:pt x="4001871" y="2653690"/>
                </a:lnTo>
                <a:lnTo>
                  <a:pt x="3993134" y="2702890"/>
                </a:lnTo>
                <a:lnTo>
                  <a:pt x="3976116" y="2801112"/>
                </a:lnTo>
                <a:lnTo>
                  <a:pt x="3967238" y="2850007"/>
                </a:lnTo>
                <a:lnTo>
                  <a:pt x="3957701" y="2898673"/>
                </a:lnTo>
                <a:lnTo>
                  <a:pt x="3947198" y="2947035"/>
                </a:lnTo>
                <a:lnTo>
                  <a:pt x="3935438" y="2995053"/>
                </a:lnTo>
                <a:lnTo>
                  <a:pt x="3922103" y="3042653"/>
                </a:lnTo>
                <a:lnTo>
                  <a:pt x="3906888" y="3089770"/>
                </a:lnTo>
                <a:lnTo>
                  <a:pt x="3890759" y="3132594"/>
                </a:lnTo>
                <a:lnTo>
                  <a:pt x="3872496" y="3176562"/>
                </a:lnTo>
                <a:lnTo>
                  <a:pt x="3852151" y="3221278"/>
                </a:lnTo>
                <a:lnTo>
                  <a:pt x="3829761" y="3266389"/>
                </a:lnTo>
                <a:lnTo>
                  <a:pt x="3805364" y="3311512"/>
                </a:lnTo>
                <a:lnTo>
                  <a:pt x="3779037" y="3356279"/>
                </a:lnTo>
                <a:lnTo>
                  <a:pt x="3750805" y="3400323"/>
                </a:lnTo>
                <a:lnTo>
                  <a:pt x="3720719" y="3443262"/>
                </a:lnTo>
                <a:lnTo>
                  <a:pt x="3688829" y="3484740"/>
                </a:lnTo>
                <a:lnTo>
                  <a:pt x="3655174" y="3524364"/>
                </a:lnTo>
                <a:lnTo>
                  <a:pt x="3619817" y="3561778"/>
                </a:lnTo>
                <a:lnTo>
                  <a:pt x="3582784" y="3596602"/>
                </a:lnTo>
                <a:lnTo>
                  <a:pt x="3544151" y="3628479"/>
                </a:lnTo>
                <a:lnTo>
                  <a:pt x="3503942" y="3657015"/>
                </a:lnTo>
                <a:lnTo>
                  <a:pt x="3462210" y="3681857"/>
                </a:lnTo>
                <a:lnTo>
                  <a:pt x="3419005" y="3702621"/>
                </a:lnTo>
                <a:lnTo>
                  <a:pt x="3371773" y="3721938"/>
                </a:lnTo>
                <a:lnTo>
                  <a:pt x="3323996" y="3739045"/>
                </a:lnTo>
                <a:lnTo>
                  <a:pt x="3275736" y="3754120"/>
                </a:lnTo>
                <a:lnTo>
                  <a:pt x="3227070" y="3767378"/>
                </a:lnTo>
                <a:lnTo>
                  <a:pt x="3178048" y="3779012"/>
                </a:lnTo>
                <a:lnTo>
                  <a:pt x="3128721" y="3789222"/>
                </a:lnTo>
                <a:lnTo>
                  <a:pt x="3079153" y="3798189"/>
                </a:lnTo>
                <a:lnTo>
                  <a:pt x="3029420" y="3806139"/>
                </a:lnTo>
                <a:lnTo>
                  <a:pt x="2979572" y="3813264"/>
                </a:lnTo>
                <a:lnTo>
                  <a:pt x="2929674" y="3819741"/>
                </a:lnTo>
                <a:lnTo>
                  <a:pt x="2879775" y="3825798"/>
                </a:lnTo>
                <a:lnTo>
                  <a:pt x="2780246" y="3837406"/>
                </a:lnTo>
                <a:lnTo>
                  <a:pt x="2730741" y="3843350"/>
                </a:lnTo>
                <a:lnTo>
                  <a:pt x="2681490" y="3849649"/>
                </a:lnTo>
                <a:lnTo>
                  <a:pt x="2632545" y="3856520"/>
                </a:lnTo>
                <a:lnTo>
                  <a:pt x="2584704" y="3863911"/>
                </a:lnTo>
                <a:lnTo>
                  <a:pt x="2536926" y="3871976"/>
                </a:lnTo>
                <a:lnTo>
                  <a:pt x="2489200" y="3880713"/>
                </a:lnTo>
                <a:lnTo>
                  <a:pt x="2441562" y="3890124"/>
                </a:lnTo>
                <a:lnTo>
                  <a:pt x="2394013" y="3900182"/>
                </a:lnTo>
                <a:lnTo>
                  <a:pt x="2346579" y="3910914"/>
                </a:lnTo>
                <a:lnTo>
                  <a:pt x="2299246" y="3922306"/>
                </a:lnTo>
                <a:lnTo>
                  <a:pt x="2252027" y="3934358"/>
                </a:lnTo>
                <a:lnTo>
                  <a:pt x="2204961" y="3947058"/>
                </a:lnTo>
                <a:lnTo>
                  <a:pt x="2158034" y="3960406"/>
                </a:lnTo>
                <a:lnTo>
                  <a:pt x="2111273" y="3974401"/>
                </a:lnTo>
                <a:lnTo>
                  <a:pt x="2064689" y="3989044"/>
                </a:lnTo>
                <a:lnTo>
                  <a:pt x="2018284" y="4004335"/>
                </a:lnTo>
                <a:lnTo>
                  <a:pt x="1972068" y="4020261"/>
                </a:lnTo>
                <a:lnTo>
                  <a:pt x="1926069" y="4036822"/>
                </a:lnTo>
                <a:lnTo>
                  <a:pt x="1880285" y="4054005"/>
                </a:lnTo>
                <a:lnTo>
                  <a:pt x="1834730" y="4071836"/>
                </a:lnTo>
                <a:lnTo>
                  <a:pt x="1789430" y="4090276"/>
                </a:lnTo>
                <a:lnTo>
                  <a:pt x="1744370" y="4109351"/>
                </a:lnTo>
                <a:lnTo>
                  <a:pt x="1699577" y="4129049"/>
                </a:lnTo>
                <a:lnTo>
                  <a:pt x="1655064" y="4149369"/>
                </a:lnTo>
                <a:lnTo>
                  <a:pt x="1610842" y="4170286"/>
                </a:lnTo>
                <a:lnTo>
                  <a:pt x="1566913" y="4191838"/>
                </a:lnTo>
                <a:lnTo>
                  <a:pt x="1523301" y="4213987"/>
                </a:lnTo>
                <a:lnTo>
                  <a:pt x="1480019" y="4236745"/>
                </a:lnTo>
                <a:lnTo>
                  <a:pt x="1437068" y="4260100"/>
                </a:lnTo>
                <a:lnTo>
                  <a:pt x="1394472" y="4284065"/>
                </a:lnTo>
                <a:lnTo>
                  <a:pt x="1352219" y="4308627"/>
                </a:lnTo>
                <a:lnTo>
                  <a:pt x="1310347" y="4333773"/>
                </a:lnTo>
                <a:lnTo>
                  <a:pt x="1268857" y="4359529"/>
                </a:lnTo>
                <a:lnTo>
                  <a:pt x="1227759" y="4385856"/>
                </a:lnTo>
                <a:lnTo>
                  <a:pt x="1187081" y="4412780"/>
                </a:lnTo>
                <a:lnTo>
                  <a:pt x="1146810" y="4440288"/>
                </a:lnTo>
                <a:lnTo>
                  <a:pt x="1106970" y="4468368"/>
                </a:lnTo>
                <a:lnTo>
                  <a:pt x="1067562" y="4497032"/>
                </a:lnTo>
                <a:lnTo>
                  <a:pt x="1028611" y="4526267"/>
                </a:lnTo>
                <a:lnTo>
                  <a:pt x="990130" y="4556074"/>
                </a:lnTo>
                <a:lnTo>
                  <a:pt x="952131" y="4586452"/>
                </a:lnTo>
                <a:lnTo>
                  <a:pt x="914615" y="4617390"/>
                </a:lnTo>
                <a:lnTo>
                  <a:pt x="877595" y="4648898"/>
                </a:lnTo>
                <a:lnTo>
                  <a:pt x="841082" y="4680966"/>
                </a:lnTo>
                <a:lnTo>
                  <a:pt x="805103" y="4713592"/>
                </a:lnTo>
                <a:lnTo>
                  <a:pt x="769658" y="4746764"/>
                </a:lnTo>
                <a:lnTo>
                  <a:pt x="734745" y="4780483"/>
                </a:lnTo>
                <a:lnTo>
                  <a:pt x="700405" y="4814760"/>
                </a:lnTo>
                <a:lnTo>
                  <a:pt x="666635" y="4849584"/>
                </a:lnTo>
                <a:lnTo>
                  <a:pt x="633437" y="4884940"/>
                </a:lnTo>
                <a:lnTo>
                  <a:pt x="600849" y="4920843"/>
                </a:lnTo>
                <a:lnTo>
                  <a:pt x="568845" y="4957280"/>
                </a:lnTo>
                <a:lnTo>
                  <a:pt x="537476" y="4994249"/>
                </a:lnTo>
                <a:lnTo>
                  <a:pt x="506730" y="5031752"/>
                </a:lnTo>
                <a:lnTo>
                  <a:pt x="476618" y="5069789"/>
                </a:lnTo>
                <a:lnTo>
                  <a:pt x="447167" y="5108346"/>
                </a:lnTo>
                <a:lnTo>
                  <a:pt x="418363" y="5147411"/>
                </a:lnTo>
                <a:lnTo>
                  <a:pt x="390245" y="5187010"/>
                </a:lnTo>
                <a:lnTo>
                  <a:pt x="362826" y="5227117"/>
                </a:lnTo>
                <a:lnTo>
                  <a:pt x="336092" y="5267744"/>
                </a:lnTo>
                <a:lnTo>
                  <a:pt x="310070" y="5308879"/>
                </a:lnTo>
                <a:lnTo>
                  <a:pt x="284772" y="5350522"/>
                </a:lnTo>
                <a:lnTo>
                  <a:pt x="260210" y="5392661"/>
                </a:lnTo>
                <a:lnTo>
                  <a:pt x="236385" y="5435308"/>
                </a:lnTo>
                <a:lnTo>
                  <a:pt x="213321" y="5478450"/>
                </a:lnTo>
                <a:lnTo>
                  <a:pt x="191033" y="5522099"/>
                </a:lnTo>
                <a:lnTo>
                  <a:pt x="169519" y="5566232"/>
                </a:lnTo>
                <a:lnTo>
                  <a:pt x="148793" y="5610847"/>
                </a:lnTo>
                <a:lnTo>
                  <a:pt x="128879" y="5655957"/>
                </a:lnTo>
                <a:lnTo>
                  <a:pt x="109778" y="5701550"/>
                </a:lnTo>
                <a:lnTo>
                  <a:pt x="93941" y="5741936"/>
                </a:lnTo>
                <a:lnTo>
                  <a:pt x="77711" y="5785637"/>
                </a:lnTo>
                <a:lnTo>
                  <a:pt x="61658" y="5831916"/>
                </a:lnTo>
                <a:lnTo>
                  <a:pt x="46316" y="5880062"/>
                </a:lnTo>
                <a:lnTo>
                  <a:pt x="32270" y="5929325"/>
                </a:lnTo>
                <a:lnTo>
                  <a:pt x="20053" y="5978969"/>
                </a:lnTo>
                <a:lnTo>
                  <a:pt x="10236" y="6028283"/>
                </a:lnTo>
                <a:lnTo>
                  <a:pt x="3365" y="6076531"/>
                </a:lnTo>
                <a:lnTo>
                  <a:pt x="0" y="6122962"/>
                </a:lnTo>
                <a:lnTo>
                  <a:pt x="698" y="6166878"/>
                </a:lnTo>
                <a:lnTo>
                  <a:pt x="1754136" y="6166878"/>
                </a:lnTo>
                <a:lnTo>
                  <a:pt x="1751253" y="6169545"/>
                </a:lnTo>
                <a:lnTo>
                  <a:pt x="9764344" y="6169545"/>
                </a:lnTo>
                <a:lnTo>
                  <a:pt x="9764344" y="6166878"/>
                </a:lnTo>
                <a:lnTo>
                  <a:pt x="9778886" y="6166878"/>
                </a:lnTo>
                <a:lnTo>
                  <a:pt x="9778886" y="2731414"/>
                </a:lnTo>
                <a:lnTo>
                  <a:pt x="9780067" y="2452154"/>
                </a:lnTo>
                <a:close/>
              </a:path>
            </a:pathLst>
          </a:custGeom>
          <a:solidFill>
            <a:srgbClr val="0A01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-2169" y="0"/>
            <a:ext cx="4195445" cy="3752850"/>
          </a:xfrm>
          <a:custGeom>
            <a:avLst/>
            <a:gdLst/>
            <a:ahLst/>
            <a:cxnLst/>
            <a:rect l="l" t="t" r="r" b="b"/>
            <a:pathLst>
              <a:path w="4195445" h="3752850">
                <a:moveTo>
                  <a:pt x="64053" y="3752287"/>
                </a:moveTo>
                <a:lnTo>
                  <a:pt x="15217" y="3751865"/>
                </a:lnTo>
                <a:lnTo>
                  <a:pt x="0" y="3751298"/>
                </a:lnTo>
                <a:lnTo>
                  <a:pt x="2169" y="3751298"/>
                </a:lnTo>
                <a:lnTo>
                  <a:pt x="2169" y="0"/>
                </a:lnTo>
                <a:lnTo>
                  <a:pt x="4195217" y="0"/>
                </a:lnTo>
                <a:lnTo>
                  <a:pt x="4182108" y="37366"/>
                </a:lnTo>
                <a:lnTo>
                  <a:pt x="4164508" y="81474"/>
                </a:lnTo>
                <a:lnTo>
                  <a:pt x="4145088" y="124827"/>
                </a:lnTo>
                <a:lnTo>
                  <a:pt x="4123907" y="167386"/>
                </a:lnTo>
                <a:lnTo>
                  <a:pt x="4101022" y="209108"/>
                </a:lnTo>
                <a:lnTo>
                  <a:pt x="4076490" y="249953"/>
                </a:lnTo>
                <a:lnTo>
                  <a:pt x="4050368" y="289878"/>
                </a:lnTo>
                <a:lnTo>
                  <a:pt x="4022715" y="328843"/>
                </a:lnTo>
                <a:lnTo>
                  <a:pt x="3993587" y="366806"/>
                </a:lnTo>
                <a:lnTo>
                  <a:pt x="3963042" y="403726"/>
                </a:lnTo>
                <a:lnTo>
                  <a:pt x="3931137" y="439561"/>
                </a:lnTo>
                <a:lnTo>
                  <a:pt x="3897930" y="474270"/>
                </a:lnTo>
                <a:lnTo>
                  <a:pt x="3863478" y="507813"/>
                </a:lnTo>
                <a:lnTo>
                  <a:pt x="3827839" y="540146"/>
                </a:lnTo>
                <a:lnTo>
                  <a:pt x="3791070" y="571229"/>
                </a:lnTo>
                <a:lnTo>
                  <a:pt x="3753229" y="601022"/>
                </a:lnTo>
                <a:lnTo>
                  <a:pt x="3714373" y="629481"/>
                </a:lnTo>
                <a:lnTo>
                  <a:pt x="3674559" y="656566"/>
                </a:lnTo>
                <a:lnTo>
                  <a:pt x="3647060" y="673904"/>
                </a:lnTo>
                <a:lnTo>
                  <a:pt x="1670310" y="673904"/>
                </a:lnTo>
                <a:lnTo>
                  <a:pt x="1623076" y="675174"/>
                </a:lnTo>
                <a:lnTo>
                  <a:pt x="1575971" y="678668"/>
                </a:lnTo>
                <a:lnTo>
                  <a:pt x="1529029" y="684462"/>
                </a:lnTo>
                <a:lnTo>
                  <a:pt x="1482280" y="692632"/>
                </a:lnTo>
                <a:lnTo>
                  <a:pt x="1435754" y="703256"/>
                </a:lnTo>
                <a:lnTo>
                  <a:pt x="1389484" y="716411"/>
                </a:lnTo>
                <a:lnTo>
                  <a:pt x="1343501" y="732172"/>
                </a:lnTo>
                <a:lnTo>
                  <a:pt x="1297836" y="750618"/>
                </a:lnTo>
                <a:lnTo>
                  <a:pt x="1252520" y="771824"/>
                </a:lnTo>
                <a:lnTo>
                  <a:pt x="1207584" y="795868"/>
                </a:lnTo>
                <a:lnTo>
                  <a:pt x="1163059" y="822826"/>
                </a:lnTo>
                <a:lnTo>
                  <a:pt x="1119055" y="852723"/>
                </a:lnTo>
                <a:lnTo>
                  <a:pt x="1080634" y="881959"/>
                </a:lnTo>
                <a:lnTo>
                  <a:pt x="1043916" y="913016"/>
                </a:lnTo>
                <a:lnTo>
                  <a:pt x="1008857" y="945848"/>
                </a:lnTo>
                <a:lnTo>
                  <a:pt x="975491" y="980358"/>
                </a:lnTo>
                <a:lnTo>
                  <a:pt x="943849" y="1016446"/>
                </a:lnTo>
                <a:lnTo>
                  <a:pt x="913965" y="1054014"/>
                </a:lnTo>
                <a:lnTo>
                  <a:pt x="885871" y="1092964"/>
                </a:lnTo>
                <a:lnTo>
                  <a:pt x="859600" y="1133198"/>
                </a:lnTo>
                <a:lnTo>
                  <a:pt x="835184" y="1174617"/>
                </a:lnTo>
                <a:lnTo>
                  <a:pt x="812657" y="1217123"/>
                </a:lnTo>
                <a:lnTo>
                  <a:pt x="792051" y="1260618"/>
                </a:lnTo>
                <a:lnTo>
                  <a:pt x="773398" y="1305003"/>
                </a:lnTo>
                <a:lnTo>
                  <a:pt x="756732" y="1350180"/>
                </a:lnTo>
                <a:lnTo>
                  <a:pt x="742085" y="1396052"/>
                </a:lnTo>
                <a:lnTo>
                  <a:pt x="729490" y="1442519"/>
                </a:lnTo>
                <a:lnTo>
                  <a:pt x="718979" y="1489483"/>
                </a:lnTo>
                <a:lnTo>
                  <a:pt x="710585" y="1536846"/>
                </a:lnTo>
                <a:lnTo>
                  <a:pt x="704342" y="1584510"/>
                </a:lnTo>
                <a:lnTo>
                  <a:pt x="700280" y="1632376"/>
                </a:lnTo>
                <a:lnTo>
                  <a:pt x="698435" y="1680346"/>
                </a:lnTo>
                <a:lnTo>
                  <a:pt x="698837" y="1728323"/>
                </a:lnTo>
                <a:lnTo>
                  <a:pt x="701520" y="1776206"/>
                </a:lnTo>
                <a:lnTo>
                  <a:pt x="706516" y="1823899"/>
                </a:lnTo>
                <a:lnTo>
                  <a:pt x="713858" y="1871303"/>
                </a:lnTo>
                <a:lnTo>
                  <a:pt x="723580" y="1918319"/>
                </a:lnTo>
                <a:lnTo>
                  <a:pt x="735712" y="1964849"/>
                </a:lnTo>
                <a:lnTo>
                  <a:pt x="751547" y="2013487"/>
                </a:lnTo>
                <a:lnTo>
                  <a:pt x="769767" y="2060805"/>
                </a:lnTo>
                <a:lnTo>
                  <a:pt x="790038" y="2106996"/>
                </a:lnTo>
                <a:lnTo>
                  <a:pt x="812025" y="2152255"/>
                </a:lnTo>
                <a:lnTo>
                  <a:pt x="835395" y="2196774"/>
                </a:lnTo>
                <a:lnTo>
                  <a:pt x="859812" y="2240747"/>
                </a:lnTo>
                <a:lnTo>
                  <a:pt x="884943" y="2284367"/>
                </a:lnTo>
                <a:lnTo>
                  <a:pt x="936009" y="2371325"/>
                </a:lnTo>
                <a:lnTo>
                  <a:pt x="961274" y="2415050"/>
                </a:lnTo>
                <a:lnTo>
                  <a:pt x="985916" y="2459195"/>
                </a:lnTo>
                <a:lnTo>
                  <a:pt x="1009600" y="2503956"/>
                </a:lnTo>
                <a:lnTo>
                  <a:pt x="1031991" y="2549526"/>
                </a:lnTo>
                <a:lnTo>
                  <a:pt x="1052755" y="2596097"/>
                </a:lnTo>
                <a:lnTo>
                  <a:pt x="1071558" y="2643863"/>
                </a:lnTo>
                <a:lnTo>
                  <a:pt x="1087395" y="2690607"/>
                </a:lnTo>
                <a:lnTo>
                  <a:pt x="1101172" y="2738213"/>
                </a:lnTo>
                <a:lnTo>
                  <a:pt x="1112712" y="2786505"/>
                </a:lnTo>
                <a:lnTo>
                  <a:pt x="1121835" y="2835305"/>
                </a:lnTo>
                <a:lnTo>
                  <a:pt x="1128364" y="2884438"/>
                </a:lnTo>
                <a:lnTo>
                  <a:pt x="1132119" y="2933725"/>
                </a:lnTo>
                <a:lnTo>
                  <a:pt x="1132922" y="2982991"/>
                </a:lnTo>
                <a:lnTo>
                  <a:pt x="1130595" y="3032058"/>
                </a:lnTo>
                <a:lnTo>
                  <a:pt x="1124959" y="3080749"/>
                </a:lnTo>
                <a:lnTo>
                  <a:pt x="1115836" y="3128888"/>
                </a:lnTo>
                <a:lnTo>
                  <a:pt x="1103047" y="3176298"/>
                </a:lnTo>
                <a:lnTo>
                  <a:pt x="1086413" y="3222801"/>
                </a:lnTo>
                <a:lnTo>
                  <a:pt x="1066990" y="3267035"/>
                </a:lnTo>
                <a:lnTo>
                  <a:pt x="1044366" y="3309220"/>
                </a:lnTo>
                <a:lnTo>
                  <a:pt x="1018734" y="3349368"/>
                </a:lnTo>
                <a:lnTo>
                  <a:pt x="990285" y="3387491"/>
                </a:lnTo>
                <a:lnTo>
                  <a:pt x="959212" y="3423600"/>
                </a:lnTo>
                <a:lnTo>
                  <a:pt x="925707" y="3457706"/>
                </a:lnTo>
                <a:lnTo>
                  <a:pt x="889962" y="3489820"/>
                </a:lnTo>
                <a:lnTo>
                  <a:pt x="852169" y="3519955"/>
                </a:lnTo>
                <a:lnTo>
                  <a:pt x="812520" y="3548120"/>
                </a:lnTo>
                <a:lnTo>
                  <a:pt x="771208" y="3574329"/>
                </a:lnTo>
                <a:lnTo>
                  <a:pt x="728424" y="3598592"/>
                </a:lnTo>
                <a:lnTo>
                  <a:pt x="684360" y="3620920"/>
                </a:lnTo>
                <a:lnTo>
                  <a:pt x="639209" y="3641324"/>
                </a:lnTo>
                <a:lnTo>
                  <a:pt x="593162" y="3659817"/>
                </a:lnTo>
                <a:lnTo>
                  <a:pt x="546413" y="3676410"/>
                </a:lnTo>
                <a:lnTo>
                  <a:pt x="499152" y="3691113"/>
                </a:lnTo>
                <a:lnTo>
                  <a:pt x="451572" y="3703939"/>
                </a:lnTo>
                <a:lnTo>
                  <a:pt x="403866" y="3714898"/>
                </a:lnTo>
                <a:lnTo>
                  <a:pt x="355772" y="3724667"/>
                </a:lnTo>
                <a:lnTo>
                  <a:pt x="307473" y="3732934"/>
                </a:lnTo>
                <a:lnTo>
                  <a:pt x="259001" y="3739716"/>
                </a:lnTo>
                <a:lnTo>
                  <a:pt x="210390" y="3745028"/>
                </a:lnTo>
                <a:lnTo>
                  <a:pt x="161673" y="3748883"/>
                </a:lnTo>
                <a:lnTo>
                  <a:pt x="112883" y="3751298"/>
                </a:lnTo>
                <a:lnTo>
                  <a:pt x="64053" y="3752287"/>
                </a:lnTo>
                <a:close/>
              </a:path>
              <a:path w="4195445" h="3752850">
                <a:moveTo>
                  <a:pt x="2773193" y="905792"/>
                </a:moveTo>
                <a:lnTo>
                  <a:pt x="2721572" y="904891"/>
                </a:lnTo>
                <a:lnTo>
                  <a:pt x="2670195" y="902413"/>
                </a:lnTo>
                <a:lnTo>
                  <a:pt x="2619165" y="898328"/>
                </a:lnTo>
                <a:lnTo>
                  <a:pt x="2568586" y="892605"/>
                </a:lnTo>
                <a:lnTo>
                  <a:pt x="2518563" y="885213"/>
                </a:lnTo>
                <a:lnTo>
                  <a:pt x="2469200" y="876123"/>
                </a:lnTo>
                <a:lnTo>
                  <a:pt x="2420601" y="865303"/>
                </a:lnTo>
                <a:lnTo>
                  <a:pt x="2372870" y="852723"/>
                </a:lnTo>
                <a:lnTo>
                  <a:pt x="2326111" y="838352"/>
                </a:lnTo>
                <a:lnTo>
                  <a:pt x="2280428" y="822161"/>
                </a:lnTo>
                <a:lnTo>
                  <a:pt x="2235925" y="804117"/>
                </a:lnTo>
                <a:lnTo>
                  <a:pt x="2189562" y="784699"/>
                </a:lnTo>
                <a:lnTo>
                  <a:pt x="2142955" y="766582"/>
                </a:lnTo>
                <a:lnTo>
                  <a:pt x="2096135" y="749844"/>
                </a:lnTo>
                <a:lnTo>
                  <a:pt x="2049132" y="734561"/>
                </a:lnTo>
                <a:lnTo>
                  <a:pt x="2001979" y="720810"/>
                </a:lnTo>
                <a:lnTo>
                  <a:pt x="1954706" y="708668"/>
                </a:lnTo>
                <a:lnTo>
                  <a:pt x="1907345" y="698212"/>
                </a:lnTo>
                <a:lnTo>
                  <a:pt x="1859927" y="689518"/>
                </a:lnTo>
                <a:lnTo>
                  <a:pt x="1812484" y="682664"/>
                </a:lnTo>
                <a:lnTo>
                  <a:pt x="1765045" y="677725"/>
                </a:lnTo>
                <a:lnTo>
                  <a:pt x="1717644" y="674780"/>
                </a:lnTo>
                <a:lnTo>
                  <a:pt x="1670310" y="673904"/>
                </a:lnTo>
                <a:lnTo>
                  <a:pt x="3647060" y="673904"/>
                </a:lnTo>
                <a:lnTo>
                  <a:pt x="3592289" y="706449"/>
                </a:lnTo>
                <a:lnTo>
                  <a:pt x="3549947" y="729164"/>
                </a:lnTo>
                <a:lnTo>
                  <a:pt x="3506877" y="750339"/>
                </a:lnTo>
                <a:lnTo>
                  <a:pt x="3463138" y="769933"/>
                </a:lnTo>
                <a:lnTo>
                  <a:pt x="3419041" y="787902"/>
                </a:lnTo>
                <a:lnTo>
                  <a:pt x="3373730" y="804722"/>
                </a:lnTo>
                <a:lnTo>
                  <a:pt x="3327309" y="820362"/>
                </a:lnTo>
                <a:lnTo>
                  <a:pt x="3279882" y="834791"/>
                </a:lnTo>
                <a:lnTo>
                  <a:pt x="3231553" y="847980"/>
                </a:lnTo>
                <a:lnTo>
                  <a:pt x="3182427" y="859896"/>
                </a:lnTo>
                <a:lnTo>
                  <a:pt x="3132607" y="870511"/>
                </a:lnTo>
                <a:lnTo>
                  <a:pt x="3082198" y="879793"/>
                </a:lnTo>
                <a:lnTo>
                  <a:pt x="3031303" y="887712"/>
                </a:lnTo>
                <a:lnTo>
                  <a:pt x="2980027" y="894237"/>
                </a:lnTo>
                <a:lnTo>
                  <a:pt x="2928474" y="899339"/>
                </a:lnTo>
                <a:lnTo>
                  <a:pt x="2876748" y="902985"/>
                </a:lnTo>
                <a:lnTo>
                  <a:pt x="2824953" y="905146"/>
                </a:lnTo>
                <a:lnTo>
                  <a:pt x="2773193" y="905792"/>
                </a:lnTo>
                <a:close/>
              </a:path>
            </a:pathLst>
          </a:custGeom>
          <a:solidFill>
            <a:srgbClr val="0A01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1547678" y="7844449"/>
            <a:ext cx="3949065" cy="57785"/>
          </a:xfrm>
          <a:custGeom>
            <a:avLst/>
            <a:gdLst/>
            <a:ahLst/>
            <a:cxnLst/>
            <a:rect l="l" t="t" r="r" b="b"/>
            <a:pathLst>
              <a:path w="3949065" h="57784">
                <a:moveTo>
                  <a:pt x="3918601" y="57546"/>
                </a:moveTo>
                <a:lnTo>
                  <a:pt x="27534" y="57546"/>
                </a:lnTo>
                <a:lnTo>
                  <a:pt x="16921" y="55334"/>
                </a:lnTo>
                <a:lnTo>
                  <a:pt x="8158" y="49353"/>
                </a:lnTo>
                <a:lnTo>
                  <a:pt x="2198" y="40584"/>
                </a:lnTo>
                <a:lnTo>
                  <a:pt x="0" y="30012"/>
                </a:lnTo>
                <a:lnTo>
                  <a:pt x="2212" y="17967"/>
                </a:lnTo>
                <a:lnTo>
                  <a:pt x="8193" y="8467"/>
                </a:lnTo>
                <a:lnTo>
                  <a:pt x="16962" y="2237"/>
                </a:lnTo>
                <a:lnTo>
                  <a:pt x="27534" y="0"/>
                </a:lnTo>
                <a:lnTo>
                  <a:pt x="3918601" y="0"/>
                </a:lnTo>
                <a:lnTo>
                  <a:pt x="3929682" y="2237"/>
                </a:lnTo>
                <a:lnTo>
                  <a:pt x="3939288" y="8467"/>
                </a:lnTo>
                <a:lnTo>
                  <a:pt x="3946054" y="17967"/>
                </a:lnTo>
                <a:lnTo>
                  <a:pt x="3948613" y="30012"/>
                </a:lnTo>
                <a:lnTo>
                  <a:pt x="3946054" y="40624"/>
                </a:lnTo>
                <a:lnTo>
                  <a:pt x="3939288" y="49388"/>
                </a:lnTo>
                <a:lnTo>
                  <a:pt x="3929682" y="55348"/>
                </a:lnTo>
                <a:lnTo>
                  <a:pt x="3918601" y="57546"/>
                </a:lnTo>
                <a:close/>
              </a:path>
            </a:pathLst>
          </a:custGeom>
          <a:solidFill>
            <a:srgbClr val="07210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1624899" y="7762418"/>
            <a:ext cx="5534025" cy="2524760"/>
          </a:xfrm>
          <a:custGeom>
            <a:avLst/>
            <a:gdLst/>
            <a:ahLst/>
            <a:cxnLst/>
            <a:rect l="l" t="t" r="r" b="b"/>
            <a:pathLst>
              <a:path w="5534025" h="2524759">
                <a:moveTo>
                  <a:pt x="5533474" y="2524581"/>
                </a:moveTo>
                <a:lnTo>
                  <a:pt x="4225578" y="2524581"/>
                </a:lnTo>
                <a:lnTo>
                  <a:pt x="4186755" y="2452564"/>
                </a:lnTo>
                <a:lnTo>
                  <a:pt x="4137180" y="2361420"/>
                </a:lnTo>
                <a:lnTo>
                  <a:pt x="4087147" y="2270409"/>
                </a:lnTo>
                <a:lnTo>
                  <a:pt x="4036600" y="2179530"/>
                </a:lnTo>
                <a:lnTo>
                  <a:pt x="3984585" y="2089426"/>
                </a:lnTo>
                <a:lnTo>
                  <a:pt x="3931951" y="1999485"/>
                </a:lnTo>
                <a:lnTo>
                  <a:pt x="3878901" y="1909871"/>
                </a:lnTo>
                <a:lnTo>
                  <a:pt x="3798982" y="1776417"/>
                </a:lnTo>
                <a:lnTo>
                  <a:pt x="3772970" y="1731822"/>
                </a:lnTo>
                <a:lnTo>
                  <a:pt x="3721320" y="1641091"/>
                </a:lnTo>
                <a:lnTo>
                  <a:pt x="3694798" y="1595953"/>
                </a:lnTo>
                <a:lnTo>
                  <a:pt x="3667222" y="1551632"/>
                </a:lnTo>
                <a:lnTo>
                  <a:pt x="3638150" y="1508628"/>
                </a:lnTo>
                <a:lnTo>
                  <a:pt x="3607140" y="1467439"/>
                </a:lnTo>
                <a:lnTo>
                  <a:pt x="3573750" y="1428565"/>
                </a:lnTo>
                <a:lnTo>
                  <a:pt x="3539431" y="1397278"/>
                </a:lnTo>
                <a:lnTo>
                  <a:pt x="3501912" y="1370411"/>
                </a:lnTo>
                <a:lnTo>
                  <a:pt x="3461741" y="1347413"/>
                </a:lnTo>
                <a:lnTo>
                  <a:pt x="3419466" y="1327735"/>
                </a:lnTo>
                <a:lnTo>
                  <a:pt x="3375635" y="1310824"/>
                </a:lnTo>
                <a:lnTo>
                  <a:pt x="3330796" y="1296131"/>
                </a:lnTo>
                <a:lnTo>
                  <a:pt x="3282776" y="1282016"/>
                </a:lnTo>
                <a:lnTo>
                  <a:pt x="3234499" y="1268517"/>
                </a:lnTo>
                <a:lnTo>
                  <a:pt x="3185979" y="1255635"/>
                </a:lnTo>
                <a:lnTo>
                  <a:pt x="3137230" y="1243371"/>
                </a:lnTo>
                <a:lnTo>
                  <a:pt x="3088265" y="1231726"/>
                </a:lnTo>
                <a:lnTo>
                  <a:pt x="3039099" y="1220701"/>
                </a:lnTo>
                <a:lnTo>
                  <a:pt x="2989745" y="1210296"/>
                </a:lnTo>
                <a:lnTo>
                  <a:pt x="2940217" y="1200511"/>
                </a:lnTo>
                <a:lnTo>
                  <a:pt x="2890528" y="1191349"/>
                </a:lnTo>
                <a:lnTo>
                  <a:pt x="2840693" y="1182810"/>
                </a:lnTo>
                <a:lnTo>
                  <a:pt x="2790725" y="1174894"/>
                </a:lnTo>
                <a:lnTo>
                  <a:pt x="2740639" y="1167602"/>
                </a:lnTo>
                <a:lnTo>
                  <a:pt x="2690447" y="1160935"/>
                </a:lnTo>
                <a:lnTo>
                  <a:pt x="2637856" y="1155706"/>
                </a:lnTo>
                <a:lnTo>
                  <a:pt x="2585273" y="1152039"/>
                </a:lnTo>
                <a:lnTo>
                  <a:pt x="2532706" y="1148954"/>
                </a:lnTo>
                <a:lnTo>
                  <a:pt x="2480163" y="1145472"/>
                </a:lnTo>
                <a:lnTo>
                  <a:pt x="2427651" y="1140613"/>
                </a:lnTo>
                <a:lnTo>
                  <a:pt x="2375179" y="1133400"/>
                </a:lnTo>
                <a:lnTo>
                  <a:pt x="2322789" y="1124839"/>
                </a:lnTo>
                <a:lnTo>
                  <a:pt x="2270753" y="1114489"/>
                </a:lnTo>
                <a:lnTo>
                  <a:pt x="2218998" y="1102626"/>
                </a:lnTo>
                <a:lnTo>
                  <a:pt x="2167450" y="1089523"/>
                </a:lnTo>
                <a:lnTo>
                  <a:pt x="2116033" y="1075458"/>
                </a:lnTo>
                <a:lnTo>
                  <a:pt x="2064675" y="1060704"/>
                </a:lnTo>
                <a:lnTo>
                  <a:pt x="2016807" y="1046626"/>
                </a:lnTo>
                <a:lnTo>
                  <a:pt x="1968602" y="1031511"/>
                </a:lnTo>
                <a:lnTo>
                  <a:pt x="1920535" y="1014734"/>
                </a:lnTo>
                <a:lnTo>
                  <a:pt x="1873079" y="995670"/>
                </a:lnTo>
                <a:lnTo>
                  <a:pt x="1826708" y="973694"/>
                </a:lnTo>
                <a:lnTo>
                  <a:pt x="1781896" y="948183"/>
                </a:lnTo>
                <a:lnTo>
                  <a:pt x="1739574" y="921269"/>
                </a:lnTo>
                <a:lnTo>
                  <a:pt x="1697450" y="893629"/>
                </a:lnTo>
                <a:lnTo>
                  <a:pt x="1655310" y="865746"/>
                </a:lnTo>
                <a:lnTo>
                  <a:pt x="1612940" y="838101"/>
                </a:lnTo>
                <a:lnTo>
                  <a:pt x="1570126" y="811176"/>
                </a:lnTo>
                <a:lnTo>
                  <a:pt x="1526652" y="785452"/>
                </a:lnTo>
                <a:lnTo>
                  <a:pt x="1483119" y="760917"/>
                </a:lnTo>
                <a:lnTo>
                  <a:pt x="1439141" y="737112"/>
                </a:lnTo>
                <a:lnTo>
                  <a:pt x="1394709" y="714140"/>
                </a:lnTo>
                <a:lnTo>
                  <a:pt x="1349815" y="692103"/>
                </a:lnTo>
                <a:lnTo>
                  <a:pt x="1304450" y="671101"/>
                </a:lnTo>
                <a:lnTo>
                  <a:pt x="1258606" y="651237"/>
                </a:lnTo>
                <a:lnTo>
                  <a:pt x="1212274" y="632613"/>
                </a:lnTo>
                <a:lnTo>
                  <a:pt x="1165445" y="615331"/>
                </a:lnTo>
                <a:lnTo>
                  <a:pt x="1118112" y="599491"/>
                </a:lnTo>
                <a:lnTo>
                  <a:pt x="1070265" y="585196"/>
                </a:lnTo>
                <a:lnTo>
                  <a:pt x="1021896" y="572548"/>
                </a:lnTo>
                <a:lnTo>
                  <a:pt x="972996" y="561648"/>
                </a:lnTo>
                <a:lnTo>
                  <a:pt x="923556" y="552598"/>
                </a:lnTo>
                <a:lnTo>
                  <a:pt x="872603" y="543825"/>
                </a:lnTo>
                <a:lnTo>
                  <a:pt x="821878" y="532697"/>
                </a:lnTo>
                <a:lnTo>
                  <a:pt x="771610" y="519190"/>
                </a:lnTo>
                <a:lnTo>
                  <a:pt x="722029" y="503283"/>
                </a:lnTo>
                <a:lnTo>
                  <a:pt x="673362" y="484952"/>
                </a:lnTo>
                <a:lnTo>
                  <a:pt x="651215" y="475773"/>
                </a:lnTo>
                <a:lnTo>
                  <a:pt x="629309" y="467469"/>
                </a:lnTo>
                <a:lnTo>
                  <a:pt x="606920" y="461023"/>
                </a:lnTo>
                <a:lnTo>
                  <a:pt x="583326" y="457417"/>
                </a:lnTo>
                <a:lnTo>
                  <a:pt x="566072" y="456371"/>
                </a:lnTo>
                <a:lnTo>
                  <a:pt x="548336" y="456762"/>
                </a:lnTo>
                <a:lnTo>
                  <a:pt x="530564" y="458101"/>
                </a:lnTo>
                <a:lnTo>
                  <a:pt x="494922" y="461675"/>
                </a:lnTo>
                <a:lnTo>
                  <a:pt x="477356" y="462991"/>
                </a:lnTo>
                <a:lnTo>
                  <a:pt x="460254" y="463378"/>
                </a:lnTo>
                <a:lnTo>
                  <a:pt x="443366" y="462372"/>
                </a:lnTo>
                <a:lnTo>
                  <a:pt x="417457" y="457051"/>
                </a:lnTo>
                <a:lnTo>
                  <a:pt x="366568" y="442730"/>
                </a:lnTo>
                <a:lnTo>
                  <a:pt x="340658" y="437410"/>
                </a:lnTo>
                <a:lnTo>
                  <a:pt x="311016" y="433886"/>
                </a:lnTo>
                <a:lnTo>
                  <a:pt x="282088" y="433658"/>
                </a:lnTo>
                <a:lnTo>
                  <a:pt x="253624" y="435306"/>
                </a:lnTo>
                <a:lnTo>
                  <a:pt x="225375" y="437410"/>
                </a:lnTo>
                <a:lnTo>
                  <a:pt x="187927" y="442129"/>
                </a:lnTo>
                <a:lnTo>
                  <a:pt x="150452" y="443865"/>
                </a:lnTo>
                <a:lnTo>
                  <a:pt x="75315" y="429883"/>
                </a:lnTo>
                <a:lnTo>
                  <a:pt x="37205" y="407970"/>
                </a:lnTo>
                <a:lnTo>
                  <a:pt x="10242" y="374909"/>
                </a:lnTo>
                <a:lnTo>
                  <a:pt x="0" y="318863"/>
                </a:lnTo>
                <a:lnTo>
                  <a:pt x="5740" y="290714"/>
                </a:lnTo>
                <a:lnTo>
                  <a:pt x="35307" y="241700"/>
                </a:lnTo>
                <a:lnTo>
                  <a:pt x="81745" y="205146"/>
                </a:lnTo>
                <a:lnTo>
                  <a:pt x="158049" y="173209"/>
                </a:lnTo>
                <a:lnTo>
                  <a:pt x="211495" y="159082"/>
                </a:lnTo>
                <a:lnTo>
                  <a:pt x="266610" y="150099"/>
                </a:lnTo>
                <a:lnTo>
                  <a:pt x="321862" y="146765"/>
                </a:lnTo>
                <a:lnTo>
                  <a:pt x="375720" y="149581"/>
                </a:lnTo>
                <a:lnTo>
                  <a:pt x="431934" y="155080"/>
                </a:lnTo>
                <a:lnTo>
                  <a:pt x="488229" y="159561"/>
                </a:lnTo>
                <a:lnTo>
                  <a:pt x="544577" y="162148"/>
                </a:lnTo>
                <a:lnTo>
                  <a:pt x="600952" y="161967"/>
                </a:lnTo>
                <a:lnTo>
                  <a:pt x="634653" y="161222"/>
                </a:lnTo>
                <a:lnTo>
                  <a:pt x="702162" y="157947"/>
                </a:lnTo>
                <a:lnTo>
                  <a:pt x="735863" y="157203"/>
                </a:lnTo>
                <a:lnTo>
                  <a:pt x="769689" y="156192"/>
                </a:lnTo>
                <a:lnTo>
                  <a:pt x="803461" y="156834"/>
                </a:lnTo>
                <a:lnTo>
                  <a:pt x="837233" y="158851"/>
                </a:lnTo>
                <a:lnTo>
                  <a:pt x="871059" y="161967"/>
                </a:lnTo>
                <a:lnTo>
                  <a:pt x="921318" y="165903"/>
                </a:lnTo>
                <a:lnTo>
                  <a:pt x="971437" y="170238"/>
                </a:lnTo>
                <a:lnTo>
                  <a:pt x="1021429" y="175079"/>
                </a:lnTo>
                <a:lnTo>
                  <a:pt x="1071308" y="180531"/>
                </a:lnTo>
                <a:lnTo>
                  <a:pt x="1121087" y="186703"/>
                </a:lnTo>
                <a:lnTo>
                  <a:pt x="1170780" y="193700"/>
                </a:lnTo>
                <a:lnTo>
                  <a:pt x="1220402" y="201631"/>
                </a:lnTo>
                <a:lnTo>
                  <a:pt x="1269965" y="210601"/>
                </a:lnTo>
                <a:lnTo>
                  <a:pt x="1319483" y="220719"/>
                </a:lnTo>
                <a:lnTo>
                  <a:pt x="1368971" y="232090"/>
                </a:lnTo>
                <a:lnTo>
                  <a:pt x="1387184" y="187128"/>
                </a:lnTo>
                <a:lnTo>
                  <a:pt x="1413104" y="146607"/>
                </a:lnTo>
                <a:lnTo>
                  <a:pt x="1445552" y="110707"/>
                </a:lnTo>
                <a:lnTo>
                  <a:pt x="1483344" y="79610"/>
                </a:lnTo>
                <a:lnTo>
                  <a:pt x="1525300" y="53499"/>
                </a:lnTo>
                <a:lnTo>
                  <a:pt x="1570237" y="32554"/>
                </a:lnTo>
                <a:lnTo>
                  <a:pt x="1616974" y="16957"/>
                </a:lnTo>
                <a:lnTo>
                  <a:pt x="1616974" y="17435"/>
                </a:lnTo>
                <a:lnTo>
                  <a:pt x="1652988" y="9365"/>
                </a:lnTo>
                <a:lnTo>
                  <a:pt x="1690003" y="3965"/>
                </a:lnTo>
                <a:lnTo>
                  <a:pt x="1728018" y="942"/>
                </a:lnTo>
                <a:lnTo>
                  <a:pt x="1767033" y="0"/>
                </a:lnTo>
                <a:lnTo>
                  <a:pt x="1813966" y="1304"/>
                </a:lnTo>
                <a:lnTo>
                  <a:pt x="1860880" y="4930"/>
                </a:lnTo>
                <a:lnTo>
                  <a:pt x="1907795" y="10450"/>
                </a:lnTo>
                <a:lnTo>
                  <a:pt x="2005409" y="24788"/>
                </a:lnTo>
                <a:lnTo>
                  <a:pt x="2055855" y="32933"/>
                </a:lnTo>
                <a:lnTo>
                  <a:pt x="2106100" y="41773"/>
                </a:lnTo>
                <a:lnTo>
                  <a:pt x="2156179" y="51215"/>
                </a:lnTo>
                <a:lnTo>
                  <a:pt x="2206128" y="61163"/>
                </a:lnTo>
                <a:lnTo>
                  <a:pt x="2255979" y="71523"/>
                </a:lnTo>
                <a:lnTo>
                  <a:pt x="2305770" y="82199"/>
                </a:lnTo>
                <a:lnTo>
                  <a:pt x="2455121" y="115176"/>
                </a:lnTo>
                <a:lnTo>
                  <a:pt x="2555021" y="137002"/>
                </a:lnTo>
                <a:lnTo>
                  <a:pt x="2605175" y="147582"/>
                </a:lnTo>
                <a:lnTo>
                  <a:pt x="2659733" y="156949"/>
                </a:lnTo>
                <a:lnTo>
                  <a:pt x="2712443" y="161467"/>
                </a:lnTo>
                <a:lnTo>
                  <a:pt x="2763727" y="161859"/>
                </a:lnTo>
                <a:lnTo>
                  <a:pt x="2814008" y="158852"/>
                </a:lnTo>
                <a:lnTo>
                  <a:pt x="2863706" y="153167"/>
                </a:lnTo>
                <a:lnTo>
                  <a:pt x="2913245" y="145530"/>
                </a:lnTo>
                <a:lnTo>
                  <a:pt x="2963045" y="136666"/>
                </a:lnTo>
                <a:lnTo>
                  <a:pt x="3013529" y="127298"/>
                </a:lnTo>
                <a:lnTo>
                  <a:pt x="3065119" y="118150"/>
                </a:lnTo>
                <a:lnTo>
                  <a:pt x="3118236" y="109948"/>
                </a:lnTo>
                <a:lnTo>
                  <a:pt x="3166824" y="105421"/>
                </a:lnTo>
                <a:lnTo>
                  <a:pt x="3215642" y="103439"/>
                </a:lnTo>
                <a:lnTo>
                  <a:pt x="3264569" y="103963"/>
                </a:lnTo>
                <a:lnTo>
                  <a:pt x="3313482" y="106955"/>
                </a:lnTo>
                <a:lnTo>
                  <a:pt x="3362258" y="112376"/>
                </a:lnTo>
                <a:lnTo>
                  <a:pt x="3410775" y="120188"/>
                </a:lnTo>
                <a:lnTo>
                  <a:pt x="3458912" y="130353"/>
                </a:lnTo>
                <a:lnTo>
                  <a:pt x="3506544" y="142831"/>
                </a:lnTo>
                <a:lnTo>
                  <a:pt x="3553551" y="157586"/>
                </a:lnTo>
                <a:lnTo>
                  <a:pt x="3600861" y="175546"/>
                </a:lnTo>
                <a:lnTo>
                  <a:pt x="3647295" y="195819"/>
                </a:lnTo>
                <a:lnTo>
                  <a:pt x="3692758" y="218327"/>
                </a:lnTo>
                <a:lnTo>
                  <a:pt x="3737156" y="242994"/>
                </a:lnTo>
                <a:lnTo>
                  <a:pt x="3780394" y="269745"/>
                </a:lnTo>
                <a:lnTo>
                  <a:pt x="3822376" y="298504"/>
                </a:lnTo>
                <a:lnTo>
                  <a:pt x="3863009" y="329194"/>
                </a:lnTo>
                <a:lnTo>
                  <a:pt x="3902198" y="361740"/>
                </a:lnTo>
                <a:lnTo>
                  <a:pt x="3939848" y="396065"/>
                </a:lnTo>
                <a:lnTo>
                  <a:pt x="3975863" y="432095"/>
                </a:lnTo>
                <a:lnTo>
                  <a:pt x="4010151" y="469752"/>
                </a:lnTo>
                <a:lnTo>
                  <a:pt x="4042615" y="508960"/>
                </a:lnTo>
                <a:lnTo>
                  <a:pt x="4073162" y="549645"/>
                </a:lnTo>
                <a:lnTo>
                  <a:pt x="4101695" y="591729"/>
                </a:lnTo>
                <a:lnTo>
                  <a:pt x="4128122" y="635137"/>
                </a:lnTo>
                <a:lnTo>
                  <a:pt x="4152346" y="679793"/>
                </a:lnTo>
                <a:lnTo>
                  <a:pt x="4174274" y="725620"/>
                </a:lnTo>
                <a:lnTo>
                  <a:pt x="4195621" y="771888"/>
                </a:lnTo>
                <a:lnTo>
                  <a:pt x="4217313" y="818031"/>
                </a:lnTo>
                <a:lnTo>
                  <a:pt x="4239379" y="864021"/>
                </a:lnTo>
                <a:lnTo>
                  <a:pt x="4261851" y="909831"/>
                </a:lnTo>
                <a:lnTo>
                  <a:pt x="4284757" y="955432"/>
                </a:lnTo>
                <a:lnTo>
                  <a:pt x="4308129" y="1000796"/>
                </a:lnTo>
                <a:lnTo>
                  <a:pt x="4331996" y="1045896"/>
                </a:lnTo>
                <a:lnTo>
                  <a:pt x="4356389" y="1090703"/>
                </a:lnTo>
                <a:lnTo>
                  <a:pt x="4381337" y="1135190"/>
                </a:lnTo>
                <a:lnTo>
                  <a:pt x="4406871" y="1179329"/>
                </a:lnTo>
                <a:lnTo>
                  <a:pt x="4433020" y="1223092"/>
                </a:lnTo>
                <a:lnTo>
                  <a:pt x="4459816" y="1266450"/>
                </a:lnTo>
                <a:lnTo>
                  <a:pt x="4487288" y="1309377"/>
                </a:lnTo>
                <a:lnTo>
                  <a:pt x="4515466" y="1351843"/>
                </a:lnTo>
                <a:lnTo>
                  <a:pt x="4544381" y="1393822"/>
                </a:lnTo>
                <a:lnTo>
                  <a:pt x="4574062" y="1435285"/>
                </a:lnTo>
                <a:lnTo>
                  <a:pt x="4604540" y="1476204"/>
                </a:lnTo>
                <a:lnTo>
                  <a:pt x="4639568" y="1519503"/>
                </a:lnTo>
                <a:lnTo>
                  <a:pt x="4675475" y="1562268"/>
                </a:lnTo>
                <a:lnTo>
                  <a:pt x="4711903" y="1604648"/>
                </a:lnTo>
                <a:lnTo>
                  <a:pt x="4784897" y="1688859"/>
                </a:lnTo>
                <a:lnTo>
                  <a:pt x="4998731" y="1933183"/>
                </a:lnTo>
                <a:lnTo>
                  <a:pt x="5026893" y="1965805"/>
                </a:lnTo>
                <a:lnTo>
                  <a:pt x="5055099" y="1999078"/>
                </a:lnTo>
                <a:lnTo>
                  <a:pt x="5121519" y="2074112"/>
                </a:lnTo>
                <a:lnTo>
                  <a:pt x="5188341" y="2148890"/>
                </a:lnTo>
                <a:lnTo>
                  <a:pt x="5255538" y="2223393"/>
                </a:lnTo>
                <a:lnTo>
                  <a:pt x="5323083" y="2297603"/>
                </a:lnTo>
                <a:lnTo>
                  <a:pt x="5390952" y="2371502"/>
                </a:lnTo>
                <a:lnTo>
                  <a:pt x="5459118" y="2445070"/>
                </a:lnTo>
                <a:lnTo>
                  <a:pt x="5533474" y="2524581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91485" y="2488419"/>
            <a:ext cx="3861782" cy="3924491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12329702" y="6316509"/>
            <a:ext cx="2391410" cy="1504950"/>
          </a:xfrm>
          <a:custGeom>
            <a:avLst/>
            <a:gdLst/>
            <a:ahLst/>
            <a:cxnLst/>
            <a:rect l="l" t="t" r="r" b="b"/>
            <a:pathLst>
              <a:path w="2391409" h="1504950">
                <a:moveTo>
                  <a:pt x="1407796" y="1504691"/>
                </a:moveTo>
                <a:lnTo>
                  <a:pt x="1020785" y="1504691"/>
                </a:lnTo>
                <a:lnTo>
                  <a:pt x="0" y="0"/>
                </a:lnTo>
                <a:lnTo>
                  <a:pt x="2391233" y="0"/>
                </a:lnTo>
                <a:lnTo>
                  <a:pt x="1407796" y="1504691"/>
                </a:lnTo>
                <a:close/>
              </a:path>
            </a:pathLst>
          </a:custGeom>
          <a:solidFill>
            <a:srgbClr val="07210C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1577690" y="8117129"/>
            <a:ext cx="325755" cy="90170"/>
          </a:xfrm>
          <a:custGeom>
            <a:avLst/>
            <a:gdLst/>
            <a:ahLst/>
            <a:cxnLst/>
            <a:rect l="l" t="t" r="r" b="b"/>
            <a:pathLst>
              <a:path w="325754" h="90170">
                <a:moveTo>
                  <a:pt x="255244" y="89939"/>
                </a:moveTo>
                <a:lnTo>
                  <a:pt x="212655" y="89939"/>
                </a:lnTo>
                <a:lnTo>
                  <a:pt x="164291" y="88597"/>
                </a:lnTo>
                <a:lnTo>
                  <a:pt x="116641" y="84699"/>
                </a:lnTo>
                <a:lnTo>
                  <a:pt x="69456" y="78444"/>
                </a:lnTo>
                <a:lnTo>
                  <a:pt x="22485" y="70027"/>
                </a:lnTo>
                <a:lnTo>
                  <a:pt x="15148" y="67549"/>
                </a:lnTo>
                <a:lnTo>
                  <a:pt x="5049" y="64977"/>
                </a:lnTo>
                <a:lnTo>
                  <a:pt x="2572" y="55163"/>
                </a:lnTo>
                <a:lnTo>
                  <a:pt x="0" y="52686"/>
                </a:lnTo>
                <a:lnTo>
                  <a:pt x="2572" y="45064"/>
                </a:lnTo>
                <a:lnTo>
                  <a:pt x="5049" y="42587"/>
                </a:lnTo>
                <a:lnTo>
                  <a:pt x="10099" y="32488"/>
                </a:lnTo>
                <a:lnTo>
                  <a:pt x="15148" y="30010"/>
                </a:lnTo>
                <a:lnTo>
                  <a:pt x="63418" y="7538"/>
                </a:lnTo>
                <a:lnTo>
                  <a:pt x="117379" y="0"/>
                </a:lnTo>
                <a:lnTo>
                  <a:pt x="132828" y="465"/>
                </a:lnTo>
                <a:lnTo>
                  <a:pt x="177403" y="7526"/>
                </a:lnTo>
                <a:lnTo>
                  <a:pt x="238225" y="26593"/>
                </a:lnTo>
                <a:lnTo>
                  <a:pt x="295259" y="55164"/>
                </a:lnTo>
                <a:lnTo>
                  <a:pt x="320317" y="72600"/>
                </a:lnTo>
                <a:lnTo>
                  <a:pt x="325271" y="75076"/>
                </a:lnTo>
                <a:lnTo>
                  <a:pt x="286957" y="88010"/>
                </a:lnTo>
                <a:lnTo>
                  <a:pt x="266172" y="89582"/>
                </a:lnTo>
                <a:lnTo>
                  <a:pt x="255244" y="899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2994137" y="7991840"/>
            <a:ext cx="1917064" cy="672465"/>
          </a:xfrm>
          <a:custGeom>
            <a:avLst/>
            <a:gdLst/>
            <a:ahLst/>
            <a:cxnLst/>
            <a:rect l="l" t="t" r="r" b="b"/>
            <a:pathLst>
              <a:path w="1917065" h="672465">
                <a:moveTo>
                  <a:pt x="1758045" y="671901"/>
                </a:moveTo>
                <a:lnTo>
                  <a:pt x="1690500" y="668429"/>
                </a:lnTo>
                <a:lnTo>
                  <a:pt x="1604742" y="651948"/>
                </a:lnTo>
                <a:lnTo>
                  <a:pt x="1553844" y="636131"/>
                </a:lnTo>
                <a:lnTo>
                  <a:pt x="1503892" y="617040"/>
                </a:lnTo>
                <a:lnTo>
                  <a:pt x="1454799" y="595759"/>
                </a:lnTo>
                <a:lnTo>
                  <a:pt x="1406480" y="573370"/>
                </a:lnTo>
                <a:lnTo>
                  <a:pt x="1359791" y="549845"/>
                </a:lnTo>
                <a:lnTo>
                  <a:pt x="1312768" y="527273"/>
                </a:lnTo>
                <a:lnTo>
                  <a:pt x="1265382" y="505713"/>
                </a:lnTo>
                <a:lnTo>
                  <a:pt x="1217602" y="485227"/>
                </a:lnTo>
                <a:lnTo>
                  <a:pt x="1169398" y="465875"/>
                </a:lnTo>
                <a:lnTo>
                  <a:pt x="1120739" y="447718"/>
                </a:lnTo>
                <a:lnTo>
                  <a:pt x="1071596" y="430816"/>
                </a:lnTo>
                <a:lnTo>
                  <a:pt x="1021938" y="415231"/>
                </a:lnTo>
                <a:lnTo>
                  <a:pt x="971734" y="401021"/>
                </a:lnTo>
                <a:lnTo>
                  <a:pt x="920954" y="388249"/>
                </a:lnTo>
                <a:lnTo>
                  <a:pt x="858156" y="373517"/>
                </a:lnTo>
                <a:lnTo>
                  <a:pt x="762497" y="355017"/>
                </a:lnTo>
                <a:lnTo>
                  <a:pt x="665615" y="338229"/>
                </a:lnTo>
                <a:lnTo>
                  <a:pt x="613366" y="326102"/>
                </a:lnTo>
                <a:lnTo>
                  <a:pt x="561597" y="313787"/>
                </a:lnTo>
                <a:lnTo>
                  <a:pt x="510171" y="301028"/>
                </a:lnTo>
                <a:lnTo>
                  <a:pt x="458950" y="287570"/>
                </a:lnTo>
                <a:lnTo>
                  <a:pt x="407799" y="273156"/>
                </a:lnTo>
                <a:lnTo>
                  <a:pt x="375971" y="265159"/>
                </a:lnTo>
                <a:lnTo>
                  <a:pt x="312243" y="247378"/>
                </a:lnTo>
                <a:lnTo>
                  <a:pt x="248497" y="228652"/>
                </a:lnTo>
                <a:lnTo>
                  <a:pt x="185556" y="208873"/>
                </a:lnTo>
                <a:lnTo>
                  <a:pt x="123436" y="183812"/>
                </a:lnTo>
                <a:lnTo>
                  <a:pt x="65746" y="146896"/>
                </a:lnTo>
                <a:lnTo>
                  <a:pt x="31700" y="109625"/>
                </a:lnTo>
                <a:lnTo>
                  <a:pt x="7449" y="65264"/>
                </a:lnTo>
                <a:lnTo>
                  <a:pt x="0" y="15540"/>
                </a:lnTo>
                <a:lnTo>
                  <a:pt x="2399" y="0"/>
                </a:lnTo>
                <a:lnTo>
                  <a:pt x="4979" y="31761"/>
                </a:lnTo>
                <a:lnTo>
                  <a:pt x="15321" y="62084"/>
                </a:lnTo>
                <a:lnTo>
                  <a:pt x="52610" y="112806"/>
                </a:lnTo>
                <a:lnTo>
                  <a:pt x="103797" y="149356"/>
                </a:lnTo>
                <a:lnTo>
                  <a:pt x="162558" y="172830"/>
                </a:lnTo>
                <a:lnTo>
                  <a:pt x="225535" y="189980"/>
                </a:lnTo>
                <a:lnTo>
                  <a:pt x="290228" y="205414"/>
                </a:lnTo>
                <a:lnTo>
                  <a:pt x="417897" y="232949"/>
                </a:lnTo>
                <a:lnTo>
                  <a:pt x="468919" y="244886"/>
                </a:lnTo>
                <a:lnTo>
                  <a:pt x="519981" y="256622"/>
                </a:lnTo>
                <a:lnTo>
                  <a:pt x="571057" y="267887"/>
                </a:lnTo>
                <a:lnTo>
                  <a:pt x="622120" y="278410"/>
                </a:lnTo>
                <a:lnTo>
                  <a:pt x="673141" y="287923"/>
                </a:lnTo>
                <a:lnTo>
                  <a:pt x="770251" y="304872"/>
                </a:lnTo>
                <a:lnTo>
                  <a:pt x="836673" y="316149"/>
                </a:lnTo>
                <a:lnTo>
                  <a:pt x="869291" y="322104"/>
                </a:lnTo>
                <a:lnTo>
                  <a:pt x="933435" y="335657"/>
                </a:lnTo>
                <a:lnTo>
                  <a:pt x="985618" y="349744"/>
                </a:lnTo>
                <a:lnTo>
                  <a:pt x="1037220" y="365029"/>
                </a:lnTo>
                <a:lnTo>
                  <a:pt x="1088255" y="381522"/>
                </a:lnTo>
                <a:lnTo>
                  <a:pt x="1138737" y="399231"/>
                </a:lnTo>
                <a:lnTo>
                  <a:pt x="1188679" y="418165"/>
                </a:lnTo>
                <a:lnTo>
                  <a:pt x="1237639" y="439786"/>
                </a:lnTo>
                <a:lnTo>
                  <a:pt x="1285656" y="462486"/>
                </a:lnTo>
                <a:lnTo>
                  <a:pt x="1332956" y="486133"/>
                </a:lnTo>
                <a:lnTo>
                  <a:pt x="1379761" y="510594"/>
                </a:lnTo>
                <a:lnTo>
                  <a:pt x="1426297" y="535736"/>
                </a:lnTo>
                <a:lnTo>
                  <a:pt x="1472735" y="559909"/>
                </a:lnTo>
                <a:lnTo>
                  <a:pt x="1519149" y="583482"/>
                </a:lnTo>
                <a:lnTo>
                  <a:pt x="1566136" y="605240"/>
                </a:lnTo>
                <a:lnTo>
                  <a:pt x="1614288" y="623966"/>
                </a:lnTo>
                <a:lnTo>
                  <a:pt x="1664201" y="638444"/>
                </a:lnTo>
                <a:lnTo>
                  <a:pt x="1714471" y="649394"/>
                </a:lnTo>
                <a:lnTo>
                  <a:pt x="1765715" y="654700"/>
                </a:lnTo>
                <a:lnTo>
                  <a:pt x="1817101" y="653522"/>
                </a:lnTo>
                <a:lnTo>
                  <a:pt x="1867796" y="645017"/>
                </a:lnTo>
                <a:lnTo>
                  <a:pt x="1916968" y="628345"/>
                </a:lnTo>
                <a:lnTo>
                  <a:pt x="1887896" y="643830"/>
                </a:lnTo>
                <a:lnTo>
                  <a:pt x="1857171" y="655975"/>
                </a:lnTo>
                <a:lnTo>
                  <a:pt x="1825070" y="664332"/>
                </a:lnTo>
                <a:lnTo>
                  <a:pt x="1791871" y="668456"/>
                </a:lnTo>
                <a:lnTo>
                  <a:pt x="1758045" y="671901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2995971" y="7874366"/>
            <a:ext cx="447675" cy="323215"/>
          </a:xfrm>
          <a:custGeom>
            <a:avLst/>
            <a:gdLst/>
            <a:ahLst/>
            <a:cxnLst/>
            <a:rect l="l" t="t" r="r" b="b"/>
            <a:pathLst>
              <a:path w="447675" h="323215">
                <a:moveTo>
                  <a:pt x="268482" y="322984"/>
                </a:moveTo>
                <a:lnTo>
                  <a:pt x="236182" y="321328"/>
                </a:lnTo>
                <a:lnTo>
                  <a:pt x="203444" y="317304"/>
                </a:lnTo>
                <a:lnTo>
                  <a:pt x="170688" y="312333"/>
                </a:lnTo>
                <a:lnTo>
                  <a:pt x="138335" y="307835"/>
                </a:lnTo>
                <a:lnTo>
                  <a:pt x="86374" y="303488"/>
                </a:lnTo>
                <a:lnTo>
                  <a:pt x="38200" y="287922"/>
                </a:lnTo>
                <a:lnTo>
                  <a:pt x="8446" y="253859"/>
                </a:lnTo>
                <a:lnTo>
                  <a:pt x="0" y="212022"/>
                </a:lnTo>
                <a:lnTo>
                  <a:pt x="7687" y="167189"/>
                </a:lnTo>
                <a:lnTo>
                  <a:pt x="26337" y="124139"/>
                </a:lnTo>
                <a:lnTo>
                  <a:pt x="50776" y="87652"/>
                </a:lnTo>
                <a:lnTo>
                  <a:pt x="90591" y="50685"/>
                </a:lnTo>
                <a:lnTo>
                  <a:pt x="137584" y="23163"/>
                </a:lnTo>
                <a:lnTo>
                  <a:pt x="189312" y="5950"/>
                </a:lnTo>
                <a:lnTo>
                  <a:pt x="243424" y="0"/>
                </a:lnTo>
                <a:lnTo>
                  <a:pt x="255810" y="0"/>
                </a:lnTo>
                <a:lnTo>
                  <a:pt x="324063" y="10885"/>
                </a:lnTo>
                <a:lnTo>
                  <a:pt x="388529" y="35061"/>
                </a:lnTo>
                <a:lnTo>
                  <a:pt x="424246" y="64775"/>
                </a:lnTo>
                <a:lnTo>
                  <a:pt x="441026" y="100135"/>
                </a:lnTo>
                <a:lnTo>
                  <a:pt x="447302" y="139460"/>
                </a:lnTo>
                <a:lnTo>
                  <a:pt x="447390" y="160560"/>
                </a:lnTo>
                <a:lnTo>
                  <a:pt x="446076" y="182643"/>
                </a:lnTo>
                <a:lnTo>
                  <a:pt x="436751" y="226827"/>
                </a:lnTo>
                <a:lnTo>
                  <a:pt x="416064" y="265438"/>
                </a:lnTo>
                <a:lnTo>
                  <a:pt x="385595" y="293750"/>
                </a:lnTo>
                <a:lnTo>
                  <a:pt x="348811" y="312004"/>
                </a:lnTo>
                <a:lnTo>
                  <a:pt x="308758" y="321362"/>
                </a:lnTo>
                <a:lnTo>
                  <a:pt x="268482" y="3229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10074602" y="2023475"/>
            <a:ext cx="1165225" cy="1165225"/>
          </a:xfrm>
          <a:custGeom>
            <a:avLst/>
            <a:gdLst/>
            <a:ahLst/>
            <a:cxnLst/>
            <a:rect l="l" t="t" r="r" b="b"/>
            <a:pathLst>
              <a:path w="1165225" h="1165225">
                <a:moveTo>
                  <a:pt x="586402" y="1165036"/>
                </a:moveTo>
                <a:lnTo>
                  <a:pt x="541140" y="1163698"/>
                </a:lnTo>
                <a:lnTo>
                  <a:pt x="496347" y="1158880"/>
                </a:lnTo>
                <a:lnTo>
                  <a:pt x="452224" y="1150658"/>
                </a:lnTo>
                <a:lnTo>
                  <a:pt x="408972" y="1139110"/>
                </a:lnTo>
                <a:lnTo>
                  <a:pt x="366792" y="1124313"/>
                </a:lnTo>
                <a:lnTo>
                  <a:pt x="325885" y="1106344"/>
                </a:lnTo>
                <a:lnTo>
                  <a:pt x="286451" y="1085280"/>
                </a:lnTo>
                <a:lnTo>
                  <a:pt x="248691" y="1061199"/>
                </a:lnTo>
                <a:lnTo>
                  <a:pt x="212807" y="1034177"/>
                </a:lnTo>
                <a:lnTo>
                  <a:pt x="178999" y="1004291"/>
                </a:lnTo>
                <a:lnTo>
                  <a:pt x="147468" y="971618"/>
                </a:lnTo>
                <a:lnTo>
                  <a:pt x="118415" y="936237"/>
                </a:lnTo>
                <a:lnTo>
                  <a:pt x="92040" y="898223"/>
                </a:lnTo>
                <a:lnTo>
                  <a:pt x="68545" y="857654"/>
                </a:lnTo>
                <a:lnTo>
                  <a:pt x="48130" y="814607"/>
                </a:lnTo>
                <a:lnTo>
                  <a:pt x="30912" y="769717"/>
                </a:lnTo>
                <a:lnTo>
                  <a:pt x="17566" y="724355"/>
                </a:lnTo>
                <a:lnTo>
                  <a:pt x="8015" y="678714"/>
                </a:lnTo>
                <a:lnTo>
                  <a:pt x="2185" y="632988"/>
                </a:lnTo>
                <a:lnTo>
                  <a:pt x="0" y="587371"/>
                </a:lnTo>
                <a:lnTo>
                  <a:pt x="1383" y="542056"/>
                </a:lnTo>
                <a:lnTo>
                  <a:pt x="6259" y="497237"/>
                </a:lnTo>
                <a:lnTo>
                  <a:pt x="14553" y="453107"/>
                </a:lnTo>
                <a:lnTo>
                  <a:pt x="26189" y="409861"/>
                </a:lnTo>
                <a:lnTo>
                  <a:pt x="41092" y="367692"/>
                </a:lnTo>
                <a:lnTo>
                  <a:pt x="59184" y="326793"/>
                </a:lnTo>
                <a:lnTo>
                  <a:pt x="80392" y="287358"/>
                </a:lnTo>
                <a:lnTo>
                  <a:pt x="104639" y="249581"/>
                </a:lnTo>
                <a:lnTo>
                  <a:pt x="131849" y="213655"/>
                </a:lnTo>
                <a:lnTo>
                  <a:pt x="161948" y="179775"/>
                </a:lnTo>
                <a:lnTo>
                  <a:pt x="194858" y="148133"/>
                </a:lnTo>
                <a:lnTo>
                  <a:pt x="230505" y="118924"/>
                </a:lnTo>
                <a:lnTo>
                  <a:pt x="268813" y="92340"/>
                </a:lnTo>
                <a:lnTo>
                  <a:pt x="309706" y="68577"/>
                </a:lnTo>
                <a:lnTo>
                  <a:pt x="353108" y="47827"/>
                </a:lnTo>
                <a:lnTo>
                  <a:pt x="397645" y="30624"/>
                </a:lnTo>
                <a:lnTo>
                  <a:pt x="442689" y="17321"/>
                </a:lnTo>
                <a:lnTo>
                  <a:pt x="488045" y="7836"/>
                </a:lnTo>
                <a:lnTo>
                  <a:pt x="533518" y="2090"/>
                </a:lnTo>
                <a:lnTo>
                  <a:pt x="578912" y="0"/>
                </a:lnTo>
                <a:lnTo>
                  <a:pt x="624032" y="1486"/>
                </a:lnTo>
                <a:lnTo>
                  <a:pt x="668681" y="6467"/>
                </a:lnTo>
                <a:lnTo>
                  <a:pt x="712666" y="14863"/>
                </a:lnTo>
                <a:lnTo>
                  <a:pt x="755789" y="26592"/>
                </a:lnTo>
                <a:lnTo>
                  <a:pt x="797856" y="41574"/>
                </a:lnTo>
                <a:lnTo>
                  <a:pt x="838671" y="59728"/>
                </a:lnTo>
                <a:lnTo>
                  <a:pt x="878039" y="80973"/>
                </a:lnTo>
                <a:lnTo>
                  <a:pt x="915763" y="105229"/>
                </a:lnTo>
                <a:lnTo>
                  <a:pt x="951650" y="132414"/>
                </a:lnTo>
                <a:lnTo>
                  <a:pt x="985502" y="162448"/>
                </a:lnTo>
                <a:lnTo>
                  <a:pt x="1017125" y="195250"/>
                </a:lnTo>
                <a:lnTo>
                  <a:pt x="1046323" y="230738"/>
                </a:lnTo>
                <a:lnTo>
                  <a:pt x="1072900" y="268833"/>
                </a:lnTo>
                <a:lnTo>
                  <a:pt x="1096661" y="309454"/>
                </a:lnTo>
                <a:lnTo>
                  <a:pt x="1117411" y="352519"/>
                </a:lnTo>
                <a:lnTo>
                  <a:pt x="1134612" y="397073"/>
                </a:lnTo>
                <a:lnTo>
                  <a:pt x="1147909" y="442166"/>
                </a:lnTo>
                <a:lnTo>
                  <a:pt x="1157385" y="487598"/>
                </a:lnTo>
                <a:lnTo>
                  <a:pt x="1163121" y="533167"/>
                </a:lnTo>
                <a:lnTo>
                  <a:pt x="1165198" y="578671"/>
                </a:lnTo>
                <a:lnTo>
                  <a:pt x="1163698" y="623911"/>
                </a:lnTo>
                <a:lnTo>
                  <a:pt x="1158703" y="668684"/>
                </a:lnTo>
                <a:lnTo>
                  <a:pt x="1150293" y="712790"/>
                </a:lnTo>
                <a:lnTo>
                  <a:pt x="1138550" y="756027"/>
                </a:lnTo>
                <a:lnTo>
                  <a:pt x="1123557" y="798196"/>
                </a:lnTo>
                <a:lnTo>
                  <a:pt x="1105393" y="839093"/>
                </a:lnTo>
                <a:lnTo>
                  <a:pt x="1084141" y="878519"/>
                </a:lnTo>
                <a:lnTo>
                  <a:pt x="1059882" y="916273"/>
                </a:lnTo>
                <a:lnTo>
                  <a:pt x="1032698" y="952153"/>
                </a:lnTo>
                <a:lnTo>
                  <a:pt x="1002669" y="985958"/>
                </a:lnTo>
                <a:lnTo>
                  <a:pt x="969879" y="1017487"/>
                </a:lnTo>
                <a:lnTo>
                  <a:pt x="934407" y="1046539"/>
                </a:lnTo>
                <a:lnTo>
                  <a:pt x="896335" y="1072913"/>
                </a:lnTo>
                <a:lnTo>
                  <a:pt x="855745" y="1096407"/>
                </a:lnTo>
                <a:lnTo>
                  <a:pt x="812719" y="1116822"/>
                </a:lnTo>
                <a:lnTo>
                  <a:pt x="768124" y="1134042"/>
                </a:lnTo>
                <a:lnTo>
                  <a:pt x="722994" y="1147397"/>
                </a:lnTo>
                <a:lnTo>
                  <a:pt x="677530" y="1156963"/>
                </a:lnTo>
                <a:lnTo>
                  <a:pt x="631932" y="1162817"/>
                </a:lnTo>
                <a:lnTo>
                  <a:pt x="586402" y="1165036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14797420" y="6933450"/>
            <a:ext cx="420370" cy="420370"/>
          </a:xfrm>
          <a:custGeom>
            <a:avLst/>
            <a:gdLst/>
            <a:ahLst/>
            <a:cxnLst/>
            <a:rect l="l" t="t" r="r" b="b"/>
            <a:pathLst>
              <a:path w="420369" h="420370">
                <a:moveTo>
                  <a:pt x="199877" y="420200"/>
                </a:moveTo>
                <a:lnTo>
                  <a:pt x="154139" y="412989"/>
                </a:lnTo>
                <a:lnTo>
                  <a:pt x="111305" y="396101"/>
                </a:lnTo>
                <a:lnTo>
                  <a:pt x="73069" y="370189"/>
                </a:lnTo>
                <a:lnTo>
                  <a:pt x="41127" y="335903"/>
                </a:lnTo>
                <a:lnTo>
                  <a:pt x="17172" y="293896"/>
                </a:lnTo>
                <a:lnTo>
                  <a:pt x="3083" y="247169"/>
                </a:lnTo>
                <a:lnTo>
                  <a:pt x="0" y="200115"/>
                </a:lnTo>
                <a:lnTo>
                  <a:pt x="7282" y="154364"/>
                </a:lnTo>
                <a:lnTo>
                  <a:pt x="24293" y="111547"/>
                </a:lnTo>
                <a:lnTo>
                  <a:pt x="50394" y="73297"/>
                </a:lnTo>
                <a:lnTo>
                  <a:pt x="84946" y="41246"/>
                </a:lnTo>
                <a:lnTo>
                  <a:pt x="127311" y="17024"/>
                </a:lnTo>
                <a:lnTo>
                  <a:pt x="173685" y="2980"/>
                </a:lnTo>
                <a:lnTo>
                  <a:pt x="220489" y="0"/>
                </a:lnTo>
                <a:lnTo>
                  <a:pt x="266076" y="7397"/>
                </a:lnTo>
                <a:lnTo>
                  <a:pt x="308800" y="24487"/>
                </a:lnTo>
                <a:lnTo>
                  <a:pt x="347014" y="50586"/>
                </a:lnTo>
                <a:lnTo>
                  <a:pt x="379071" y="85008"/>
                </a:lnTo>
                <a:lnTo>
                  <a:pt x="403325" y="126973"/>
                </a:lnTo>
                <a:lnTo>
                  <a:pt x="417364" y="173397"/>
                </a:lnTo>
                <a:lnTo>
                  <a:pt x="420333" y="220317"/>
                </a:lnTo>
                <a:lnTo>
                  <a:pt x="412922" y="266037"/>
                </a:lnTo>
                <a:lnTo>
                  <a:pt x="395822" y="308861"/>
                </a:lnTo>
                <a:lnTo>
                  <a:pt x="369722" y="347092"/>
                </a:lnTo>
                <a:lnTo>
                  <a:pt x="335311" y="379033"/>
                </a:lnTo>
                <a:lnTo>
                  <a:pt x="293282" y="402987"/>
                </a:lnTo>
                <a:lnTo>
                  <a:pt x="246822" y="417083"/>
                </a:lnTo>
                <a:lnTo>
                  <a:pt x="199877" y="420200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15984653" y="5652466"/>
            <a:ext cx="420370" cy="420370"/>
          </a:xfrm>
          <a:custGeom>
            <a:avLst/>
            <a:gdLst/>
            <a:ahLst/>
            <a:cxnLst/>
            <a:rect l="l" t="t" r="r" b="b"/>
            <a:pathLst>
              <a:path w="420369" h="420370">
                <a:moveTo>
                  <a:pt x="199876" y="420200"/>
                </a:moveTo>
                <a:lnTo>
                  <a:pt x="154139" y="412989"/>
                </a:lnTo>
                <a:lnTo>
                  <a:pt x="111305" y="396101"/>
                </a:lnTo>
                <a:lnTo>
                  <a:pt x="73069" y="370189"/>
                </a:lnTo>
                <a:lnTo>
                  <a:pt x="41126" y="335903"/>
                </a:lnTo>
                <a:lnTo>
                  <a:pt x="17172" y="293896"/>
                </a:lnTo>
                <a:lnTo>
                  <a:pt x="3083" y="247169"/>
                </a:lnTo>
                <a:lnTo>
                  <a:pt x="0" y="200115"/>
                </a:lnTo>
                <a:lnTo>
                  <a:pt x="7282" y="154363"/>
                </a:lnTo>
                <a:lnTo>
                  <a:pt x="24293" y="111547"/>
                </a:lnTo>
                <a:lnTo>
                  <a:pt x="50393" y="73297"/>
                </a:lnTo>
                <a:lnTo>
                  <a:pt x="84946" y="41246"/>
                </a:lnTo>
                <a:lnTo>
                  <a:pt x="127311" y="17024"/>
                </a:lnTo>
                <a:lnTo>
                  <a:pt x="173684" y="2980"/>
                </a:lnTo>
                <a:lnTo>
                  <a:pt x="220488" y="0"/>
                </a:lnTo>
                <a:lnTo>
                  <a:pt x="266075" y="7397"/>
                </a:lnTo>
                <a:lnTo>
                  <a:pt x="308799" y="24487"/>
                </a:lnTo>
                <a:lnTo>
                  <a:pt x="347013" y="50586"/>
                </a:lnTo>
                <a:lnTo>
                  <a:pt x="379070" y="85008"/>
                </a:lnTo>
                <a:lnTo>
                  <a:pt x="403325" y="126973"/>
                </a:lnTo>
                <a:lnTo>
                  <a:pt x="417363" y="173396"/>
                </a:lnTo>
                <a:lnTo>
                  <a:pt x="420332" y="220317"/>
                </a:lnTo>
                <a:lnTo>
                  <a:pt x="412922" y="266037"/>
                </a:lnTo>
                <a:lnTo>
                  <a:pt x="395821" y="308861"/>
                </a:lnTo>
                <a:lnTo>
                  <a:pt x="369721" y="347092"/>
                </a:lnTo>
                <a:lnTo>
                  <a:pt x="335311" y="379033"/>
                </a:lnTo>
                <a:lnTo>
                  <a:pt x="293281" y="402987"/>
                </a:lnTo>
                <a:lnTo>
                  <a:pt x="246822" y="417083"/>
                </a:lnTo>
                <a:lnTo>
                  <a:pt x="199876" y="420200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11348910" y="6485558"/>
            <a:ext cx="420370" cy="420370"/>
          </a:xfrm>
          <a:custGeom>
            <a:avLst/>
            <a:gdLst/>
            <a:ahLst/>
            <a:cxnLst/>
            <a:rect l="l" t="t" r="r" b="b"/>
            <a:pathLst>
              <a:path w="420370" h="420370">
                <a:moveTo>
                  <a:pt x="199877" y="420200"/>
                </a:moveTo>
                <a:lnTo>
                  <a:pt x="154139" y="412989"/>
                </a:lnTo>
                <a:lnTo>
                  <a:pt x="111305" y="396101"/>
                </a:lnTo>
                <a:lnTo>
                  <a:pt x="73069" y="370189"/>
                </a:lnTo>
                <a:lnTo>
                  <a:pt x="41126" y="335903"/>
                </a:lnTo>
                <a:lnTo>
                  <a:pt x="17172" y="293896"/>
                </a:lnTo>
                <a:lnTo>
                  <a:pt x="3083" y="247169"/>
                </a:lnTo>
                <a:lnTo>
                  <a:pt x="0" y="200115"/>
                </a:lnTo>
                <a:lnTo>
                  <a:pt x="7282" y="154364"/>
                </a:lnTo>
                <a:lnTo>
                  <a:pt x="24293" y="111547"/>
                </a:lnTo>
                <a:lnTo>
                  <a:pt x="50393" y="73298"/>
                </a:lnTo>
                <a:lnTo>
                  <a:pt x="84946" y="41246"/>
                </a:lnTo>
                <a:lnTo>
                  <a:pt x="127311" y="17024"/>
                </a:lnTo>
                <a:lnTo>
                  <a:pt x="173685" y="2980"/>
                </a:lnTo>
                <a:lnTo>
                  <a:pt x="220488" y="0"/>
                </a:lnTo>
                <a:lnTo>
                  <a:pt x="266076" y="7397"/>
                </a:lnTo>
                <a:lnTo>
                  <a:pt x="308799" y="24487"/>
                </a:lnTo>
                <a:lnTo>
                  <a:pt x="347013" y="50586"/>
                </a:lnTo>
                <a:lnTo>
                  <a:pt x="379071" y="85008"/>
                </a:lnTo>
                <a:lnTo>
                  <a:pt x="403325" y="126973"/>
                </a:lnTo>
                <a:lnTo>
                  <a:pt x="417364" y="173397"/>
                </a:lnTo>
                <a:lnTo>
                  <a:pt x="420333" y="220317"/>
                </a:lnTo>
                <a:lnTo>
                  <a:pt x="412922" y="266037"/>
                </a:lnTo>
                <a:lnTo>
                  <a:pt x="395822" y="308861"/>
                </a:lnTo>
                <a:lnTo>
                  <a:pt x="369722" y="347092"/>
                </a:lnTo>
                <a:lnTo>
                  <a:pt x="335311" y="379033"/>
                </a:lnTo>
                <a:lnTo>
                  <a:pt x="293281" y="402987"/>
                </a:lnTo>
                <a:lnTo>
                  <a:pt x="246822" y="417083"/>
                </a:lnTo>
                <a:lnTo>
                  <a:pt x="199877" y="420200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14205230" y="2064460"/>
            <a:ext cx="3128645" cy="2964815"/>
          </a:xfrm>
          <a:custGeom>
            <a:avLst/>
            <a:gdLst/>
            <a:ahLst/>
            <a:cxnLst/>
            <a:rect l="l" t="t" r="r" b="b"/>
            <a:pathLst>
              <a:path w="3128644" h="2964815">
                <a:moveTo>
                  <a:pt x="2103488" y="1044549"/>
                </a:moveTo>
                <a:lnTo>
                  <a:pt x="2102205" y="998956"/>
                </a:lnTo>
                <a:lnTo>
                  <a:pt x="2098916" y="953274"/>
                </a:lnTo>
                <a:lnTo>
                  <a:pt x="2093582" y="907567"/>
                </a:lnTo>
                <a:lnTo>
                  <a:pt x="2086178" y="861898"/>
                </a:lnTo>
                <a:lnTo>
                  <a:pt x="2076678" y="816343"/>
                </a:lnTo>
                <a:lnTo>
                  <a:pt x="2065058" y="770940"/>
                </a:lnTo>
                <a:lnTo>
                  <a:pt x="2051304" y="725766"/>
                </a:lnTo>
                <a:lnTo>
                  <a:pt x="2035378" y="680872"/>
                </a:lnTo>
                <a:lnTo>
                  <a:pt x="2017242" y="636333"/>
                </a:lnTo>
                <a:lnTo>
                  <a:pt x="1997036" y="592620"/>
                </a:lnTo>
                <a:lnTo>
                  <a:pt x="1975205" y="550240"/>
                </a:lnTo>
                <a:lnTo>
                  <a:pt x="1951697" y="509219"/>
                </a:lnTo>
                <a:lnTo>
                  <a:pt x="1926590" y="469607"/>
                </a:lnTo>
                <a:lnTo>
                  <a:pt x="1899932" y="431406"/>
                </a:lnTo>
                <a:lnTo>
                  <a:pt x="1871789" y="394639"/>
                </a:lnTo>
                <a:lnTo>
                  <a:pt x="1842223" y="359346"/>
                </a:lnTo>
                <a:lnTo>
                  <a:pt x="1811299" y="325539"/>
                </a:lnTo>
                <a:lnTo>
                  <a:pt x="1779066" y="293255"/>
                </a:lnTo>
                <a:lnTo>
                  <a:pt x="1745589" y="262509"/>
                </a:lnTo>
                <a:lnTo>
                  <a:pt x="1710944" y="233337"/>
                </a:lnTo>
                <a:lnTo>
                  <a:pt x="1675168" y="205752"/>
                </a:lnTo>
                <a:lnTo>
                  <a:pt x="1638325" y="179781"/>
                </a:lnTo>
                <a:lnTo>
                  <a:pt x="1600492" y="155448"/>
                </a:lnTo>
                <a:lnTo>
                  <a:pt x="1561719" y="132791"/>
                </a:lnTo>
                <a:lnTo>
                  <a:pt x="1522056" y="111823"/>
                </a:lnTo>
                <a:lnTo>
                  <a:pt x="1481582" y="92570"/>
                </a:lnTo>
                <a:lnTo>
                  <a:pt x="1440357" y="75069"/>
                </a:lnTo>
                <a:lnTo>
                  <a:pt x="1398422" y="59321"/>
                </a:lnTo>
                <a:lnTo>
                  <a:pt x="1355852" y="45377"/>
                </a:lnTo>
                <a:lnTo>
                  <a:pt x="1312710" y="33235"/>
                </a:lnTo>
                <a:lnTo>
                  <a:pt x="1269047" y="22948"/>
                </a:lnTo>
                <a:lnTo>
                  <a:pt x="1224927" y="14528"/>
                </a:lnTo>
                <a:lnTo>
                  <a:pt x="1180414" y="7988"/>
                </a:lnTo>
                <a:lnTo>
                  <a:pt x="1135570" y="3378"/>
                </a:lnTo>
                <a:lnTo>
                  <a:pt x="1090447" y="711"/>
                </a:lnTo>
                <a:lnTo>
                  <a:pt x="1045121" y="0"/>
                </a:lnTo>
                <a:lnTo>
                  <a:pt x="999629" y="1295"/>
                </a:lnTo>
                <a:lnTo>
                  <a:pt x="954049" y="4597"/>
                </a:lnTo>
                <a:lnTo>
                  <a:pt x="908431" y="9944"/>
                </a:lnTo>
                <a:lnTo>
                  <a:pt x="862850" y="17348"/>
                </a:lnTo>
                <a:lnTo>
                  <a:pt x="817346" y="26860"/>
                </a:lnTo>
                <a:lnTo>
                  <a:pt x="772007" y="38481"/>
                </a:lnTo>
                <a:lnTo>
                  <a:pt x="726871" y="52247"/>
                </a:lnTo>
                <a:lnTo>
                  <a:pt x="682002" y="68186"/>
                </a:lnTo>
                <a:lnTo>
                  <a:pt x="637463" y="86309"/>
                </a:lnTo>
                <a:lnTo>
                  <a:pt x="593382" y="106426"/>
                </a:lnTo>
                <a:lnTo>
                  <a:pt x="550684" y="128257"/>
                </a:lnTo>
                <a:lnTo>
                  <a:pt x="509384" y="151765"/>
                </a:lnTo>
                <a:lnTo>
                  <a:pt x="469506" y="176885"/>
                </a:lnTo>
                <a:lnTo>
                  <a:pt x="431088" y="203542"/>
                </a:lnTo>
                <a:lnTo>
                  <a:pt x="394131" y="231686"/>
                </a:lnTo>
                <a:lnTo>
                  <a:pt x="358686" y="261264"/>
                </a:lnTo>
                <a:lnTo>
                  <a:pt x="324751" y="292201"/>
                </a:lnTo>
                <a:lnTo>
                  <a:pt x="292366" y="324446"/>
                </a:lnTo>
                <a:lnTo>
                  <a:pt x="261543" y="357936"/>
                </a:lnTo>
                <a:lnTo>
                  <a:pt x="232308" y="392620"/>
                </a:lnTo>
                <a:lnTo>
                  <a:pt x="204698" y="428434"/>
                </a:lnTo>
                <a:lnTo>
                  <a:pt x="178714" y="465315"/>
                </a:lnTo>
                <a:lnTo>
                  <a:pt x="154393" y="503199"/>
                </a:lnTo>
                <a:lnTo>
                  <a:pt x="131762" y="542023"/>
                </a:lnTo>
                <a:lnTo>
                  <a:pt x="110832" y="581748"/>
                </a:lnTo>
                <a:lnTo>
                  <a:pt x="91630" y="622287"/>
                </a:lnTo>
                <a:lnTo>
                  <a:pt x="74193" y="663613"/>
                </a:lnTo>
                <a:lnTo>
                  <a:pt x="58521" y="705637"/>
                </a:lnTo>
                <a:lnTo>
                  <a:pt x="44665" y="748296"/>
                </a:lnTo>
                <a:lnTo>
                  <a:pt x="32626" y="791565"/>
                </a:lnTo>
                <a:lnTo>
                  <a:pt x="22428" y="835355"/>
                </a:lnTo>
                <a:lnTo>
                  <a:pt x="14109" y="879602"/>
                </a:lnTo>
                <a:lnTo>
                  <a:pt x="7683" y="924267"/>
                </a:lnTo>
                <a:lnTo>
                  <a:pt x="3175" y="969276"/>
                </a:lnTo>
                <a:lnTo>
                  <a:pt x="609" y="1014577"/>
                </a:lnTo>
                <a:lnTo>
                  <a:pt x="0" y="1060119"/>
                </a:lnTo>
                <a:lnTo>
                  <a:pt x="1397" y="1105814"/>
                </a:lnTo>
                <a:lnTo>
                  <a:pt x="4787" y="1151623"/>
                </a:lnTo>
                <a:lnTo>
                  <a:pt x="10223" y="1197470"/>
                </a:lnTo>
                <a:lnTo>
                  <a:pt x="17716" y="1243317"/>
                </a:lnTo>
                <a:lnTo>
                  <a:pt x="27292" y="1289100"/>
                </a:lnTo>
                <a:lnTo>
                  <a:pt x="38963" y="1334744"/>
                </a:lnTo>
                <a:lnTo>
                  <a:pt x="52768" y="1380197"/>
                </a:lnTo>
                <a:lnTo>
                  <a:pt x="68732" y="1425397"/>
                </a:lnTo>
                <a:lnTo>
                  <a:pt x="86868" y="1470279"/>
                </a:lnTo>
                <a:lnTo>
                  <a:pt x="106629" y="1513992"/>
                </a:lnTo>
                <a:lnTo>
                  <a:pt x="128168" y="1556346"/>
                </a:lnTo>
                <a:lnTo>
                  <a:pt x="151409" y="1597304"/>
                </a:lnTo>
                <a:lnTo>
                  <a:pt x="176288" y="1636864"/>
                </a:lnTo>
                <a:lnTo>
                  <a:pt x="202742" y="1674990"/>
                </a:lnTo>
                <a:lnTo>
                  <a:pt x="230720" y="1711655"/>
                </a:lnTo>
                <a:lnTo>
                  <a:pt x="260146" y="1746834"/>
                </a:lnTo>
                <a:lnTo>
                  <a:pt x="290969" y="1780514"/>
                </a:lnTo>
                <a:lnTo>
                  <a:pt x="323126" y="1812671"/>
                </a:lnTo>
                <a:lnTo>
                  <a:pt x="356539" y="1843265"/>
                </a:lnTo>
                <a:lnTo>
                  <a:pt x="391172" y="1872284"/>
                </a:lnTo>
                <a:lnTo>
                  <a:pt x="426948" y="1899716"/>
                </a:lnTo>
                <a:lnTo>
                  <a:pt x="463804" y="1925510"/>
                </a:lnTo>
                <a:lnTo>
                  <a:pt x="501675" y="1949665"/>
                </a:lnTo>
                <a:lnTo>
                  <a:pt x="540512" y="1972144"/>
                </a:lnTo>
                <a:lnTo>
                  <a:pt x="580237" y="1992922"/>
                </a:lnTo>
                <a:lnTo>
                  <a:pt x="620801" y="2011997"/>
                </a:lnTo>
                <a:lnTo>
                  <a:pt x="662127" y="2029320"/>
                </a:lnTo>
                <a:lnTo>
                  <a:pt x="704164" y="2044877"/>
                </a:lnTo>
                <a:lnTo>
                  <a:pt x="746861" y="2058631"/>
                </a:lnTo>
                <a:lnTo>
                  <a:pt x="790130" y="2070582"/>
                </a:lnTo>
                <a:lnTo>
                  <a:pt x="833920" y="2080691"/>
                </a:lnTo>
                <a:lnTo>
                  <a:pt x="878179" y="2088946"/>
                </a:lnTo>
                <a:lnTo>
                  <a:pt x="922832" y="2095309"/>
                </a:lnTo>
                <a:lnTo>
                  <a:pt x="967828" y="2099767"/>
                </a:lnTo>
                <a:lnTo>
                  <a:pt x="1013091" y="2102281"/>
                </a:lnTo>
                <a:lnTo>
                  <a:pt x="1058570" y="2102840"/>
                </a:lnTo>
                <a:lnTo>
                  <a:pt x="1104188" y="2101418"/>
                </a:lnTo>
                <a:lnTo>
                  <a:pt x="1149908" y="2097989"/>
                </a:lnTo>
                <a:lnTo>
                  <a:pt x="1195641" y="2092528"/>
                </a:lnTo>
                <a:lnTo>
                  <a:pt x="1241348" y="2085022"/>
                </a:lnTo>
                <a:lnTo>
                  <a:pt x="1286954" y="2075434"/>
                </a:lnTo>
                <a:lnTo>
                  <a:pt x="1332395" y="2063750"/>
                </a:lnTo>
                <a:lnTo>
                  <a:pt x="1377607" y="2049932"/>
                </a:lnTo>
                <a:lnTo>
                  <a:pt x="1422539" y="2033968"/>
                </a:lnTo>
                <a:lnTo>
                  <a:pt x="1467129" y="2015832"/>
                </a:lnTo>
                <a:lnTo>
                  <a:pt x="1510817" y="1996071"/>
                </a:lnTo>
                <a:lnTo>
                  <a:pt x="1553171" y="1974545"/>
                </a:lnTo>
                <a:lnTo>
                  <a:pt x="1594154" y="1951316"/>
                </a:lnTo>
                <a:lnTo>
                  <a:pt x="1633753" y="1926450"/>
                </a:lnTo>
                <a:lnTo>
                  <a:pt x="1671942" y="1899996"/>
                </a:lnTo>
                <a:lnTo>
                  <a:pt x="1708696" y="1872030"/>
                </a:lnTo>
                <a:lnTo>
                  <a:pt x="1743976" y="1842617"/>
                </a:lnTo>
                <a:lnTo>
                  <a:pt x="1777771" y="1811794"/>
                </a:lnTo>
                <a:lnTo>
                  <a:pt x="1810054" y="1779651"/>
                </a:lnTo>
                <a:lnTo>
                  <a:pt x="1840801" y="1746250"/>
                </a:lnTo>
                <a:lnTo>
                  <a:pt x="1869986" y="1711629"/>
                </a:lnTo>
                <a:lnTo>
                  <a:pt x="1897570" y="1675866"/>
                </a:lnTo>
                <a:lnTo>
                  <a:pt x="1923542" y="1639023"/>
                </a:lnTo>
                <a:lnTo>
                  <a:pt x="1947875" y="1601165"/>
                </a:lnTo>
                <a:lnTo>
                  <a:pt x="1970544" y="1562341"/>
                </a:lnTo>
                <a:lnTo>
                  <a:pt x="1991525" y="1522628"/>
                </a:lnTo>
                <a:lnTo>
                  <a:pt x="2010778" y="1482090"/>
                </a:lnTo>
                <a:lnTo>
                  <a:pt x="2028304" y="1440776"/>
                </a:lnTo>
                <a:lnTo>
                  <a:pt x="2044052" y="1398752"/>
                </a:lnTo>
                <a:lnTo>
                  <a:pt x="2058022" y="1356080"/>
                </a:lnTo>
                <a:lnTo>
                  <a:pt x="2070163" y="1312824"/>
                </a:lnTo>
                <a:lnTo>
                  <a:pt x="2080463" y="1269060"/>
                </a:lnTo>
                <a:lnTo>
                  <a:pt x="2088908" y="1224826"/>
                </a:lnTo>
                <a:lnTo>
                  <a:pt x="2095449" y="1180198"/>
                </a:lnTo>
                <a:lnTo>
                  <a:pt x="2100084" y="1135227"/>
                </a:lnTo>
                <a:lnTo>
                  <a:pt x="2102764" y="1089990"/>
                </a:lnTo>
                <a:lnTo>
                  <a:pt x="2103488" y="1044549"/>
                </a:lnTo>
                <a:close/>
              </a:path>
              <a:path w="3128644" h="2964815">
                <a:moveTo>
                  <a:pt x="3128607" y="2338400"/>
                </a:moveTo>
                <a:lnTo>
                  <a:pt x="3128327" y="2292705"/>
                </a:lnTo>
                <a:lnTo>
                  <a:pt x="3124733" y="2246858"/>
                </a:lnTo>
                <a:lnTo>
                  <a:pt x="3117773" y="2201011"/>
                </a:lnTo>
                <a:lnTo>
                  <a:pt x="3107359" y="2155342"/>
                </a:lnTo>
                <a:lnTo>
                  <a:pt x="3093453" y="2110003"/>
                </a:lnTo>
                <a:lnTo>
                  <a:pt x="3075952" y="2065185"/>
                </a:lnTo>
                <a:lnTo>
                  <a:pt x="3055302" y="2021725"/>
                </a:lnTo>
                <a:lnTo>
                  <a:pt x="3031782" y="1980501"/>
                </a:lnTo>
                <a:lnTo>
                  <a:pt x="3005658" y="1941576"/>
                </a:lnTo>
                <a:lnTo>
                  <a:pt x="2977083" y="1905012"/>
                </a:lnTo>
                <a:lnTo>
                  <a:pt x="2946235" y="1870887"/>
                </a:lnTo>
                <a:lnTo>
                  <a:pt x="2913253" y="1839252"/>
                </a:lnTo>
                <a:lnTo>
                  <a:pt x="2878315" y="1810181"/>
                </a:lnTo>
                <a:lnTo>
                  <a:pt x="2841587" y="1783753"/>
                </a:lnTo>
                <a:lnTo>
                  <a:pt x="2803220" y="1760029"/>
                </a:lnTo>
                <a:lnTo>
                  <a:pt x="2763393" y="1739061"/>
                </a:lnTo>
                <a:lnTo>
                  <a:pt x="2722245" y="1720938"/>
                </a:lnTo>
                <a:lnTo>
                  <a:pt x="2679954" y="1705711"/>
                </a:lnTo>
                <a:lnTo>
                  <a:pt x="2636685" y="1693443"/>
                </a:lnTo>
                <a:lnTo>
                  <a:pt x="2592590" y="1684223"/>
                </a:lnTo>
                <a:lnTo>
                  <a:pt x="2547836" y="1678114"/>
                </a:lnTo>
                <a:lnTo>
                  <a:pt x="2502585" y="1675168"/>
                </a:lnTo>
                <a:lnTo>
                  <a:pt x="2457005" y="1675447"/>
                </a:lnTo>
                <a:lnTo>
                  <a:pt x="2411260" y="1679054"/>
                </a:lnTo>
                <a:lnTo>
                  <a:pt x="2365502" y="1686013"/>
                </a:lnTo>
                <a:lnTo>
                  <a:pt x="2319896" y="1696415"/>
                </a:lnTo>
                <a:lnTo>
                  <a:pt x="2274620" y="1710334"/>
                </a:lnTo>
                <a:lnTo>
                  <a:pt x="2229815" y="1727822"/>
                </a:lnTo>
                <a:lnTo>
                  <a:pt x="2186000" y="1748561"/>
                </a:lnTo>
                <a:lnTo>
                  <a:pt x="2144471" y="1772081"/>
                </a:lnTo>
                <a:lnTo>
                  <a:pt x="2105304" y="1798218"/>
                </a:lnTo>
                <a:lnTo>
                  <a:pt x="2068550" y="1826793"/>
                </a:lnTo>
                <a:lnTo>
                  <a:pt x="2034273" y="1857667"/>
                </a:lnTo>
                <a:lnTo>
                  <a:pt x="2002548" y="1890661"/>
                </a:lnTo>
                <a:lnTo>
                  <a:pt x="1973427" y="1925637"/>
                </a:lnTo>
                <a:lnTo>
                  <a:pt x="1946973" y="1962404"/>
                </a:lnTo>
                <a:lnTo>
                  <a:pt x="1923249" y="2000821"/>
                </a:lnTo>
                <a:lnTo>
                  <a:pt x="1902320" y="2040724"/>
                </a:lnTo>
                <a:lnTo>
                  <a:pt x="1884260" y="2081961"/>
                </a:lnTo>
                <a:lnTo>
                  <a:pt x="1869109" y="2124341"/>
                </a:lnTo>
                <a:lnTo>
                  <a:pt x="1856943" y="2167737"/>
                </a:lnTo>
                <a:lnTo>
                  <a:pt x="1847824" y="2211971"/>
                </a:lnTo>
                <a:lnTo>
                  <a:pt x="1841804" y="2256879"/>
                </a:lnTo>
                <a:lnTo>
                  <a:pt x="1838972" y="2302306"/>
                </a:lnTo>
                <a:lnTo>
                  <a:pt x="1839366" y="2348090"/>
                </a:lnTo>
                <a:lnTo>
                  <a:pt x="1843049" y="2394064"/>
                </a:lnTo>
                <a:lnTo>
                  <a:pt x="1850110" y="2440076"/>
                </a:lnTo>
                <a:lnTo>
                  <a:pt x="1860588" y="2485974"/>
                </a:lnTo>
                <a:lnTo>
                  <a:pt x="1874545" y="2531567"/>
                </a:lnTo>
                <a:lnTo>
                  <a:pt x="1892058" y="2576728"/>
                </a:lnTo>
                <a:lnTo>
                  <a:pt x="1912454" y="2620162"/>
                </a:lnTo>
                <a:lnTo>
                  <a:pt x="1935695" y="2661348"/>
                </a:lnTo>
                <a:lnTo>
                  <a:pt x="1961603" y="2700197"/>
                </a:lnTo>
                <a:lnTo>
                  <a:pt x="1990013" y="2736659"/>
                </a:lnTo>
                <a:lnTo>
                  <a:pt x="2020747" y="2770670"/>
                </a:lnTo>
                <a:lnTo>
                  <a:pt x="2053666" y="2802153"/>
                </a:lnTo>
                <a:lnTo>
                  <a:pt x="2088565" y="2831071"/>
                </a:lnTo>
                <a:lnTo>
                  <a:pt x="2125307" y="2857322"/>
                </a:lnTo>
                <a:lnTo>
                  <a:pt x="2163724" y="2880880"/>
                </a:lnTo>
                <a:lnTo>
                  <a:pt x="2203627" y="2901658"/>
                </a:lnTo>
                <a:lnTo>
                  <a:pt x="2244864" y="2919603"/>
                </a:lnTo>
                <a:lnTo>
                  <a:pt x="2287270" y="2934639"/>
                </a:lnTo>
                <a:lnTo>
                  <a:pt x="2330666" y="2946704"/>
                </a:lnTo>
                <a:lnTo>
                  <a:pt x="2374900" y="2955747"/>
                </a:lnTo>
                <a:lnTo>
                  <a:pt x="2419794" y="2961703"/>
                </a:lnTo>
                <a:lnTo>
                  <a:pt x="2465184" y="2964484"/>
                </a:lnTo>
                <a:lnTo>
                  <a:pt x="2510891" y="2964065"/>
                </a:lnTo>
                <a:lnTo>
                  <a:pt x="2556776" y="2960344"/>
                </a:lnTo>
                <a:lnTo>
                  <a:pt x="2602649" y="2953270"/>
                </a:lnTo>
                <a:lnTo>
                  <a:pt x="2648356" y="2942793"/>
                </a:lnTo>
                <a:lnTo>
                  <a:pt x="2693720" y="2928836"/>
                </a:lnTo>
                <a:lnTo>
                  <a:pt x="2738577" y="2911335"/>
                </a:lnTo>
                <a:lnTo>
                  <a:pt x="2781998" y="2890926"/>
                </a:lnTo>
                <a:lnTo>
                  <a:pt x="2823197" y="2867698"/>
                </a:lnTo>
                <a:lnTo>
                  <a:pt x="2862110" y="2841790"/>
                </a:lnTo>
                <a:lnTo>
                  <a:pt x="2898660" y="2813393"/>
                </a:lnTo>
                <a:lnTo>
                  <a:pt x="2932785" y="2782646"/>
                </a:lnTo>
                <a:lnTo>
                  <a:pt x="2964408" y="2749753"/>
                </a:lnTo>
                <a:lnTo>
                  <a:pt x="2993479" y="2714853"/>
                </a:lnTo>
                <a:lnTo>
                  <a:pt x="3019907" y="2678125"/>
                </a:lnTo>
                <a:lnTo>
                  <a:pt x="3043656" y="2639720"/>
                </a:lnTo>
                <a:lnTo>
                  <a:pt x="3064624" y="2599829"/>
                </a:lnTo>
                <a:lnTo>
                  <a:pt x="3082772" y="2558605"/>
                </a:lnTo>
                <a:lnTo>
                  <a:pt x="3098012" y="2516225"/>
                </a:lnTo>
                <a:lnTo>
                  <a:pt x="3110280" y="2472842"/>
                </a:lnTo>
                <a:lnTo>
                  <a:pt x="3119513" y="2428633"/>
                </a:lnTo>
                <a:lnTo>
                  <a:pt x="3125647" y="2383764"/>
                </a:lnTo>
                <a:lnTo>
                  <a:pt x="3128607" y="2338400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10435798" y="4506247"/>
            <a:ext cx="826769" cy="826769"/>
          </a:xfrm>
          <a:custGeom>
            <a:avLst/>
            <a:gdLst/>
            <a:ahLst/>
            <a:cxnLst/>
            <a:rect l="l" t="t" r="r" b="b"/>
            <a:pathLst>
              <a:path w="826770" h="826770">
                <a:moveTo>
                  <a:pt x="393063" y="826437"/>
                </a:moveTo>
                <a:lnTo>
                  <a:pt x="347582" y="821803"/>
                </a:lnTo>
                <a:lnTo>
                  <a:pt x="303115" y="812251"/>
                </a:lnTo>
                <a:lnTo>
                  <a:pt x="260077" y="797943"/>
                </a:lnTo>
                <a:lnTo>
                  <a:pt x="218883" y="779036"/>
                </a:lnTo>
                <a:lnTo>
                  <a:pt x="179950" y="755691"/>
                </a:lnTo>
                <a:lnTo>
                  <a:pt x="143693" y="728066"/>
                </a:lnTo>
                <a:lnTo>
                  <a:pt x="110528" y="696322"/>
                </a:lnTo>
                <a:lnTo>
                  <a:pt x="80870" y="660617"/>
                </a:lnTo>
                <a:lnTo>
                  <a:pt x="55134" y="621110"/>
                </a:lnTo>
                <a:lnTo>
                  <a:pt x="33737" y="577962"/>
                </a:lnTo>
                <a:lnTo>
                  <a:pt x="17114" y="532306"/>
                </a:lnTo>
                <a:lnTo>
                  <a:pt x="6054" y="486087"/>
                </a:lnTo>
                <a:lnTo>
                  <a:pt x="402" y="439707"/>
                </a:lnTo>
                <a:lnTo>
                  <a:pt x="0" y="393566"/>
                </a:lnTo>
                <a:lnTo>
                  <a:pt x="4692" y="348066"/>
                </a:lnTo>
                <a:lnTo>
                  <a:pt x="14323" y="303606"/>
                </a:lnTo>
                <a:lnTo>
                  <a:pt x="28735" y="260587"/>
                </a:lnTo>
                <a:lnTo>
                  <a:pt x="47774" y="219410"/>
                </a:lnTo>
                <a:lnTo>
                  <a:pt x="71281" y="180475"/>
                </a:lnTo>
                <a:lnTo>
                  <a:pt x="99103" y="144184"/>
                </a:lnTo>
                <a:lnTo>
                  <a:pt x="131081" y="110936"/>
                </a:lnTo>
                <a:lnTo>
                  <a:pt x="167059" y="81132"/>
                </a:lnTo>
                <a:lnTo>
                  <a:pt x="206883" y="55174"/>
                </a:lnTo>
                <a:lnTo>
                  <a:pt x="250394" y="33461"/>
                </a:lnTo>
                <a:lnTo>
                  <a:pt x="295711" y="16861"/>
                </a:lnTo>
                <a:lnTo>
                  <a:pt x="341640" y="5862"/>
                </a:lnTo>
                <a:lnTo>
                  <a:pt x="387778" y="297"/>
                </a:lnTo>
                <a:lnTo>
                  <a:pt x="433720" y="0"/>
                </a:lnTo>
                <a:lnTo>
                  <a:pt x="479060" y="4801"/>
                </a:lnTo>
                <a:lnTo>
                  <a:pt x="523394" y="14533"/>
                </a:lnTo>
                <a:lnTo>
                  <a:pt x="566317" y="29030"/>
                </a:lnTo>
                <a:lnTo>
                  <a:pt x="607425" y="48124"/>
                </a:lnTo>
                <a:lnTo>
                  <a:pt x="646313" y="71646"/>
                </a:lnTo>
                <a:lnTo>
                  <a:pt x="682575" y="99430"/>
                </a:lnTo>
                <a:lnTo>
                  <a:pt x="715807" y="131308"/>
                </a:lnTo>
                <a:lnTo>
                  <a:pt x="745605" y="167113"/>
                </a:lnTo>
                <a:lnTo>
                  <a:pt x="771563" y="206677"/>
                </a:lnTo>
                <a:lnTo>
                  <a:pt x="793276" y="249833"/>
                </a:lnTo>
                <a:lnTo>
                  <a:pt x="809874" y="295155"/>
                </a:lnTo>
                <a:lnTo>
                  <a:pt x="820865" y="341134"/>
                </a:lnTo>
                <a:lnTo>
                  <a:pt x="826418" y="387353"/>
                </a:lnTo>
                <a:lnTo>
                  <a:pt x="826702" y="433397"/>
                </a:lnTo>
                <a:lnTo>
                  <a:pt x="821885" y="478850"/>
                </a:lnTo>
                <a:lnTo>
                  <a:pt x="812136" y="523295"/>
                </a:lnTo>
                <a:lnTo>
                  <a:pt x="797623" y="566315"/>
                </a:lnTo>
                <a:lnTo>
                  <a:pt x="778516" y="607496"/>
                </a:lnTo>
                <a:lnTo>
                  <a:pt x="754981" y="646419"/>
                </a:lnTo>
                <a:lnTo>
                  <a:pt x="727189" y="682670"/>
                </a:lnTo>
                <a:lnTo>
                  <a:pt x="695307" y="715832"/>
                </a:lnTo>
                <a:lnTo>
                  <a:pt x="659504" y="745488"/>
                </a:lnTo>
                <a:lnTo>
                  <a:pt x="619949" y="771222"/>
                </a:lnTo>
                <a:lnTo>
                  <a:pt x="576810" y="792619"/>
                </a:lnTo>
                <a:lnTo>
                  <a:pt x="531431" y="809246"/>
                </a:lnTo>
                <a:lnTo>
                  <a:pt x="485403" y="820318"/>
                </a:lnTo>
                <a:lnTo>
                  <a:pt x="439142" y="825995"/>
                </a:lnTo>
                <a:lnTo>
                  <a:pt x="393063" y="826437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11827385" y="2039415"/>
            <a:ext cx="420370" cy="420370"/>
          </a:xfrm>
          <a:custGeom>
            <a:avLst/>
            <a:gdLst/>
            <a:ahLst/>
            <a:cxnLst/>
            <a:rect l="l" t="t" r="r" b="b"/>
            <a:pathLst>
              <a:path w="420370" h="420369">
                <a:moveTo>
                  <a:pt x="199877" y="420200"/>
                </a:moveTo>
                <a:lnTo>
                  <a:pt x="154139" y="412989"/>
                </a:lnTo>
                <a:lnTo>
                  <a:pt x="111305" y="396101"/>
                </a:lnTo>
                <a:lnTo>
                  <a:pt x="73069" y="370189"/>
                </a:lnTo>
                <a:lnTo>
                  <a:pt x="41126" y="335903"/>
                </a:lnTo>
                <a:lnTo>
                  <a:pt x="17172" y="293896"/>
                </a:lnTo>
                <a:lnTo>
                  <a:pt x="3083" y="247170"/>
                </a:lnTo>
                <a:lnTo>
                  <a:pt x="0" y="200115"/>
                </a:lnTo>
                <a:lnTo>
                  <a:pt x="7282" y="154364"/>
                </a:lnTo>
                <a:lnTo>
                  <a:pt x="24293" y="111547"/>
                </a:lnTo>
                <a:lnTo>
                  <a:pt x="50394" y="73297"/>
                </a:lnTo>
                <a:lnTo>
                  <a:pt x="84946" y="41246"/>
                </a:lnTo>
                <a:lnTo>
                  <a:pt x="127311" y="17024"/>
                </a:lnTo>
                <a:lnTo>
                  <a:pt x="173685" y="2980"/>
                </a:lnTo>
                <a:lnTo>
                  <a:pt x="220488" y="0"/>
                </a:lnTo>
                <a:lnTo>
                  <a:pt x="266076" y="7397"/>
                </a:lnTo>
                <a:lnTo>
                  <a:pt x="308799" y="24487"/>
                </a:lnTo>
                <a:lnTo>
                  <a:pt x="347013" y="50586"/>
                </a:lnTo>
                <a:lnTo>
                  <a:pt x="379071" y="85008"/>
                </a:lnTo>
                <a:lnTo>
                  <a:pt x="403325" y="126973"/>
                </a:lnTo>
                <a:lnTo>
                  <a:pt x="417364" y="173396"/>
                </a:lnTo>
                <a:lnTo>
                  <a:pt x="420333" y="220317"/>
                </a:lnTo>
                <a:lnTo>
                  <a:pt x="412922" y="266037"/>
                </a:lnTo>
                <a:lnTo>
                  <a:pt x="395822" y="308861"/>
                </a:lnTo>
                <a:lnTo>
                  <a:pt x="369722" y="347092"/>
                </a:lnTo>
                <a:lnTo>
                  <a:pt x="335311" y="379033"/>
                </a:lnTo>
                <a:lnTo>
                  <a:pt x="293281" y="402987"/>
                </a:lnTo>
                <a:lnTo>
                  <a:pt x="246822" y="417083"/>
                </a:lnTo>
                <a:lnTo>
                  <a:pt x="199877" y="420200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13075324" y="1216866"/>
            <a:ext cx="575945" cy="575945"/>
          </a:xfrm>
          <a:custGeom>
            <a:avLst/>
            <a:gdLst/>
            <a:ahLst/>
            <a:cxnLst/>
            <a:rect l="l" t="t" r="r" b="b"/>
            <a:pathLst>
              <a:path w="575944" h="575944">
                <a:moveTo>
                  <a:pt x="267396" y="575832"/>
                </a:moveTo>
                <a:lnTo>
                  <a:pt x="223343" y="569371"/>
                </a:lnTo>
                <a:lnTo>
                  <a:pt x="181019" y="556317"/>
                </a:lnTo>
                <a:lnTo>
                  <a:pt x="141218" y="536975"/>
                </a:lnTo>
                <a:lnTo>
                  <a:pt x="104737" y="511649"/>
                </a:lnTo>
                <a:lnTo>
                  <a:pt x="72370" y="480646"/>
                </a:lnTo>
                <a:lnTo>
                  <a:pt x="44912" y="444270"/>
                </a:lnTo>
                <a:lnTo>
                  <a:pt x="23158" y="402828"/>
                </a:lnTo>
                <a:lnTo>
                  <a:pt x="8014" y="358109"/>
                </a:lnTo>
                <a:lnTo>
                  <a:pt x="394" y="312842"/>
                </a:lnTo>
                <a:lnTo>
                  <a:pt x="0" y="267794"/>
                </a:lnTo>
                <a:lnTo>
                  <a:pt x="6529" y="223730"/>
                </a:lnTo>
                <a:lnTo>
                  <a:pt x="19681" y="181418"/>
                </a:lnTo>
                <a:lnTo>
                  <a:pt x="39156" y="141625"/>
                </a:lnTo>
                <a:lnTo>
                  <a:pt x="64652" y="105116"/>
                </a:lnTo>
                <a:lnTo>
                  <a:pt x="95870" y="72658"/>
                </a:lnTo>
                <a:lnTo>
                  <a:pt x="132508" y="45018"/>
                </a:lnTo>
                <a:lnTo>
                  <a:pt x="174266" y="22963"/>
                </a:lnTo>
                <a:lnTo>
                  <a:pt x="218651" y="7846"/>
                </a:lnTo>
                <a:lnTo>
                  <a:pt x="263657" y="299"/>
                </a:lnTo>
                <a:lnTo>
                  <a:pt x="308506" y="0"/>
                </a:lnTo>
                <a:lnTo>
                  <a:pt x="352425" y="6629"/>
                </a:lnTo>
                <a:lnTo>
                  <a:pt x="394639" y="19866"/>
                </a:lnTo>
                <a:lnTo>
                  <a:pt x="434371" y="39392"/>
                </a:lnTo>
                <a:lnTo>
                  <a:pt x="470847" y="64886"/>
                </a:lnTo>
                <a:lnTo>
                  <a:pt x="503292" y="96028"/>
                </a:lnTo>
                <a:lnTo>
                  <a:pt x="530931" y="132498"/>
                </a:lnTo>
                <a:lnTo>
                  <a:pt x="552988" y="173975"/>
                </a:lnTo>
                <a:lnTo>
                  <a:pt x="568099" y="218391"/>
                </a:lnTo>
                <a:lnTo>
                  <a:pt x="575634" y="263475"/>
                </a:lnTo>
                <a:lnTo>
                  <a:pt x="575915" y="308429"/>
                </a:lnTo>
                <a:lnTo>
                  <a:pt x="569267" y="352458"/>
                </a:lnTo>
                <a:lnTo>
                  <a:pt x="556013" y="394765"/>
                </a:lnTo>
                <a:lnTo>
                  <a:pt x="536476" y="434554"/>
                </a:lnTo>
                <a:lnTo>
                  <a:pt x="510980" y="471028"/>
                </a:lnTo>
                <a:lnTo>
                  <a:pt x="479849" y="503392"/>
                </a:lnTo>
                <a:lnTo>
                  <a:pt x="443406" y="530848"/>
                </a:lnTo>
                <a:lnTo>
                  <a:pt x="401975" y="552601"/>
                </a:lnTo>
                <a:lnTo>
                  <a:pt x="357507" y="567753"/>
                </a:lnTo>
                <a:lnTo>
                  <a:pt x="312382" y="575394"/>
                </a:lnTo>
                <a:lnTo>
                  <a:pt x="267396" y="575832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15161489" y="158533"/>
            <a:ext cx="3126740" cy="3385820"/>
          </a:xfrm>
          <a:custGeom>
            <a:avLst/>
            <a:gdLst/>
            <a:ahLst/>
            <a:cxnLst/>
            <a:rect l="l" t="t" r="r" b="b"/>
            <a:pathLst>
              <a:path w="3126740" h="3385820">
                <a:moveTo>
                  <a:pt x="3126498" y="0"/>
                </a:moveTo>
                <a:lnTo>
                  <a:pt x="3074822" y="40449"/>
                </a:lnTo>
                <a:lnTo>
                  <a:pt x="3027692" y="78435"/>
                </a:lnTo>
                <a:lnTo>
                  <a:pt x="2986722" y="112369"/>
                </a:lnTo>
                <a:lnTo>
                  <a:pt x="2950527" y="142989"/>
                </a:lnTo>
                <a:lnTo>
                  <a:pt x="2886824" y="197332"/>
                </a:lnTo>
                <a:lnTo>
                  <a:pt x="2856522" y="222554"/>
                </a:lnTo>
                <a:lnTo>
                  <a:pt x="2825381" y="247497"/>
                </a:lnTo>
                <a:lnTo>
                  <a:pt x="2792018" y="272897"/>
                </a:lnTo>
                <a:lnTo>
                  <a:pt x="2755023" y="299529"/>
                </a:lnTo>
                <a:lnTo>
                  <a:pt x="2712999" y="328129"/>
                </a:lnTo>
                <a:lnTo>
                  <a:pt x="2664549" y="359460"/>
                </a:lnTo>
                <a:lnTo>
                  <a:pt x="2608275" y="394271"/>
                </a:lnTo>
                <a:lnTo>
                  <a:pt x="2410244" y="481888"/>
                </a:lnTo>
                <a:lnTo>
                  <a:pt x="1994115" y="669747"/>
                </a:lnTo>
                <a:lnTo>
                  <a:pt x="1994115" y="1822538"/>
                </a:lnTo>
                <a:lnTo>
                  <a:pt x="1964715" y="1881987"/>
                </a:lnTo>
                <a:lnTo>
                  <a:pt x="1852904" y="2027821"/>
                </a:lnTo>
                <a:lnTo>
                  <a:pt x="1607299" y="2298255"/>
                </a:lnTo>
                <a:lnTo>
                  <a:pt x="1558328" y="2355900"/>
                </a:lnTo>
                <a:lnTo>
                  <a:pt x="1533461" y="2387676"/>
                </a:lnTo>
                <a:lnTo>
                  <a:pt x="1505864" y="2424226"/>
                </a:lnTo>
                <a:lnTo>
                  <a:pt x="1476679" y="2464587"/>
                </a:lnTo>
                <a:lnTo>
                  <a:pt x="1447076" y="2507843"/>
                </a:lnTo>
                <a:lnTo>
                  <a:pt x="1418183" y="2553043"/>
                </a:lnTo>
                <a:lnTo>
                  <a:pt x="1391158" y="2599232"/>
                </a:lnTo>
                <a:lnTo>
                  <a:pt x="1367142" y="2645486"/>
                </a:lnTo>
                <a:lnTo>
                  <a:pt x="1347279" y="2690850"/>
                </a:lnTo>
                <a:lnTo>
                  <a:pt x="1332738" y="2734373"/>
                </a:lnTo>
                <a:lnTo>
                  <a:pt x="1324635" y="2775140"/>
                </a:lnTo>
                <a:lnTo>
                  <a:pt x="1324140" y="2812173"/>
                </a:lnTo>
                <a:lnTo>
                  <a:pt x="1322717" y="2813799"/>
                </a:lnTo>
                <a:lnTo>
                  <a:pt x="1317231" y="2841142"/>
                </a:lnTo>
                <a:lnTo>
                  <a:pt x="1314488" y="2871292"/>
                </a:lnTo>
                <a:lnTo>
                  <a:pt x="1316532" y="2900248"/>
                </a:lnTo>
                <a:lnTo>
                  <a:pt x="1325473" y="2923933"/>
                </a:lnTo>
                <a:lnTo>
                  <a:pt x="1350352" y="2955366"/>
                </a:lnTo>
                <a:lnTo>
                  <a:pt x="1350200" y="2955213"/>
                </a:lnTo>
                <a:lnTo>
                  <a:pt x="1325283" y="2923743"/>
                </a:lnTo>
                <a:lnTo>
                  <a:pt x="1316342" y="2900057"/>
                </a:lnTo>
                <a:lnTo>
                  <a:pt x="1314297" y="2871101"/>
                </a:lnTo>
                <a:lnTo>
                  <a:pt x="1317040" y="2840952"/>
                </a:lnTo>
                <a:lnTo>
                  <a:pt x="1322527" y="2813608"/>
                </a:lnTo>
                <a:lnTo>
                  <a:pt x="1323949" y="2811983"/>
                </a:lnTo>
                <a:lnTo>
                  <a:pt x="1324444" y="2774950"/>
                </a:lnTo>
                <a:lnTo>
                  <a:pt x="1332534" y="2734183"/>
                </a:lnTo>
                <a:lnTo>
                  <a:pt x="1347089" y="2690660"/>
                </a:lnTo>
                <a:lnTo>
                  <a:pt x="1366951" y="2645295"/>
                </a:lnTo>
                <a:lnTo>
                  <a:pt x="1390967" y="2599042"/>
                </a:lnTo>
                <a:lnTo>
                  <a:pt x="1417993" y="2552852"/>
                </a:lnTo>
                <a:lnTo>
                  <a:pt x="1446885" y="2507653"/>
                </a:lnTo>
                <a:lnTo>
                  <a:pt x="1476489" y="2464397"/>
                </a:lnTo>
                <a:lnTo>
                  <a:pt x="1505673" y="2424036"/>
                </a:lnTo>
                <a:lnTo>
                  <a:pt x="1533271" y="2387485"/>
                </a:lnTo>
                <a:lnTo>
                  <a:pt x="1558137" y="2355710"/>
                </a:lnTo>
                <a:lnTo>
                  <a:pt x="1565554" y="2305977"/>
                </a:lnTo>
                <a:lnTo>
                  <a:pt x="1567180" y="2295055"/>
                </a:lnTo>
                <a:lnTo>
                  <a:pt x="1567268" y="2294166"/>
                </a:lnTo>
                <a:lnTo>
                  <a:pt x="1572412" y="2239378"/>
                </a:lnTo>
                <a:lnTo>
                  <a:pt x="1572742" y="2190445"/>
                </a:lnTo>
                <a:lnTo>
                  <a:pt x="1567053" y="2150059"/>
                </a:lnTo>
                <a:lnTo>
                  <a:pt x="1554238" y="2119998"/>
                </a:lnTo>
                <a:lnTo>
                  <a:pt x="1576527" y="2084324"/>
                </a:lnTo>
                <a:lnTo>
                  <a:pt x="1625231" y="1998738"/>
                </a:lnTo>
                <a:lnTo>
                  <a:pt x="1673047" y="1895398"/>
                </a:lnTo>
                <a:lnTo>
                  <a:pt x="1692097" y="1809026"/>
                </a:lnTo>
                <a:lnTo>
                  <a:pt x="1692617" y="1806663"/>
                </a:lnTo>
                <a:lnTo>
                  <a:pt x="1692859" y="1806638"/>
                </a:lnTo>
                <a:lnTo>
                  <a:pt x="1732648" y="1794700"/>
                </a:lnTo>
                <a:lnTo>
                  <a:pt x="1771675" y="1772335"/>
                </a:lnTo>
                <a:lnTo>
                  <a:pt x="1805241" y="1736318"/>
                </a:lnTo>
                <a:lnTo>
                  <a:pt x="1828634" y="1683448"/>
                </a:lnTo>
                <a:lnTo>
                  <a:pt x="1840420" y="1682165"/>
                </a:lnTo>
                <a:lnTo>
                  <a:pt x="1850415" y="1680476"/>
                </a:lnTo>
                <a:lnTo>
                  <a:pt x="1858924" y="1678012"/>
                </a:lnTo>
                <a:lnTo>
                  <a:pt x="1868995" y="1698866"/>
                </a:lnTo>
                <a:lnTo>
                  <a:pt x="1896922" y="1744726"/>
                </a:lnTo>
                <a:lnTo>
                  <a:pt x="1939239" y="1790522"/>
                </a:lnTo>
                <a:lnTo>
                  <a:pt x="1992503" y="1811210"/>
                </a:lnTo>
                <a:lnTo>
                  <a:pt x="1994115" y="1822538"/>
                </a:lnTo>
                <a:lnTo>
                  <a:pt x="1994115" y="669747"/>
                </a:lnTo>
                <a:lnTo>
                  <a:pt x="1965794" y="682523"/>
                </a:lnTo>
                <a:lnTo>
                  <a:pt x="1499349" y="902804"/>
                </a:lnTo>
                <a:lnTo>
                  <a:pt x="1235341" y="1049388"/>
                </a:lnTo>
                <a:lnTo>
                  <a:pt x="1235532" y="1049578"/>
                </a:lnTo>
                <a:lnTo>
                  <a:pt x="1222730" y="1065212"/>
                </a:lnTo>
                <a:lnTo>
                  <a:pt x="1173784" y="1133919"/>
                </a:lnTo>
                <a:lnTo>
                  <a:pt x="1141958" y="1185926"/>
                </a:lnTo>
                <a:lnTo>
                  <a:pt x="1109052" y="1247914"/>
                </a:lnTo>
                <a:lnTo>
                  <a:pt x="1077950" y="1318539"/>
                </a:lnTo>
                <a:lnTo>
                  <a:pt x="1016863" y="1389430"/>
                </a:lnTo>
                <a:lnTo>
                  <a:pt x="876935" y="1549425"/>
                </a:lnTo>
                <a:lnTo>
                  <a:pt x="723150" y="1719478"/>
                </a:lnTo>
                <a:lnTo>
                  <a:pt x="584708" y="1855800"/>
                </a:lnTo>
                <a:lnTo>
                  <a:pt x="551319" y="1901825"/>
                </a:lnTo>
                <a:lnTo>
                  <a:pt x="520954" y="1953602"/>
                </a:lnTo>
                <a:lnTo>
                  <a:pt x="494233" y="2006104"/>
                </a:lnTo>
                <a:lnTo>
                  <a:pt x="471779" y="2054313"/>
                </a:lnTo>
                <a:lnTo>
                  <a:pt x="454177" y="2093226"/>
                </a:lnTo>
                <a:lnTo>
                  <a:pt x="392734" y="2209571"/>
                </a:lnTo>
                <a:lnTo>
                  <a:pt x="288226" y="2400109"/>
                </a:lnTo>
                <a:lnTo>
                  <a:pt x="189623" y="2578074"/>
                </a:lnTo>
                <a:lnTo>
                  <a:pt x="145859" y="2656687"/>
                </a:lnTo>
                <a:lnTo>
                  <a:pt x="0" y="2935567"/>
                </a:lnTo>
                <a:lnTo>
                  <a:pt x="31305" y="2943517"/>
                </a:lnTo>
                <a:lnTo>
                  <a:pt x="109601" y="2949651"/>
                </a:lnTo>
                <a:lnTo>
                  <a:pt x="211455" y="2927400"/>
                </a:lnTo>
                <a:lnTo>
                  <a:pt x="313461" y="2850197"/>
                </a:lnTo>
                <a:lnTo>
                  <a:pt x="402551" y="2730779"/>
                </a:lnTo>
                <a:lnTo>
                  <a:pt x="527862" y="2554643"/>
                </a:lnTo>
                <a:lnTo>
                  <a:pt x="639584" y="2395169"/>
                </a:lnTo>
                <a:lnTo>
                  <a:pt x="687895" y="2325700"/>
                </a:lnTo>
                <a:lnTo>
                  <a:pt x="695985" y="2317394"/>
                </a:lnTo>
                <a:lnTo>
                  <a:pt x="704456" y="2307577"/>
                </a:lnTo>
                <a:lnTo>
                  <a:pt x="714019" y="2294915"/>
                </a:lnTo>
                <a:lnTo>
                  <a:pt x="714032" y="2295055"/>
                </a:lnTo>
                <a:lnTo>
                  <a:pt x="733336" y="2792552"/>
                </a:lnTo>
                <a:lnTo>
                  <a:pt x="827176" y="3192716"/>
                </a:lnTo>
                <a:lnTo>
                  <a:pt x="839800" y="3232035"/>
                </a:lnTo>
                <a:lnTo>
                  <a:pt x="875576" y="3313633"/>
                </a:lnTo>
                <a:lnTo>
                  <a:pt x="931367" y="3382949"/>
                </a:lnTo>
                <a:lnTo>
                  <a:pt x="1004011" y="3385451"/>
                </a:lnTo>
                <a:lnTo>
                  <a:pt x="1026388" y="3367265"/>
                </a:lnTo>
                <a:lnTo>
                  <a:pt x="1058697" y="3313290"/>
                </a:lnTo>
                <a:lnTo>
                  <a:pt x="1076413" y="3238487"/>
                </a:lnTo>
                <a:lnTo>
                  <a:pt x="1080554" y="3194266"/>
                </a:lnTo>
                <a:lnTo>
                  <a:pt x="1080592" y="3192716"/>
                </a:lnTo>
                <a:lnTo>
                  <a:pt x="1081938" y="3146031"/>
                </a:lnTo>
                <a:lnTo>
                  <a:pt x="1080871" y="3094177"/>
                </a:lnTo>
                <a:lnTo>
                  <a:pt x="1077671" y="3039110"/>
                </a:lnTo>
                <a:lnTo>
                  <a:pt x="1072616" y="2981198"/>
                </a:lnTo>
                <a:lnTo>
                  <a:pt x="1066012" y="2920860"/>
                </a:lnTo>
                <a:lnTo>
                  <a:pt x="1058164" y="2858478"/>
                </a:lnTo>
                <a:lnTo>
                  <a:pt x="1049362" y="2794457"/>
                </a:lnTo>
                <a:lnTo>
                  <a:pt x="1057783" y="2750274"/>
                </a:lnTo>
                <a:lnTo>
                  <a:pt x="1063764" y="2696146"/>
                </a:lnTo>
                <a:lnTo>
                  <a:pt x="1067422" y="2635453"/>
                </a:lnTo>
                <a:lnTo>
                  <a:pt x="1068895" y="2571546"/>
                </a:lnTo>
                <a:lnTo>
                  <a:pt x="1068273" y="2507653"/>
                </a:lnTo>
                <a:lnTo>
                  <a:pt x="1065733" y="2447645"/>
                </a:lnTo>
                <a:lnTo>
                  <a:pt x="1061364" y="2394394"/>
                </a:lnTo>
                <a:lnTo>
                  <a:pt x="1055293" y="2351443"/>
                </a:lnTo>
                <a:lnTo>
                  <a:pt x="1047648" y="2322169"/>
                </a:lnTo>
                <a:lnTo>
                  <a:pt x="1075372" y="2305977"/>
                </a:lnTo>
                <a:lnTo>
                  <a:pt x="1105674" y="2527490"/>
                </a:lnTo>
                <a:lnTo>
                  <a:pt x="1341577" y="3104769"/>
                </a:lnTo>
                <a:lnTo>
                  <a:pt x="1395844" y="3196996"/>
                </a:lnTo>
                <a:lnTo>
                  <a:pt x="1453032" y="3249714"/>
                </a:lnTo>
                <a:lnTo>
                  <a:pt x="1520786" y="3251212"/>
                </a:lnTo>
                <a:lnTo>
                  <a:pt x="1546567" y="3230283"/>
                </a:lnTo>
                <a:lnTo>
                  <a:pt x="1562849" y="3200908"/>
                </a:lnTo>
                <a:lnTo>
                  <a:pt x="1570710" y="3164268"/>
                </a:lnTo>
                <a:lnTo>
                  <a:pt x="1571205" y="3121583"/>
                </a:lnTo>
                <a:lnTo>
                  <a:pt x="1565389" y="3074035"/>
                </a:lnTo>
                <a:lnTo>
                  <a:pt x="1554327" y="3022841"/>
                </a:lnTo>
                <a:lnTo>
                  <a:pt x="1548701" y="3003029"/>
                </a:lnTo>
                <a:lnTo>
                  <a:pt x="1539138" y="2969399"/>
                </a:lnTo>
                <a:lnTo>
                  <a:pt x="1539278" y="2969387"/>
                </a:lnTo>
                <a:lnTo>
                  <a:pt x="1585544" y="2945079"/>
                </a:lnTo>
                <a:lnTo>
                  <a:pt x="1629321" y="2917101"/>
                </a:lnTo>
                <a:lnTo>
                  <a:pt x="1670735" y="2885960"/>
                </a:lnTo>
                <a:lnTo>
                  <a:pt x="1709940" y="2852204"/>
                </a:lnTo>
                <a:lnTo>
                  <a:pt x="1747037" y="2816326"/>
                </a:lnTo>
                <a:lnTo>
                  <a:pt x="1782165" y="2778861"/>
                </a:lnTo>
                <a:lnTo>
                  <a:pt x="1815477" y="2740317"/>
                </a:lnTo>
                <a:lnTo>
                  <a:pt x="1847075" y="2701239"/>
                </a:lnTo>
                <a:lnTo>
                  <a:pt x="1877098" y="2662123"/>
                </a:lnTo>
                <a:lnTo>
                  <a:pt x="1905685" y="2623502"/>
                </a:lnTo>
                <a:lnTo>
                  <a:pt x="1932952" y="2585897"/>
                </a:lnTo>
                <a:lnTo>
                  <a:pt x="1968677" y="2534615"/>
                </a:lnTo>
                <a:lnTo>
                  <a:pt x="2002167" y="2488488"/>
                </a:lnTo>
                <a:lnTo>
                  <a:pt x="2033600" y="2448522"/>
                </a:lnTo>
                <a:lnTo>
                  <a:pt x="2063102" y="2415730"/>
                </a:lnTo>
                <a:lnTo>
                  <a:pt x="2176030" y="2306142"/>
                </a:lnTo>
                <a:lnTo>
                  <a:pt x="2310600" y="2172893"/>
                </a:lnTo>
                <a:lnTo>
                  <a:pt x="2423274" y="2060371"/>
                </a:lnTo>
                <a:lnTo>
                  <a:pt x="2470505" y="2013000"/>
                </a:lnTo>
                <a:lnTo>
                  <a:pt x="2549588" y="1963610"/>
                </a:lnTo>
                <a:lnTo>
                  <a:pt x="2742387" y="1805000"/>
                </a:lnTo>
                <a:lnTo>
                  <a:pt x="2982214" y="1521510"/>
                </a:lnTo>
                <a:lnTo>
                  <a:pt x="3126498" y="1243660"/>
                </a:lnTo>
                <a:lnTo>
                  <a:pt x="3126498" y="0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15112949" y="2772244"/>
            <a:ext cx="1754505" cy="441325"/>
          </a:xfrm>
          <a:custGeom>
            <a:avLst/>
            <a:gdLst/>
            <a:ahLst/>
            <a:cxnLst/>
            <a:rect l="l" t="t" r="r" b="b"/>
            <a:pathLst>
              <a:path w="1754505" h="441325">
                <a:moveTo>
                  <a:pt x="204406" y="56794"/>
                </a:moveTo>
                <a:lnTo>
                  <a:pt x="198970" y="55270"/>
                </a:lnTo>
                <a:lnTo>
                  <a:pt x="193586" y="54711"/>
                </a:lnTo>
                <a:lnTo>
                  <a:pt x="186956" y="58699"/>
                </a:lnTo>
                <a:lnTo>
                  <a:pt x="180746" y="64325"/>
                </a:lnTo>
                <a:lnTo>
                  <a:pt x="168986" y="76568"/>
                </a:lnTo>
                <a:lnTo>
                  <a:pt x="153885" y="90944"/>
                </a:lnTo>
                <a:lnTo>
                  <a:pt x="117703" y="130441"/>
                </a:lnTo>
                <a:lnTo>
                  <a:pt x="86258" y="167182"/>
                </a:lnTo>
                <a:lnTo>
                  <a:pt x="57150" y="205117"/>
                </a:lnTo>
                <a:lnTo>
                  <a:pt x="30099" y="244297"/>
                </a:lnTo>
                <a:lnTo>
                  <a:pt x="4800" y="284784"/>
                </a:lnTo>
                <a:lnTo>
                  <a:pt x="0" y="303110"/>
                </a:lnTo>
                <a:lnTo>
                  <a:pt x="2425" y="309562"/>
                </a:lnTo>
                <a:lnTo>
                  <a:pt x="2616" y="313080"/>
                </a:lnTo>
                <a:lnTo>
                  <a:pt x="9944" y="316318"/>
                </a:lnTo>
                <a:lnTo>
                  <a:pt x="13474" y="316128"/>
                </a:lnTo>
                <a:lnTo>
                  <a:pt x="24333" y="319087"/>
                </a:lnTo>
                <a:lnTo>
                  <a:pt x="29578" y="317080"/>
                </a:lnTo>
                <a:lnTo>
                  <a:pt x="29667" y="316890"/>
                </a:lnTo>
                <a:lnTo>
                  <a:pt x="55118" y="308330"/>
                </a:lnTo>
                <a:lnTo>
                  <a:pt x="100787" y="280276"/>
                </a:lnTo>
                <a:lnTo>
                  <a:pt x="130670" y="249402"/>
                </a:lnTo>
                <a:lnTo>
                  <a:pt x="155346" y="211620"/>
                </a:lnTo>
                <a:lnTo>
                  <a:pt x="181991" y="153758"/>
                </a:lnTo>
                <a:lnTo>
                  <a:pt x="199072" y="92329"/>
                </a:lnTo>
                <a:lnTo>
                  <a:pt x="203073" y="65747"/>
                </a:lnTo>
                <a:lnTo>
                  <a:pt x="202882" y="62230"/>
                </a:lnTo>
                <a:lnTo>
                  <a:pt x="204406" y="56794"/>
                </a:lnTo>
                <a:close/>
              </a:path>
              <a:path w="1754505" h="441325">
                <a:moveTo>
                  <a:pt x="1754251" y="175247"/>
                </a:moveTo>
                <a:lnTo>
                  <a:pt x="1751787" y="133781"/>
                </a:lnTo>
                <a:lnTo>
                  <a:pt x="1735099" y="93256"/>
                </a:lnTo>
                <a:lnTo>
                  <a:pt x="1706905" y="58026"/>
                </a:lnTo>
                <a:lnTo>
                  <a:pt x="1674393" y="29641"/>
                </a:lnTo>
                <a:lnTo>
                  <a:pt x="1640027" y="9537"/>
                </a:lnTo>
                <a:lnTo>
                  <a:pt x="1602066" y="0"/>
                </a:lnTo>
                <a:lnTo>
                  <a:pt x="1580095" y="1993"/>
                </a:lnTo>
                <a:lnTo>
                  <a:pt x="1526057" y="24155"/>
                </a:lnTo>
                <a:lnTo>
                  <a:pt x="1469656" y="64846"/>
                </a:lnTo>
                <a:lnTo>
                  <a:pt x="1437271" y="98425"/>
                </a:lnTo>
                <a:lnTo>
                  <a:pt x="1407515" y="143992"/>
                </a:lnTo>
                <a:lnTo>
                  <a:pt x="1387932" y="194856"/>
                </a:lnTo>
                <a:lnTo>
                  <a:pt x="1379308" y="248615"/>
                </a:lnTo>
                <a:lnTo>
                  <a:pt x="1382395" y="302793"/>
                </a:lnTo>
                <a:lnTo>
                  <a:pt x="1395069" y="344830"/>
                </a:lnTo>
                <a:lnTo>
                  <a:pt x="1416469" y="386575"/>
                </a:lnTo>
                <a:lnTo>
                  <a:pt x="1446187" y="420992"/>
                </a:lnTo>
                <a:lnTo>
                  <a:pt x="1483842" y="441071"/>
                </a:lnTo>
                <a:lnTo>
                  <a:pt x="1529029" y="439801"/>
                </a:lnTo>
                <a:lnTo>
                  <a:pt x="1551673" y="428180"/>
                </a:lnTo>
                <a:lnTo>
                  <a:pt x="1571625" y="412496"/>
                </a:lnTo>
                <a:lnTo>
                  <a:pt x="1590027" y="394284"/>
                </a:lnTo>
                <a:lnTo>
                  <a:pt x="1608010" y="375107"/>
                </a:lnTo>
                <a:lnTo>
                  <a:pt x="1632013" y="353009"/>
                </a:lnTo>
                <a:lnTo>
                  <a:pt x="1680578" y="308140"/>
                </a:lnTo>
                <a:lnTo>
                  <a:pt x="1726755" y="252120"/>
                </a:lnTo>
                <a:lnTo>
                  <a:pt x="1744967" y="215252"/>
                </a:lnTo>
                <a:lnTo>
                  <a:pt x="1754251" y="1752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86644" y="1519901"/>
            <a:ext cx="7861934" cy="1717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45627" y="5666427"/>
            <a:ext cx="6861175" cy="1303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62345" y="300101"/>
            <a:ext cx="14225440" cy="30708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21273" y="4515643"/>
            <a:ext cx="13202285" cy="3368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100" spc="-10" b="1">
                <a:latin typeface="Arial"/>
                <a:cs typeface="Arial"/>
              </a:rPr>
              <a:t>GreenTrack</a:t>
            </a:r>
            <a:endParaRPr sz="111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28575" rIns="0" bIns="0" rtlCol="0" vert="horz">
            <a:spAutoFit/>
          </a:bodyPr>
          <a:lstStyle/>
          <a:p>
            <a:pPr marL="343535" marR="5080" indent="-331470">
              <a:lnSpc>
                <a:spcPts val="5020"/>
              </a:lnSpc>
              <a:spcBef>
                <a:spcPts val="225"/>
              </a:spcBef>
            </a:pPr>
            <a:r>
              <a:rPr dirty="0" sz="4200" b="1">
                <a:latin typeface="Trebuchet MS"/>
                <a:cs typeface="Trebuchet MS"/>
              </a:rPr>
              <a:t>It’s</a:t>
            </a:r>
            <a:r>
              <a:rPr dirty="0" sz="4200" spc="-110" b="1">
                <a:latin typeface="Trebuchet MS"/>
                <a:cs typeface="Trebuchet MS"/>
              </a:rPr>
              <a:t> </a:t>
            </a:r>
            <a:r>
              <a:rPr dirty="0" sz="4200" spc="105" b="1">
                <a:latin typeface="Trebuchet MS"/>
                <a:cs typeface="Trebuchet MS"/>
              </a:rPr>
              <a:t>almost</a:t>
            </a:r>
            <a:r>
              <a:rPr dirty="0" sz="4200" spc="-110" b="1">
                <a:latin typeface="Trebuchet MS"/>
                <a:cs typeface="Trebuchet MS"/>
              </a:rPr>
              <a:t> </a:t>
            </a:r>
            <a:r>
              <a:rPr dirty="0" sz="4200" b="1">
                <a:latin typeface="Trebuchet MS"/>
                <a:cs typeface="Trebuchet MS"/>
              </a:rPr>
              <a:t>like</a:t>
            </a:r>
            <a:r>
              <a:rPr dirty="0" sz="4200" spc="-110" b="1">
                <a:latin typeface="Trebuchet MS"/>
                <a:cs typeface="Trebuchet MS"/>
              </a:rPr>
              <a:t> </a:t>
            </a:r>
            <a:r>
              <a:rPr dirty="0" sz="4200" spc="65" b="1">
                <a:latin typeface="Trebuchet MS"/>
                <a:cs typeface="Trebuchet MS"/>
              </a:rPr>
              <a:t>this</a:t>
            </a:r>
            <a:r>
              <a:rPr dirty="0" sz="4200" spc="-110" b="1">
                <a:latin typeface="Trebuchet MS"/>
                <a:cs typeface="Trebuchet MS"/>
              </a:rPr>
              <a:t> </a:t>
            </a:r>
            <a:r>
              <a:rPr dirty="0" sz="4200" spc="70" b="1">
                <a:latin typeface="Trebuchet MS"/>
                <a:cs typeface="Trebuchet MS"/>
              </a:rPr>
              <a:t>is</a:t>
            </a:r>
            <a:r>
              <a:rPr dirty="0" sz="4200" spc="-105" b="1">
                <a:latin typeface="Trebuchet MS"/>
                <a:cs typeface="Trebuchet MS"/>
              </a:rPr>
              <a:t> </a:t>
            </a:r>
            <a:r>
              <a:rPr dirty="0" sz="4200" spc="90" b="1">
                <a:latin typeface="Trebuchet MS"/>
                <a:cs typeface="Trebuchet MS"/>
              </a:rPr>
              <a:t>what </a:t>
            </a:r>
            <a:r>
              <a:rPr dirty="0" sz="4200" b="1">
                <a:latin typeface="Trebuchet MS"/>
                <a:cs typeface="Trebuchet MS"/>
              </a:rPr>
              <a:t>blockchain</a:t>
            </a:r>
            <a:r>
              <a:rPr dirty="0" sz="4200" spc="20" b="1">
                <a:latin typeface="Trebuchet MS"/>
                <a:cs typeface="Trebuchet MS"/>
              </a:rPr>
              <a:t> </a:t>
            </a:r>
            <a:r>
              <a:rPr dirty="0" sz="4200" spc="170" b="1">
                <a:latin typeface="Trebuchet MS"/>
                <a:cs typeface="Trebuchet MS"/>
              </a:rPr>
              <a:t>was</a:t>
            </a:r>
            <a:r>
              <a:rPr dirty="0" sz="4200" spc="20" b="1">
                <a:latin typeface="Trebuchet MS"/>
                <a:cs typeface="Trebuchet MS"/>
              </a:rPr>
              <a:t> </a:t>
            </a:r>
            <a:r>
              <a:rPr dirty="0" sz="4200" spc="95" b="1">
                <a:latin typeface="Trebuchet MS"/>
                <a:cs typeface="Trebuchet MS"/>
              </a:rPr>
              <a:t>made</a:t>
            </a:r>
            <a:r>
              <a:rPr dirty="0" sz="4200" spc="25" b="1">
                <a:latin typeface="Trebuchet MS"/>
                <a:cs typeface="Trebuchet MS"/>
              </a:rPr>
              <a:t> for</a:t>
            </a:r>
            <a:endParaRPr sz="4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5331323" y="5584401"/>
            <a:ext cx="2957195" cy="4702810"/>
            <a:chOff x="15331323" y="5584401"/>
            <a:chExt cx="2957195" cy="4702810"/>
          </a:xfrm>
        </p:grpSpPr>
        <p:sp>
          <p:nvSpPr>
            <p:cNvPr id="3" name="object 3" descr=""/>
            <p:cNvSpPr/>
            <p:nvPr/>
          </p:nvSpPr>
          <p:spPr>
            <a:xfrm>
              <a:off x="15331323" y="5745191"/>
              <a:ext cx="2957195" cy="4542155"/>
            </a:xfrm>
            <a:custGeom>
              <a:avLst/>
              <a:gdLst/>
              <a:ahLst/>
              <a:cxnLst/>
              <a:rect l="l" t="t" r="r" b="b"/>
              <a:pathLst>
                <a:path w="2957194" h="4542155">
                  <a:moveTo>
                    <a:pt x="2956676" y="4541808"/>
                  </a:moveTo>
                  <a:lnTo>
                    <a:pt x="0" y="4541808"/>
                  </a:lnTo>
                  <a:lnTo>
                    <a:pt x="16990" y="4523618"/>
                  </a:lnTo>
                  <a:lnTo>
                    <a:pt x="51321" y="4488310"/>
                  </a:lnTo>
                  <a:lnTo>
                    <a:pt x="86371" y="4453701"/>
                  </a:lnTo>
                  <a:lnTo>
                    <a:pt x="122144" y="4419809"/>
                  </a:lnTo>
                  <a:lnTo>
                    <a:pt x="158641" y="4386654"/>
                  </a:lnTo>
                  <a:lnTo>
                    <a:pt x="195865" y="4354255"/>
                  </a:lnTo>
                  <a:lnTo>
                    <a:pt x="233819" y="4322631"/>
                  </a:lnTo>
                  <a:lnTo>
                    <a:pt x="272505" y="4291800"/>
                  </a:lnTo>
                  <a:lnTo>
                    <a:pt x="311925" y="4261782"/>
                  </a:lnTo>
                  <a:lnTo>
                    <a:pt x="352084" y="4232596"/>
                  </a:lnTo>
                  <a:lnTo>
                    <a:pt x="392982" y="4204260"/>
                  </a:lnTo>
                  <a:lnTo>
                    <a:pt x="434622" y="4176794"/>
                  </a:lnTo>
                  <a:lnTo>
                    <a:pt x="477008" y="4150217"/>
                  </a:lnTo>
                  <a:lnTo>
                    <a:pt x="780045" y="3968358"/>
                  </a:lnTo>
                  <a:lnTo>
                    <a:pt x="866157" y="3915218"/>
                  </a:lnTo>
                  <a:lnTo>
                    <a:pt x="908897" y="3888186"/>
                  </a:lnTo>
                  <a:lnTo>
                    <a:pt x="951365" y="3860775"/>
                  </a:lnTo>
                  <a:lnTo>
                    <a:pt x="993513" y="3832932"/>
                  </a:lnTo>
                  <a:lnTo>
                    <a:pt x="1035293" y="3804603"/>
                  </a:lnTo>
                  <a:lnTo>
                    <a:pt x="1076658" y="3775736"/>
                  </a:lnTo>
                  <a:lnTo>
                    <a:pt x="1117562" y="3746278"/>
                  </a:lnTo>
                  <a:lnTo>
                    <a:pt x="1157956" y="3716175"/>
                  </a:lnTo>
                  <a:lnTo>
                    <a:pt x="1197793" y="3685375"/>
                  </a:lnTo>
                  <a:lnTo>
                    <a:pt x="1237027" y="3653824"/>
                  </a:lnTo>
                  <a:lnTo>
                    <a:pt x="1275610" y="3621469"/>
                  </a:lnTo>
                  <a:lnTo>
                    <a:pt x="1313494" y="3588257"/>
                  </a:lnTo>
                  <a:lnTo>
                    <a:pt x="1350632" y="3554135"/>
                  </a:lnTo>
                  <a:lnTo>
                    <a:pt x="1386978" y="3519050"/>
                  </a:lnTo>
                  <a:lnTo>
                    <a:pt x="1422483" y="3482949"/>
                  </a:lnTo>
                  <a:lnTo>
                    <a:pt x="1457101" y="3445778"/>
                  </a:lnTo>
                  <a:lnTo>
                    <a:pt x="1490784" y="3407485"/>
                  </a:lnTo>
                  <a:lnTo>
                    <a:pt x="1523485" y="3368016"/>
                  </a:lnTo>
                  <a:lnTo>
                    <a:pt x="1555156" y="3327319"/>
                  </a:lnTo>
                  <a:lnTo>
                    <a:pt x="1585644" y="3285021"/>
                  </a:lnTo>
                  <a:lnTo>
                    <a:pt x="1614623" y="3242435"/>
                  </a:lnTo>
                  <a:lnTo>
                    <a:pt x="1642144" y="3199563"/>
                  </a:lnTo>
                  <a:lnTo>
                    <a:pt x="1668258" y="3156404"/>
                  </a:lnTo>
                  <a:lnTo>
                    <a:pt x="1693019" y="3112958"/>
                  </a:lnTo>
                  <a:lnTo>
                    <a:pt x="1716476" y="3069226"/>
                  </a:lnTo>
                  <a:lnTo>
                    <a:pt x="1738682" y="3025207"/>
                  </a:lnTo>
                  <a:lnTo>
                    <a:pt x="1759689" y="2980901"/>
                  </a:lnTo>
                  <a:lnTo>
                    <a:pt x="1779547" y="2936309"/>
                  </a:lnTo>
                  <a:lnTo>
                    <a:pt x="1798309" y="2891431"/>
                  </a:lnTo>
                  <a:lnTo>
                    <a:pt x="1816026" y="2846267"/>
                  </a:lnTo>
                  <a:lnTo>
                    <a:pt x="1832750" y="2800817"/>
                  </a:lnTo>
                  <a:lnTo>
                    <a:pt x="1848532" y="2755081"/>
                  </a:lnTo>
                  <a:lnTo>
                    <a:pt x="1863424" y="2709059"/>
                  </a:lnTo>
                  <a:lnTo>
                    <a:pt x="1877478" y="2662751"/>
                  </a:lnTo>
                  <a:lnTo>
                    <a:pt x="1890744" y="2616158"/>
                  </a:lnTo>
                  <a:lnTo>
                    <a:pt x="1903275" y="2569280"/>
                  </a:lnTo>
                  <a:lnTo>
                    <a:pt x="1915123" y="2522116"/>
                  </a:lnTo>
                  <a:lnTo>
                    <a:pt x="1926338" y="2474668"/>
                  </a:lnTo>
                  <a:lnTo>
                    <a:pt x="1936973" y="2426934"/>
                  </a:lnTo>
                  <a:lnTo>
                    <a:pt x="1947079" y="2378915"/>
                  </a:lnTo>
                  <a:lnTo>
                    <a:pt x="1956708" y="2330611"/>
                  </a:lnTo>
                  <a:lnTo>
                    <a:pt x="1965910" y="2282023"/>
                  </a:lnTo>
                  <a:lnTo>
                    <a:pt x="1974739" y="2233150"/>
                  </a:lnTo>
                  <a:lnTo>
                    <a:pt x="1983245" y="2183992"/>
                  </a:lnTo>
                  <a:lnTo>
                    <a:pt x="1991481" y="2134551"/>
                  </a:lnTo>
                  <a:lnTo>
                    <a:pt x="1999497" y="2084824"/>
                  </a:lnTo>
                  <a:lnTo>
                    <a:pt x="2007345" y="2034814"/>
                  </a:lnTo>
                  <a:lnTo>
                    <a:pt x="2015077" y="1984520"/>
                  </a:lnTo>
                  <a:lnTo>
                    <a:pt x="2022744" y="1933942"/>
                  </a:lnTo>
                  <a:lnTo>
                    <a:pt x="2030399" y="1883080"/>
                  </a:lnTo>
                  <a:lnTo>
                    <a:pt x="2038106" y="1830419"/>
                  </a:lnTo>
                  <a:lnTo>
                    <a:pt x="2045620" y="1778263"/>
                  </a:lnTo>
                  <a:lnTo>
                    <a:pt x="2053027" y="1726597"/>
                  </a:lnTo>
                  <a:lnTo>
                    <a:pt x="2060414" y="1675407"/>
                  </a:lnTo>
                  <a:lnTo>
                    <a:pt x="2067866" y="1624681"/>
                  </a:lnTo>
                  <a:lnTo>
                    <a:pt x="2075471" y="1574403"/>
                  </a:lnTo>
                  <a:lnTo>
                    <a:pt x="2083315" y="1524562"/>
                  </a:lnTo>
                  <a:lnTo>
                    <a:pt x="2091486" y="1475143"/>
                  </a:lnTo>
                  <a:lnTo>
                    <a:pt x="2100069" y="1426132"/>
                  </a:lnTo>
                  <a:lnTo>
                    <a:pt x="2109152" y="1377516"/>
                  </a:lnTo>
                  <a:lnTo>
                    <a:pt x="2118820" y="1329281"/>
                  </a:lnTo>
                  <a:lnTo>
                    <a:pt x="2129161" y="1281413"/>
                  </a:lnTo>
                  <a:lnTo>
                    <a:pt x="2140262" y="1233900"/>
                  </a:lnTo>
                  <a:lnTo>
                    <a:pt x="2152208" y="1186726"/>
                  </a:lnTo>
                  <a:lnTo>
                    <a:pt x="2165087" y="1139880"/>
                  </a:lnTo>
                  <a:lnTo>
                    <a:pt x="2178985" y="1093346"/>
                  </a:lnTo>
                  <a:lnTo>
                    <a:pt x="2193989" y="1047111"/>
                  </a:lnTo>
                  <a:lnTo>
                    <a:pt x="2210186" y="1001162"/>
                  </a:lnTo>
                  <a:lnTo>
                    <a:pt x="2227662" y="955486"/>
                  </a:lnTo>
                  <a:lnTo>
                    <a:pt x="2246503" y="910067"/>
                  </a:lnTo>
                  <a:lnTo>
                    <a:pt x="2266797" y="864893"/>
                  </a:lnTo>
                  <a:lnTo>
                    <a:pt x="2288630" y="819951"/>
                  </a:lnTo>
                  <a:lnTo>
                    <a:pt x="2312089" y="775225"/>
                  </a:lnTo>
                  <a:lnTo>
                    <a:pt x="2337261" y="730704"/>
                  </a:lnTo>
                  <a:lnTo>
                    <a:pt x="2364231" y="686373"/>
                  </a:lnTo>
                  <a:lnTo>
                    <a:pt x="2393087" y="642218"/>
                  </a:lnTo>
                  <a:lnTo>
                    <a:pt x="2423915" y="598226"/>
                  </a:lnTo>
                  <a:lnTo>
                    <a:pt x="2456803" y="554384"/>
                  </a:lnTo>
                  <a:lnTo>
                    <a:pt x="2493435" y="507454"/>
                  </a:lnTo>
                  <a:lnTo>
                    <a:pt x="2539556" y="450024"/>
                  </a:lnTo>
                  <a:lnTo>
                    <a:pt x="2565847" y="418014"/>
                  </a:lnTo>
                  <a:lnTo>
                    <a:pt x="2594118" y="384149"/>
                  </a:lnTo>
                  <a:lnTo>
                    <a:pt x="2624235" y="348685"/>
                  </a:lnTo>
                  <a:lnTo>
                    <a:pt x="2656070" y="311881"/>
                  </a:lnTo>
                  <a:lnTo>
                    <a:pt x="2689489" y="273993"/>
                  </a:lnTo>
                  <a:lnTo>
                    <a:pt x="2724363" y="235278"/>
                  </a:lnTo>
                  <a:lnTo>
                    <a:pt x="2760560" y="195993"/>
                  </a:lnTo>
                  <a:lnTo>
                    <a:pt x="2797949" y="156394"/>
                  </a:lnTo>
                  <a:lnTo>
                    <a:pt x="2836399" y="116738"/>
                  </a:lnTo>
                  <a:lnTo>
                    <a:pt x="2875778" y="77282"/>
                  </a:lnTo>
                  <a:lnTo>
                    <a:pt x="2915956" y="38284"/>
                  </a:lnTo>
                  <a:lnTo>
                    <a:pt x="2956676" y="0"/>
                  </a:lnTo>
                  <a:lnTo>
                    <a:pt x="2956676" y="4541808"/>
                  </a:lnTo>
                  <a:close/>
                </a:path>
              </a:pathLst>
            </a:custGeom>
            <a:solidFill>
              <a:srgbClr val="8133EC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7072787" y="5584405"/>
              <a:ext cx="1164590" cy="4236720"/>
            </a:xfrm>
            <a:custGeom>
              <a:avLst/>
              <a:gdLst/>
              <a:ahLst/>
              <a:cxnLst/>
              <a:rect l="l" t="t" r="r" b="b"/>
              <a:pathLst>
                <a:path w="1164590" h="4236720">
                  <a:moveTo>
                    <a:pt x="631875" y="3970197"/>
                  </a:moveTo>
                  <a:lnTo>
                    <a:pt x="631583" y="3925417"/>
                  </a:lnTo>
                  <a:lnTo>
                    <a:pt x="624052" y="3880510"/>
                  </a:lnTo>
                  <a:lnTo>
                    <a:pt x="608939" y="3836263"/>
                  </a:lnTo>
                  <a:lnTo>
                    <a:pt x="586994" y="3794976"/>
                  </a:lnTo>
                  <a:lnTo>
                    <a:pt x="559371" y="3758666"/>
                  </a:lnTo>
                  <a:lnTo>
                    <a:pt x="526961" y="3727666"/>
                  </a:lnTo>
                  <a:lnTo>
                    <a:pt x="490512" y="3702291"/>
                  </a:lnTo>
                  <a:lnTo>
                    <a:pt x="450824" y="3682847"/>
                  </a:lnTo>
                  <a:lnTo>
                    <a:pt x="408647" y="3669665"/>
                  </a:lnTo>
                  <a:lnTo>
                    <a:pt x="364769" y="3663073"/>
                  </a:lnTo>
                  <a:lnTo>
                    <a:pt x="319963" y="3663365"/>
                  </a:lnTo>
                  <a:lnTo>
                    <a:pt x="274993" y="3670871"/>
                  </a:lnTo>
                  <a:lnTo>
                    <a:pt x="230632" y="3685908"/>
                  </a:lnTo>
                  <a:lnTo>
                    <a:pt x="188899" y="3707854"/>
                  </a:lnTo>
                  <a:lnTo>
                    <a:pt x="152273" y="3735374"/>
                  </a:lnTo>
                  <a:lnTo>
                    <a:pt x="121081" y="3767709"/>
                  </a:lnTo>
                  <a:lnTo>
                    <a:pt x="95592" y="3804069"/>
                  </a:lnTo>
                  <a:lnTo>
                    <a:pt x="76123" y="3843705"/>
                  </a:lnTo>
                  <a:lnTo>
                    <a:pt x="62979" y="3885857"/>
                  </a:lnTo>
                  <a:lnTo>
                    <a:pt x="56451" y="3929748"/>
                  </a:lnTo>
                  <a:lnTo>
                    <a:pt x="56845" y="3974617"/>
                  </a:lnTo>
                  <a:lnTo>
                    <a:pt x="64465" y="4019689"/>
                  </a:lnTo>
                  <a:lnTo>
                    <a:pt x="79603" y="4064216"/>
                  </a:lnTo>
                  <a:lnTo>
                    <a:pt x="101320" y="4105478"/>
                  </a:lnTo>
                  <a:lnTo>
                    <a:pt x="128752" y="4141686"/>
                  </a:lnTo>
                  <a:lnTo>
                    <a:pt x="161086" y="4172547"/>
                  </a:lnTo>
                  <a:lnTo>
                    <a:pt x="197548" y="4197756"/>
                  </a:lnTo>
                  <a:lnTo>
                    <a:pt x="237324" y="4217009"/>
                  </a:lnTo>
                  <a:lnTo>
                    <a:pt x="279615" y="4230001"/>
                  </a:lnTo>
                  <a:lnTo>
                    <a:pt x="323646" y="4236440"/>
                  </a:lnTo>
                  <a:lnTo>
                    <a:pt x="368592" y="4236009"/>
                  </a:lnTo>
                  <a:lnTo>
                    <a:pt x="413677" y="4228414"/>
                  </a:lnTo>
                  <a:lnTo>
                    <a:pt x="458101" y="4213339"/>
                  </a:lnTo>
                  <a:lnTo>
                    <a:pt x="499503" y="4191685"/>
                  </a:lnTo>
                  <a:lnTo>
                    <a:pt x="535914" y="4164355"/>
                  </a:lnTo>
                  <a:lnTo>
                    <a:pt x="567016" y="4132135"/>
                  </a:lnTo>
                  <a:lnTo>
                    <a:pt x="592493" y="4095813"/>
                  </a:lnTo>
                  <a:lnTo>
                    <a:pt x="612013" y="4056189"/>
                  </a:lnTo>
                  <a:lnTo>
                    <a:pt x="625246" y="4014051"/>
                  </a:lnTo>
                  <a:lnTo>
                    <a:pt x="631875" y="3970197"/>
                  </a:lnTo>
                  <a:close/>
                </a:path>
                <a:path w="1164590" h="4236720">
                  <a:moveTo>
                    <a:pt x="995045" y="431673"/>
                  </a:moveTo>
                  <a:lnTo>
                    <a:pt x="994765" y="385813"/>
                  </a:lnTo>
                  <a:lnTo>
                    <a:pt x="989215" y="339775"/>
                  </a:lnTo>
                  <a:lnTo>
                    <a:pt x="978230" y="293966"/>
                  </a:lnTo>
                  <a:lnTo>
                    <a:pt x="961644" y="248818"/>
                  </a:lnTo>
                  <a:lnTo>
                    <a:pt x="939939" y="205841"/>
                  </a:lnTo>
                  <a:lnTo>
                    <a:pt x="913993" y="166446"/>
                  </a:lnTo>
                  <a:lnTo>
                    <a:pt x="884224" y="130784"/>
                  </a:lnTo>
                  <a:lnTo>
                    <a:pt x="851014" y="99034"/>
                  </a:lnTo>
                  <a:lnTo>
                    <a:pt x="814781" y="71374"/>
                  </a:lnTo>
                  <a:lnTo>
                    <a:pt x="775919" y="47942"/>
                  </a:lnTo>
                  <a:lnTo>
                    <a:pt x="734847" y="28917"/>
                  </a:lnTo>
                  <a:lnTo>
                    <a:pt x="691959" y="14478"/>
                  </a:lnTo>
                  <a:lnTo>
                    <a:pt x="647674" y="4787"/>
                  </a:lnTo>
                  <a:lnTo>
                    <a:pt x="602373" y="0"/>
                  </a:lnTo>
                  <a:lnTo>
                    <a:pt x="556463" y="304"/>
                  </a:lnTo>
                  <a:lnTo>
                    <a:pt x="510374" y="5842"/>
                  </a:lnTo>
                  <a:lnTo>
                    <a:pt x="464489" y="16802"/>
                  </a:lnTo>
                  <a:lnTo>
                    <a:pt x="419214" y="33337"/>
                  </a:lnTo>
                  <a:lnTo>
                    <a:pt x="375742" y="54952"/>
                  </a:lnTo>
                  <a:lnTo>
                    <a:pt x="335953" y="80797"/>
                  </a:lnTo>
                  <a:lnTo>
                    <a:pt x="299999" y="110477"/>
                  </a:lnTo>
                  <a:lnTo>
                    <a:pt x="268046" y="143586"/>
                  </a:lnTo>
                  <a:lnTo>
                    <a:pt x="240245" y="179730"/>
                  </a:lnTo>
                  <a:lnTo>
                    <a:pt x="216763" y="218503"/>
                  </a:lnTo>
                  <a:lnTo>
                    <a:pt x="197739" y="259524"/>
                  </a:lnTo>
                  <a:lnTo>
                    <a:pt x="183337" y="302374"/>
                  </a:lnTo>
                  <a:lnTo>
                    <a:pt x="173710" y="346659"/>
                  </a:lnTo>
                  <a:lnTo>
                    <a:pt x="169024" y="391972"/>
                  </a:lnTo>
                  <a:lnTo>
                    <a:pt x="169418" y="437934"/>
                  </a:lnTo>
                  <a:lnTo>
                    <a:pt x="175069" y="484124"/>
                  </a:lnTo>
                  <a:lnTo>
                    <a:pt x="186118" y="530148"/>
                  </a:lnTo>
                  <a:lnTo>
                    <a:pt x="202742" y="575614"/>
                  </a:lnTo>
                  <a:lnTo>
                    <a:pt x="224104" y="618591"/>
                  </a:lnTo>
                  <a:lnTo>
                    <a:pt x="249809" y="657923"/>
                  </a:lnTo>
                  <a:lnTo>
                    <a:pt x="279438" y="693483"/>
                  </a:lnTo>
                  <a:lnTo>
                    <a:pt x="312572" y="725106"/>
                  </a:lnTo>
                  <a:lnTo>
                    <a:pt x="348805" y="752614"/>
                  </a:lnTo>
                  <a:lnTo>
                    <a:pt x="387705" y="775868"/>
                  </a:lnTo>
                  <a:lnTo>
                    <a:pt x="428879" y="794702"/>
                  </a:lnTo>
                  <a:lnTo>
                    <a:pt x="471881" y="808951"/>
                  </a:lnTo>
                  <a:lnTo>
                    <a:pt x="516318" y="818464"/>
                  </a:lnTo>
                  <a:lnTo>
                    <a:pt x="561771" y="823074"/>
                  </a:lnTo>
                  <a:lnTo>
                    <a:pt x="607809" y="822642"/>
                  </a:lnTo>
                  <a:lnTo>
                    <a:pt x="654037" y="816978"/>
                  </a:lnTo>
                  <a:lnTo>
                    <a:pt x="700024" y="805954"/>
                  </a:lnTo>
                  <a:lnTo>
                    <a:pt x="745363" y="789393"/>
                  </a:lnTo>
                  <a:lnTo>
                    <a:pt x="788454" y="768096"/>
                  </a:lnTo>
                  <a:lnTo>
                    <a:pt x="827976" y="742480"/>
                  </a:lnTo>
                  <a:lnTo>
                    <a:pt x="863752" y="712952"/>
                  </a:lnTo>
                  <a:lnTo>
                    <a:pt x="895604" y="679932"/>
                  </a:lnTo>
                  <a:lnTo>
                    <a:pt x="923378" y="643839"/>
                  </a:lnTo>
                  <a:lnTo>
                    <a:pt x="946899" y="605066"/>
                  </a:lnTo>
                  <a:lnTo>
                    <a:pt x="965987" y="564057"/>
                  </a:lnTo>
                  <a:lnTo>
                    <a:pt x="980490" y="521220"/>
                  </a:lnTo>
                  <a:lnTo>
                    <a:pt x="990231" y="476948"/>
                  </a:lnTo>
                  <a:lnTo>
                    <a:pt x="995045" y="431673"/>
                  </a:lnTo>
                  <a:close/>
                </a:path>
                <a:path w="1164590" h="4236720">
                  <a:moveTo>
                    <a:pt x="1097305" y="1932660"/>
                  </a:moveTo>
                  <a:lnTo>
                    <a:pt x="1097013" y="1887880"/>
                  </a:lnTo>
                  <a:lnTo>
                    <a:pt x="1089482" y="1842973"/>
                  </a:lnTo>
                  <a:lnTo>
                    <a:pt x="1074369" y="1798726"/>
                  </a:lnTo>
                  <a:lnTo>
                    <a:pt x="1052423" y="1757438"/>
                  </a:lnTo>
                  <a:lnTo>
                    <a:pt x="1024801" y="1721129"/>
                  </a:lnTo>
                  <a:lnTo>
                    <a:pt x="992390" y="1690128"/>
                  </a:lnTo>
                  <a:lnTo>
                    <a:pt x="955941" y="1664754"/>
                  </a:lnTo>
                  <a:lnTo>
                    <a:pt x="916254" y="1645310"/>
                  </a:lnTo>
                  <a:lnTo>
                    <a:pt x="874077" y="1632140"/>
                  </a:lnTo>
                  <a:lnTo>
                    <a:pt x="830199" y="1625536"/>
                  </a:lnTo>
                  <a:lnTo>
                    <a:pt x="785393" y="1625828"/>
                  </a:lnTo>
                  <a:lnTo>
                    <a:pt x="740422" y="1633334"/>
                  </a:lnTo>
                  <a:lnTo>
                    <a:pt x="696061" y="1648371"/>
                  </a:lnTo>
                  <a:lnTo>
                    <a:pt x="654329" y="1670329"/>
                  </a:lnTo>
                  <a:lnTo>
                    <a:pt x="617715" y="1697850"/>
                  </a:lnTo>
                  <a:lnTo>
                    <a:pt x="586511" y="1730171"/>
                  </a:lnTo>
                  <a:lnTo>
                    <a:pt x="561022" y="1766544"/>
                  </a:lnTo>
                  <a:lnTo>
                    <a:pt x="541553" y="1806181"/>
                  </a:lnTo>
                  <a:lnTo>
                    <a:pt x="528408" y="1848332"/>
                  </a:lnTo>
                  <a:lnTo>
                    <a:pt x="521881" y="1892211"/>
                  </a:lnTo>
                  <a:lnTo>
                    <a:pt x="522274" y="1937080"/>
                  </a:lnTo>
                  <a:lnTo>
                    <a:pt x="529894" y="1982165"/>
                  </a:lnTo>
                  <a:lnTo>
                    <a:pt x="545033" y="2026691"/>
                  </a:lnTo>
                  <a:lnTo>
                    <a:pt x="566750" y="2067941"/>
                  </a:lnTo>
                  <a:lnTo>
                    <a:pt x="594182" y="2104148"/>
                  </a:lnTo>
                  <a:lnTo>
                    <a:pt x="626516" y="2135009"/>
                  </a:lnTo>
                  <a:lnTo>
                    <a:pt x="662978" y="2160219"/>
                  </a:lnTo>
                  <a:lnTo>
                    <a:pt x="702754" y="2179485"/>
                  </a:lnTo>
                  <a:lnTo>
                    <a:pt x="745045" y="2192477"/>
                  </a:lnTo>
                  <a:lnTo>
                    <a:pt x="789076" y="2198903"/>
                  </a:lnTo>
                  <a:lnTo>
                    <a:pt x="834021" y="2198471"/>
                  </a:lnTo>
                  <a:lnTo>
                    <a:pt x="879106" y="2190877"/>
                  </a:lnTo>
                  <a:lnTo>
                    <a:pt x="923531" y="2175802"/>
                  </a:lnTo>
                  <a:lnTo>
                    <a:pt x="964933" y="2154161"/>
                  </a:lnTo>
                  <a:lnTo>
                    <a:pt x="1001344" y="2126818"/>
                  </a:lnTo>
                  <a:lnTo>
                    <a:pt x="1032459" y="2094598"/>
                  </a:lnTo>
                  <a:lnTo>
                    <a:pt x="1057922" y="2058276"/>
                  </a:lnTo>
                  <a:lnTo>
                    <a:pt x="1077442" y="2018652"/>
                  </a:lnTo>
                  <a:lnTo>
                    <a:pt x="1090676" y="1976513"/>
                  </a:lnTo>
                  <a:lnTo>
                    <a:pt x="1097305" y="1932660"/>
                  </a:lnTo>
                  <a:close/>
                </a:path>
                <a:path w="1164590" h="4236720">
                  <a:moveTo>
                    <a:pt x="1164234" y="2883116"/>
                  </a:moveTo>
                  <a:lnTo>
                    <a:pt x="1162151" y="2837802"/>
                  </a:lnTo>
                  <a:lnTo>
                    <a:pt x="1156423" y="2792425"/>
                  </a:lnTo>
                  <a:lnTo>
                    <a:pt x="1146962" y="2747175"/>
                  </a:lnTo>
                  <a:lnTo>
                    <a:pt x="1133678" y="2702280"/>
                  </a:lnTo>
                  <a:lnTo>
                    <a:pt x="1116495" y="2657906"/>
                  </a:lnTo>
                  <a:lnTo>
                    <a:pt x="1095768" y="2615019"/>
                  </a:lnTo>
                  <a:lnTo>
                    <a:pt x="1072032" y="2574569"/>
                  </a:lnTo>
                  <a:lnTo>
                    <a:pt x="1045489" y="2536621"/>
                  </a:lnTo>
                  <a:lnTo>
                    <a:pt x="1016317" y="2501277"/>
                  </a:lnTo>
                  <a:lnTo>
                    <a:pt x="984719" y="2468613"/>
                  </a:lnTo>
                  <a:lnTo>
                    <a:pt x="950899" y="2438704"/>
                  </a:lnTo>
                  <a:lnTo>
                    <a:pt x="915047" y="2411628"/>
                  </a:lnTo>
                  <a:lnTo>
                    <a:pt x="877354" y="2387473"/>
                  </a:lnTo>
                  <a:lnTo>
                    <a:pt x="838022" y="2366314"/>
                  </a:lnTo>
                  <a:lnTo>
                    <a:pt x="797242" y="2348230"/>
                  </a:lnTo>
                  <a:lnTo>
                    <a:pt x="755218" y="2333307"/>
                  </a:lnTo>
                  <a:lnTo>
                    <a:pt x="712127" y="2321623"/>
                  </a:lnTo>
                  <a:lnTo>
                    <a:pt x="668172" y="2313267"/>
                  </a:lnTo>
                  <a:lnTo>
                    <a:pt x="623557" y="2308301"/>
                  </a:lnTo>
                  <a:lnTo>
                    <a:pt x="578472" y="2306815"/>
                  </a:lnTo>
                  <a:lnTo>
                    <a:pt x="533120" y="2308898"/>
                  </a:lnTo>
                  <a:lnTo>
                    <a:pt x="487667" y="2314625"/>
                  </a:lnTo>
                  <a:lnTo>
                    <a:pt x="442341" y="2324062"/>
                  </a:lnTo>
                  <a:lnTo>
                    <a:pt x="397332" y="2337308"/>
                  </a:lnTo>
                  <a:lnTo>
                    <a:pt x="352818" y="2354440"/>
                  </a:lnTo>
                  <a:lnTo>
                    <a:pt x="309448" y="2375103"/>
                  </a:lnTo>
                  <a:lnTo>
                    <a:pt x="268592" y="2398763"/>
                  </a:lnTo>
                  <a:lnTo>
                    <a:pt x="230314" y="2425230"/>
                  </a:lnTo>
                  <a:lnTo>
                    <a:pt x="194703" y="2454313"/>
                  </a:lnTo>
                  <a:lnTo>
                    <a:pt x="161823" y="2485821"/>
                  </a:lnTo>
                  <a:lnTo>
                    <a:pt x="131749" y="2519565"/>
                  </a:lnTo>
                  <a:lnTo>
                    <a:pt x="104559" y="2555329"/>
                  </a:lnTo>
                  <a:lnTo>
                    <a:pt x="80327" y="2592946"/>
                  </a:lnTo>
                  <a:lnTo>
                    <a:pt x="59143" y="2632227"/>
                  </a:lnTo>
                  <a:lnTo>
                    <a:pt x="41059" y="2672943"/>
                  </a:lnTo>
                  <a:lnTo>
                    <a:pt x="26174" y="2714942"/>
                  </a:lnTo>
                  <a:lnTo>
                    <a:pt x="14541" y="2758008"/>
                  </a:lnTo>
                  <a:lnTo>
                    <a:pt x="6261" y="2801950"/>
                  </a:lnTo>
                  <a:lnTo>
                    <a:pt x="1384" y="2846590"/>
                  </a:lnTo>
                  <a:lnTo>
                    <a:pt x="0" y="2891713"/>
                  </a:lnTo>
                  <a:lnTo>
                    <a:pt x="2184" y="2937141"/>
                  </a:lnTo>
                  <a:lnTo>
                    <a:pt x="8001" y="2982671"/>
                  </a:lnTo>
                  <a:lnTo>
                    <a:pt x="17538" y="3028124"/>
                  </a:lnTo>
                  <a:lnTo>
                    <a:pt x="30873" y="3073311"/>
                  </a:lnTo>
                  <a:lnTo>
                    <a:pt x="48069" y="3118015"/>
                  </a:lnTo>
                  <a:lnTo>
                    <a:pt x="68465" y="3160877"/>
                  </a:lnTo>
                  <a:lnTo>
                    <a:pt x="91935" y="3201276"/>
                  </a:lnTo>
                  <a:lnTo>
                    <a:pt x="118287" y="3239135"/>
                  </a:lnTo>
                  <a:lnTo>
                    <a:pt x="147320" y="3274377"/>
                  </a:lnTo>
                  <a:lnTo>
                    <a:pt x="178816" y="3306915"/>
                  </a:lnTo>
                  <a:lnTo>
                    <a:pt x="212598" y="3336671"/>
                  </a:lnTo>
                  <a:lnTo>
                    <a:pt x="248462" y="3363582"/>
                  </a:lnTo>
                  <a:lnTo>
                    <a:pt x="286194" y="3387572"/>
                  </a:lnTo>
                  <a:lnTo>
                    <a:pt x="325589" y="3408553"/>
                  </a:lnTo>
                  <a:lnTo>
                    <a:pt x="366471" y="3426447"/>
                  </a:lnTo>
                  <a:lnTo>
                    <a:pt x="408622" y="3441179"/>
                  </a:lnTo>
                  <a:lnTo>
                    <a:pt x="451840" y="3452685"/>
                  </a:lnTo>
                  <a:lnTo>
                    <a:pt x="495922" y="3460864"/>
                  </a:lnTo>
                  <a:lnTo>
                    <a:pt x="540677" y="3465665"/>
                  </a:lnTo>
                  <a:lnTo>
                    <a:pt x="585914" y="3467011"/>
                  </a:lnTo>
                  <a:lnTo>
                    <a:pt x="631405" y="3464801"/>
                  </a:lnTo>
                  <a:lnTo>
                    <a:pt x="676960" y="3458972"/>
                  </a:lnTo>
                  <a:lnTo>
                    <a:pt x="722388" y="3449447"/>
                  </a:lnTo>
                  <a:lnTo>
                    <a:pt x="767486" y="3436150"/>
                  </a:lnTo>
                  <a:lnTo>
                    <a:pt x="812038" y="3419005"/>
                  </a:lnTo>
                  <a:lnTo>
                    <a:pt x="855027" y="3398672"/>
                  </a:lnTo>
                  <a:lnTo>
                    <a:pt x="895578" y="3375279"/>
                  </a:lnTo>
                  <a:lnTo>
                    <a:pt x="933627" y="3349028"/>
                  </a:lnTo>
                  <a:lnTo>
                    <a:pt x="969060" y="3320097"/>
                  </a:lnTo>
                  <a:lnTo>
                    <a:pt x="1001826" y="3288703"/>
                  </a:lnTo>
                  <a:lnTo>
                    <a:pt x="1031824" y="3255035"/>
                  </a:lnTo>
                  <a:lnTo>
                    <a:pt x="1058989" y="3219310"/>
                  </a:lnTo>
                  <a:lnTo>
                    <a:pt x="1083233" y="3181718"/>
                  </a:lnTo>
                  <a:lnTo>
                    <a:pt x="1104468" y="3142450"/>
                  </a:lnTo>
                  <a:lnTo>
                    <a:pt x="1122616" y="3101733"/>
                  </a:lnTo>
                  <a:lnTo>
                    <a:pt x="1137602" y="3059734"/>
                  </a:lnTo>
                  <a:lnTo>
                    <a:pt x="1149337" y="3016681"/>
                  </a:lnTo>
                  <a:lnTo>
                    <a:pt x="1157732" y="2972752"/>
                  </a:lnTo>
                  <a:lnTo>
                    <a:pt x="1162735" y="2928175"/>
                  </a:lnTo>
                  <a:lnTo>
                    <a:pt x="1164234" y="2883116"/>
                  </a:lnTo>
                  <a:close/>
                </a:path>
              </a:pathLst>
            </a:custGeom>
            <a:solidFill>
              <a:srgbClr val="CDAB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0" y="2642284"/>
            <a:ext cx="671830" cy="825500"/>
          </a:xfrm>
          <a:custGeom>
            <a:avLst/>
            <a:gdLst/>
            <a:ahLst/>
            <a:cxnLst/>
            <a:rect l="l" t="t" r="r" b="b"/>
            <a:pathLst>
              <a:path w="671830" h="825500">
                <a:moveTo>
                  <a:pt x="255637" y="825151"/>
                </a:moveTo>
                <a:lnTo>
                  <a:pt x="210070" y="822099"/>
                </a:lnTo>
                <a:lnTo>
                  <a:pt x="165469" y="814019"/>
                </a:lnTo>
                <a:lnTo>
                  <a:pt x="122223" y="801107"/>
                </a:lnTo>
                <a:lnTo>
                  <a:pt x="80722" y="783558"/>
                </a:lnTo>
                <a:lnTo>
                  <a:pt x="41355" y="761570"/>
                </a:lnTo>
                <a:lnTo>
                  <a:pt x="4511" y="735337"/>
                </a:lnTo>
                <a:lnTo>
                  <a:pt x="0" y="731310"/>
                </a:lnTo>
                <a:lnTo>
                  <a:pt x="0" y="93407"/>
                </a:lnTo>
                <a:lnTo>
                  <a:pt x="40403" y="64018"/>
                </a:lnTo>
                <a:lnTo>
                  <a:pt x="81473" y="41303"/>
                </a:lnTo>
                <a:lnTo>
                  <a:pt x="125779" y="23165"/>
                </a:lnTo>
                <a:lnTo>
                  <a:pt x="171974" y="9933"/>
                </a:lnTo>
                <a:lnTo>
                  <a:pt x="218407" y="2274"/>
                </a:lnTo>
                <a:lnTo>
                  <a:pt x="264680" y="0"/>
                </a:lnTo>
                <a:lnTo>
                  <a:pt x="310392" y="2920"/>
                </a:lnTo>
                <a:lnTo>
                  <a:pt x="355142" y="10847"/>
                </a:lnTo>
                <a:lnTo>
                  <a:pt x="398530" y="23591"/>
                </a:lnTo>
                <a:lnTo>
                  <a:pt x="440156" y="40962"/>
                </a:lnTo>
                <a:lnTo>
                  <a:pt x="479618" y="62772"/>
                </a:lnTo>
                <a:lnTo>
                  <a:pt x="516518" y="88832"/>
                </a:lnTo>
                <a:lnTo>
                  <a:pt x="550453" y="118953"/>
                </a:lnTo>
                <a:lnTo>
                  <a:pt x="581024" y="152944"/>
                </a:lnTo>
                <a:lnTo>
                  <a:pt x="607831" y="190618"/>
                </a:lnTo>
                <a:lnTo>
                  <a:pt x="630472" y="231785"/>
                </a:lnTo>
                <a:lnTo>
                  <a:pt x="648548" y="276256"/>
                </a:lnTo>
                <a:lnTo>
                  <a:pt x="661714" y="322889"/>
                </a:lnTo>
                <a:lnTo>
                  <a:pt x="669321" y="369676"/>
                </a:lnTo>
                <a:lnTo>
                  <a:pt x="671555" y="416228"/>
                </a:lnTo>
                <a:lnTo>
                  <a:pt x="668600" y="462159"/>
                </a:lnTo>
                <a:lnTo>
                  <a:pt x="660640" y="507083"/>
                </a:lnTo>
                <a:lnTo>
                  <a:pt x="647860" y="550611"/>
                </a:lnTo>
                <a:lnTo>
                  <a:pt x="630445" y="592357"/>
                </a:lnTo>
                <a:lnTo>
                  <a:pt x="608579" y="631935"/>
                </a:lnTo>
                <a:lnTo>
                  <a:pt x="582446" y="668956"/>
                </a:lnTo>
                <a:lnTo>
                  <a:pt x="552231" y="703035"/>
                </a:lnTo>
                <a:lnTo>
                  <a:pt x="518119" y="733783"/>
                </a:lnTo>
                <a:lnTo>
                  <a:pt x="480294" y="760814"/>
                </a:lnTo>
                <a:lnTo>
                  <a:pt x="438941" y="783741"/>
                </a:lnTo>
                <a:lnTo>
                  <a:pt x="394244" y="802178"/>
                </a:lnTo>
                <a:lnTo>
                  <a:pt x="348113" y="815386"/>
                </a:lnTo>
                <a:lnTo>
                  <a:pt x="301781" y="822979"/>
                </a:lnTo>
                <a:lnTo>
                  <a:pt x="255637" y="825151"/>
                </a:lnTo>
                <a:close/>
              </a:path>
            </a:pathLst>
          </a:custGeom>
          <a:solidFill>
            <a:srgbClr val="CDA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3858854"/>
            <a:ext cx="975360" cy="1162050"/>
          </a:xfrm>
          <a:custGeom>
            <a:avLst/>
            <a:gdLst/>
            <a:ahLst/>
            <a:cxnLst/>
            <a:rect l="l" t="t" r="r" b="b"/>
            <a:pathLst>
              <a:path w="975360" h="1162050">
                <a:moveTo>
                  <a:pt x="402699" y="1161658"/>
                </a:moveTo>
                <a:lnTo>
                  <a:pt x="357544" y="1160426"/>
                </a:lnTo>
                <a:lnTo>
                  <a:pt x="312921" y="1155658"/>
                </a:lnTo>
                <a:lnTo>
                  <a:pt x="269017" y="1147449"/>
                </a:lnTo>
                <a:lnTo>
                  <a:pt x="226021" y="1135892"/>
                </a:lnTo>
                <a:lnTo>
                  <a:pt x="184120" y="1121082"/>
                </a:lnTo>
                <a:lnTo>
                  <a:pt x="143503" y="1103115"/>
                </a:lnTo>
                <a:lnTo>
                  <a:pt x="104356" y="1082085"/>
                </a:lnTo>
                <a:lnTo>
                  <a:pt x="66869" y="1058086"/>
                </a:lnTo>
                <a:lnTo>
                  <a:pt x="31228" y="1031212"/>
                </a:lnTo>
                <a:lnTo>
                  <a:pt x="0" y="1003658"/>
                </a:lnTo>
                <a:lnTo>
                  <a:pt x="0" y="157579"/>
                </a:lnTo>
                <a:lnTo>
                  <a:pt x="43685" y="119942"/>
                </a:lnTo>
                <a:lnTo>
                  <a:pt x="80969" y="93626"/>
                </a:lnTo>
                <a:lnTo>
                  <a:pt x="120638" y="70162"/>
                </a:lnTo>
                <a:lnTo>
                  <a:pt x="162595" y="49746"/>
                </a:lnTo>
                <a:lnTo>
                  <a:pt x="206746" y="32569"/>
                </a:lnTo>
                <a:lnTo>
                  <a:pt x="252209" y="18692"/>
                </a:lnTo>
                <a:lnTo>
                  <a:pt x="297921" y="8699"/>
                </a:lnTo>
                <a:lnTo>
                  <a:pt x="343690" y="2499"/>
                </a:lnTo>
                <a:lnTo>
                  <a:pt x="389321" y="0"/>
                </a:lnTo>
                <a:lnTo>
                  <a:pt x="434622" y="1110"/>
                </a:lnTo>
                <a:lnTo>
                  <a:pt x="479398" y="5739"/>
                </a:lnTo>
                <a:lnTo>
                  <a:pt x="523457" y="13795"/>
                </a:lnTo>
                <a:lnTo>
                  <a:pt x="566605" y="25187"/>
                </a:lnTo>
                <a:lnTo>
                  <a:pt x="608647" y="39824"/>
                </a:lnTo>
                <a:lnTo>
                  <a:pt x="649392" y="57614"/>
                </a:lnTo>
                <a:lnTo>
                  <a:pt x="688645" y="78465"/>
                </a:lnTo>
                <a:lnTo>
                  <a:pt x="726212" y="102287"/>
                </a:lnTo>
                <a:lnTo>
                  <a:pt x="761901" y="128988"/>
                </a:lnTo>
                <a:lnTo>
                  <a:pt x="795517" y="158477"/>
                </a:lnTo>
                <a:lnTo>
                  <a:pt x="826868" y="190663"/>
                </a:lnTo>
                <a:lnTo>
                  <a:pt x="855759" y="225454"/>
                </a:lnTo>
                <a:lnTo>
                  <a:pt x="881998" y="262758"/>
                </a:lnTo>
                <a:lnTo>
                  <a:pt x="905390" y="302485"/>
                </a:lnTo>
                <a:lnTo>
                  <a:pt x="925742" y="344544"/>
                </a:lnTo>
                <a:lnTo>
                  <a:pt x="942862" y="388842"/>
                </a:lnTo>
                <a:lnTo>
                  <a:pt x="956676" y="434757"/>
                </a:lnTo>
                <a:lnTo>
                  <a:pt x="966617" y="480858"/>
                </a:lnTo>
                <a:lnTo>
                  <a:pt x="972776" y="526958"/>
                </a:lnTo>
                <a:lnTo>
                  <a:pt x="975240" y="572871"/>
                </a:lnTo>
                <a:lnTo>
                  <a:pt x="974099" y="618409"/>
                </a:lnTo>
                <a:lnTo>
                  <a:pt x="969441" y="663386"/>
                </a:lnTo>
                <a:lnTo>
                  <a:pt x="961356" y="707613"/>
                </a:lnTo>
                <a:lnTo>
                  <a:pt x="949933" y="750905"/>
                </a:lnTo>
                <a:lnTo>
                  <a:pt x="935261" y="793073"/>
                </a:lnTo>
                <a:lnTo>
                  <a:pt x="917429" y="833932"/>
                </a:lnTo>
                <a:lnTo>
                  <a:pt x="896525" y="873294"/>
                </a:lnTo>
                <a:lnTo>
                  <a:pt x="872639" y="910972"/>
                </a:lnTo>
                <a:lnTo>
                  <a:pt x="845860" y="946778"/>
                </a:lnTo>
                <a:lnTo>
                  <a:pt x="816277" y="980527"/>
                </a:lnTo>
                <a:lnTo>
                  <a:pt x="783979" y="1012031"/>
                </a:lnTo>
                <a:lnTo>
                  <a:pt x="749055" y="1041103"/>
                </a:lnTo>
                <a:lnTo>
                  <a:pt x="711593" y="1067555"/>
                </a:lnTo>
                <a:lnTo>
                  <a:pt x="671684" y="1091202"/>
                </a:lnTo>
                <a:lnTo>
                  <a:pt x="629416" y="1111855"/>
                </a:lnTo>
                <a:lnTo>
                  <a:pt x="584877" y="1129328"/>
                </a:lnTo>
                <a:lnTo>
                  <a:pt x="539474" y="1143188"/>
                </a:lnTo>
                <a:lnTo>
                  <a:pt x="493852" y="1153133"/>
                </a:lnTo>
                <a:lnTo>
                  <a:pt x="448197" y="1159258"/>
                </a:lnTo>
                <a:lnTo>
                  <a:pt x="402699" y="1161658"/>
                </a:lnTo>
                <a:close/>
              </a:path>
            </a:pathLst>
          </a:custGeom>
          <a:solidFill>
            <a:srgbClr val="CDA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262551" y="2047577"/>
            <a:ext cx="574040" cy="575945"/>
          </a:xfrm>
          <a:custGeom>
            <a:avLst/>
            <a:gdLst/>
            <a:ahLst/>
            <a:cxnLst/>
            <a:rect l="l" t="t" r="r" b="b"/>
            <a:pathLst>
              <a:path w="574040" h="575944">
                <a:moveTo>
                  <a:pt x="290130" y="575528"/>
                </a:moveTo>
                <a:lnTo>
                  <a:pt x="245649" y="572554"/>
                </a:lnTo>
                <a:lnTo>
                  <a:pt x="202594" y="562758"/>
                </a:lnTo>
                <a:lnTo>
                  <a:pt x="161710" y="546517"/>
                </a:lnTo>
                <a:lnTo>
                  <a:pt x="123743" y="524205"/>
                </a:lnTo>
                <a:lnTo>
                  <a:pt x="89437" y="496197"/>
                </a:lnTo>
                <a:lnTo>
                  <a:pt x="59539" y="462869"/>
                </a:lnTo>
                <a:lnTo>
                  <a:pt x="34792" y="424597"/>
                </a:lnTo>
                <a:lnTo>
                  <a:pt x="15944" y="381850"/>
                </a:lnTo>
                <a:lnTo>
                  <a:pt x="4195" y="336563"/>
                </a:lnTo>
                <a:lnTo>
                  <a:pt x="0" y="291158"/>
                </a:lnTo>
                <a:lnTo>
                  <a:pt x="2981" y="246407"/>
                </a:lnTo>
                <a:lnTo>
                  <a:pt x="12761" y="203079"/>
                </a:lnTo>
                <a:lnTo>
                  <a:pt x="28963" y="161946"/>
                </a:lnTo>
                <a:lnTo>
                  <a:pt x="51209" y="123776"/>
                </a:lnTo>
                <a:lnTo>
                  <a:pt x="79121" y="89340"/>
                </a:lnTo>
                <a:lnTo>
                  <a:pt x="112322" y="59408"/>
                </a:lnTo>
                <a:lnTo>
                  <a:pt x="150435" y="34750"/>
                </a:lnTo>
                <a:lnTo>
                  <a:pt x="193083" y="16137"/>
                </a:lnTo>
                <a:lnTo>
                  <a:pt x="238265" y="4310"/>
                </a:lnTo>
                <a:lnTo>
                  <a:pt x="283554" y="0"/>
                </a:lnTo>
                <a:lnTo>
                  <a:pt x="328184" y="2843"/>
                </a:lnTo>
                <a:lnTo>
                  <a:pt x="371389" y="12480"/>
                </a:lnTo>
                <a:lnTo>
                  <a:pt x="412404" y="28546"/>
                </a:lnTo>
                <a:lnTo>
                  <a:pt x="450462" y="50680"/>
                </a:lnTo>
                <a:lnTo>
                  <a:pt x="484798" y="78520"/>
                </a:lnTo>
                <a:lnTo>
                  <a:pt x="514645" y="111704"/>
                </a:lnTo>
                <a:lnTo>
                  <a:pt x="539239" y="149868"/>
                </a:lnTo>
                <a:lnTo>
                  <a:pt x="557814" y="192652"/>
                </a:lnTo>
                <a:lnTo>
                  <a:pt x="569573" y="238242"/>
                </a:lnTo>
                <a:lnTo>
                  <a:pt x="573838" y="283830"/>
                </a:lnTo>
                <a:lnTo>
                  <a:pt x="570961" y="328673"/>
                </a:lnTo>
                <a:lnTo>
                  <a:pt x="561293" y="372032"/>
                </a:lnTo>
                <a:lnTo>
                  <a:pt x="545187" y="413165"/>
                </a:lnTo>
                <a:lnTo>
                  <a:pt x="522994" y="451331"/>
                </a:lnTo>
                <a:lnTo>
                  <a:pt x="495066" y="485790"/>
                </a:lnTo>
                <a:lnTo>
                  <a:pt x="461755" y="515800"/>
                </a:lnTo>
                <a:lnTo>
                  <a:pt x="423412" y="540620"/>
                </a:lnTo>
                <a:lnTo>
                  <a:pt x="380390" y="559510"/>
                </a:lnTo>
                <a:lnTo>
                  <a:pt x="335292" y="571305"/>
                </a:lnTo>
                <a:lnTo>
                  <a:pt x="290130" y="575528"/>
                </a:lnTo>
                <a:close/>
              </a:path>
            </a:pathLst>
          </a:custGeom>
          <a:solidFill>
            <a:srgbClr val="CDAB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589114" y="8272213"/>
            <a:ext cx="370840" cy="370205"/>
          </a:xfrm>
          <a:custGeom>
            <a:avLst/>
            <a:gdLst/>
            <a:ahLst/>
            <a:cxnLst/>
            <a:rect l="l" t="t" r="r" b="b"/>
            <a:pathLst>
              <a:path w="370839" h="370204">
                <a:moveTo>
                  <a:pt x="185166" y="370141"/>
                </a:moveTo>
                <a:lnTo>
                  <a:pt x="135962" y="363536"/>
                </a:lnTo>
                <a:lnTo>
                  <a:pt x="91736" y="344893"/>
                </a:lnTo>
                <a:lnTo>
                  <a:pt x="54256" y="315967"/>
                </a:lnTo>
                <a:lnTo>
                  <a:pt x="25294" y="278517"/>
                </a:lnTo>
                <a:lnTo>
                  <a:pt x="6618" y="234299"/>
                </a:lnTo>
                <a:lnTo>
                  <a:pt x="0" y="185070"/>
                </a:lnTo>
                <a:lnTo>
                  <a:pt x="6611" y="135874"/>
                </a:lnTo>
                <a:lnTo>
                  <a:pt x="25269" y="91665"/>
                </a:lnTo>
                <a:lnTo>
                  <a:pt x="54209" y="54209"/>
                </a:lnTo>
                <a:lnTo>
                  <a:pt x="91665" y="25269"/>
                </a:lnTo>
                <a:lnTo>
                  <a:pt x="135874" y="6611"/>
                </a:lnTo>
                <a:lnTo>
                  <a:pt x="185070" y="0"/>
                </a:lnTo>
                <a:lnTo>
                  <a:pt x="234273" y="6611"/>
                </a:lnTo>
                <a:lnTo>
                  <a:pt x="278500" y="25269"/>
                </a:lnTo>
                <a:lnTo>
                  <a:pt x="315979" y="54209"/>
                </a:lnTo>
                <a:lnTo>
                  <a:pt x="344942" y="91665"/>
                </a:lnTo>
                <a:lnTo>
                  <a:pt x="363618" y="135874"/>
                </a:lnTo>
                <a:lnTo>
                  <a:pt x="370236" y="185070"/>
                </a:lnTo>
                <a:lnTo>
                  <a:pt x="363611" y="234299"/>
                </a:lnTo>
                <a:lnTo>
                  <a:pt x="344934" y="278517"/>
                </a:lnTo>
                <a:lnTo>
                  <a:pt x="315981" y="315967"/>
                </a:lnTo>
                <a:lnTo>
                  <a:pt x="278520" y="344893"/>
                </a:lnTo>
                <a:lnTo>
                  <a:pt x="234313" y="363536"/>
                </a:lnTo>
                <a:lnTo>
                  <a:pt x="185166" y="370141"/>
                </a:lnTo>
                <a:close/>
              </a:path>
            </a:pathLst>
          </a:custGeom>
          <a:solidFill>
            <a:srgbClr val="CDAB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 descr=""/>
          <p:cNvGrpSpPr/>
          <p:nvPr/>
        </p:nvGrpSpPr>
        <p:grpSpPr>
          <a:xfrm>
            <a:off x="4842756" y="2575420"/>
            <a:ext cx="9620250" cy="5903595"/>
            <a:chOff x="4842756" y="2575420"/>
            <a:chExt cx="9620250" cy="5903595"/>
          </a:xfrm>
        </p:grpSpPr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54186" y="2586850"/>
              <a:ext cx="9599432" cy="5880471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4842751" y="2575432"/>
              <a:ext cx="4079240" cy="5903595"/>
            </a:xfrm>
            <a:custGeom>
              <a:avLst/>
              <a:gdLst/>
              <a:ahLst/>
              <a:cxnLst/>
              <a:rect l="l" t="t" r="r" b="b"/>
              <a:pathLst>
                <a:path w="4079240" h="5903595">
                  <a:moveTo>
                    <a:pt x="76200" y="5638787"/>
                  </a:moveTo>
                  <a:lnTo>
                    <a:pt x="0" y="5638787"/>
                  </a:lnTo>
                  <a:lnTo>
                    <a:pt x="0" y="5714987"/>
                  </a:lnTo>
                  <a:lnTo>
                    <a:pt x="76200" y="5714987"/>
                  </a:lnTo>
                  <a:lnTo>
                    <a:pt x="76200" y="5638787"/>
                  </a:lnTo>
                  <a:close/>
                </a:path>
                <a:path w="4079240" h="5903595">
                  <a:moveTo>
                    <a:pt x="76200" y="5486387"/>
                  </a:moveTo>
                  <a:lnTo>
                    <a:pt x="0" y="5486387"/>
                  </a:lnTo>
                  <a:lnTo>
                    <a:pt x="0" y="5562587"/>
                  </a:lnTo>
                  <a:lnTo>
                    <a:pt x="76200" y="5562587"/>
                  </a:lnTo>
                  <a:lnTo>
                    <a:pt x="76200" y="5486387"/>
                  </a:lnTo>
                  <a:close/>
                </a:path>
                <a:path w="4079240" h="5903595">
                  <a:moveTo>
                    <a:pt x="76200" y="5333987"/>
                  </a:moveTo>
                  <a:lnTo>
                    <a:pt x="0" y="5333987"/>
                  </a:lnTo>
                  <a:lnTo>
                    <a:pt x="0" y="5410187"/>
                  </a:lnTo>
                  <a:lnTo>
                    <a:pt x="76200" y="5410187"/>
                  </a:lnTo>
                  <a:lnTo>
                    <a:pt x="76200" y="5333987"/>
                  </a:lnTo>
                  <a:close/>
                </a:path>
                <a:path w="4079240" h="5903595">
                  <a:moveTo>
                    <a:pt x="76200" y="5181587"/>
                  </a:moveTo>
                  <a:lnTo>
                    <a:pt x="0" y="5181587"/>
                  </a:lnTo>
                  <a:lnTo>
                    <a:pt x="0" y="5257787"/>
                  </a:lnTo>
                  <a:lnTo>
                    <a:pt x="76200" y="5257787"/>
                  </a:lnTo>
                  <a:lnTo>
                    <a:pt x="76200" y="5181587"/>
                  </a:lnTo>
                  <a:close/>
                </a:path>
                <a:path w="4079240" h="5903595">
                  <a:moveTo>
                    <a:pt x="76200" y="5029200"/>
                  </a:moveTo>
                  <a:lnTo>
                    <a:pt x="0" y="5029200"/>
                  </a:lnTo>
                  <a:lnTo>
                    <a:pt x="0" y="5105387"/>
                  </a:lnTo>
                  <a:lnTo>
                    <a:pt x="76200" y="5105387"/>
                  </a:lnTo>
                  <a:lnTo>
                    <a:pt x="76200" y="5029200"/>
                  </a:lnTo>
                  <a:close/>
                </a:path>
                <a:path w="4079240" h="5903595">
                  <a:moveTo>
                    <a:pt x="76200" y="4876800"/>
                  </a:moveTo>
                  <a:lnTo>
                    <a:pt x="0" y="4876800"/>
                  </a:lnTo>
                  <a:lnTo>
                    <a:pt x="0" y="4953000"/>
                  </a:lnTo>
                  <a:lnTo>
                    <a:pt x="76200" y="4953000"/>
                  </a:lnTo>
                  <a:lnTo>
                    <a:pt x="76200" y="4876800"/>
                  </a:lnTo>
                  <a:close/>
                </a:path>
                <a:path w="4079240" h="5903595">
                  <a:moveTo>
                    <a:pt x="76200" y="4724387"/>
                  </a:moveTo>
                  <a:lnTo>
                    <a:pt x="0" y="4724387"/>
                  </a:lnTo>
                  <a:lnTo>
                    <a:pt x="0" y="4800600"/>
                  </a:lnTo>
                  <a:lnTo>
                    <a:pt x="76200" y="4800600"/>
                  </a:lnTo>
                  <a:lnTo>
                    <a:pt x="76200" y="4724387"/>
                  </a:lnTo>
                  <a:close/>
                </a:path>
                <a:path w="4079240" h="5903595">
                  <a:moveTo>
                    <a:pt x="76200" y="4572000"/>
                  </a:moveTo>
                  <a:lnTo>
                    <a:pt x="0" y="4572000"/>
                  </a:lnTo>
                  <a:lnTo>
                    <a:pt x="0" y="4648200"/>
                  </a:lnTo>
                  <a:lnTo>
                    <a:pt x="76200" y="4648200"/>
                  </a:lnTo>
                  <a:lnTo>
                    <a:pt x="76200" y="4572000"/>
                  </a:lnTo>
                  <a:close/>
                </a:path>
                <a:path w="4079240" h="5903595">
                  <a:moveTo>
                    <a:pt x="76200" y="4419600"/>
                  </a:moveTo>
                  <a:lnTo>
                    <a:pt x="0" y="4419600"/>
                  </a:lnTo>
                  <a:lnTo>
                    <a:pt x="0" y="4495800"/>
                  </a:lnTo>
                  <a:lnTo>
                    <a:pt x="76200" y="4495800"/>
                  </a:lnTo>
                  <a:lnTo>
                    <a:pt x="76200" y="4419600"/>
                  </a:lnTo>
                  <a:close/>
                </a:path>
                <a:path w="4079240" h="5903595">
                  <a:moveTo>
                    <a:pt x="76200" y="4267200"/>
                  </a:moveTo>
                  <a:lnTo>
                    <a:pt x="0" y="4267200"/>
                  </a:lnTo>
                  <a:lnTo>
                    <a:pt x="0" y="4343400"/>
                  </a:lnTo>
                  <a:lnTo>
                    <a:pt x="76200" y="4343400"/>
                  </a:lnTo>
                  <a:lnTo>
                    <a:pt x="76200" y="4267200"/>
                  </a:lnTo>
                  <a:close/>
                </a:path>
                <a:path w="4079240" h="5903595">
                  <a:moveTo>
                    <a:pt x="76200" y="4114800"/>
                  </a:moveTo>
                  <a:lnTo>
                    <a:pt x="0" y="4114800"/>
                  </a:lnTo>
                  <a:lnTo>
                    <a:pt x="0" y="4191000"/>
                  </a:lnTo>
                  <a:lnTo>
                    <a:pt x="76200" y="4191000"/>
                  </a:lnTo>
                  <a:lnTo>
                    <a:pt x="76200" y="4114800"/>
                  </a:lnTo>
                  <a:close/>
                </a:path>
                <a:path w="4079240" h="5903595">
                  <a:moveTo>
                    <a:pt x="76200" y="3962400"/>
                  </a:moveTo>
                  <a:lnTo>
                    <a:pt x="0" y="3962400"/>
                  </a:lnTo>
                  <a:lnTo>
                    <a:pt x="0" y="4038600"/>
                  </a:lnTo>
                  <a:lnTo>
                    <a:pt x="76200" y="4038600"/>
                  </a:lnTo>
                  <a:lnTo>
                    <a:pt x="76200" y="3962400"/>
                  </a:lnTo>
                  <a:close/>
                </a:path>
                <a:path w="4079240" h="5903595">
                  <a:moveTo>
                    <a:pt x="76200" y="3810000"/>
                  </a:moveTo>
                  <a:lnTo>
                    <a:pt x="0" y="3810000"/>
                  </a:lnTo>
                  <a:lnTo>
                    <a:pt x="0" y="3886200"/>
                  </a:lnTo>
                  <a:lnTo>
                    <a:pt x="76200" y="3886200"/>
                  </a:lnTo>
                  <a:lnTo>
                    <a:pt x="76200" y="3810000"/>
                  </a:lnTo>
                  <a:close/>
                </a:path>
                <a:path w="4079240" h="5903595">
                  <a:moveTo>
                    <a:pt x="76200" y="3657587"/>
                  </a:moveTo>
                  <a:lnTo>
                    <a:pt x="0" y="3657587"/>
                  </a:lnTo>
                  <a:lnTo>
                    <a:pt x="0" y="3733800"/>
                  </a:lnTo>
                  <a:lnTo>
                    <a:pt x="76200" y="3733800"/>
                  </a:lnTo>
                  <a:lnTo>
                    <a:pt x="76200" y="3657587"/>
                  </a:lnTo>
                  <a:close/>
                </a:path>
                <a:path w="4079240" h="5903595">
                  <a:moveTo>
                    <a:pt x="76200" y="3505200"/>
                  </a:moveTo>
                  <a:lnTo>
                    <a:pt x="0" y="3505200"/>
                  </a:lnTo>
                  <a:lnTo>
                    <a:pt x="0" y="3581400"/>
                  </a:lnTo>
                  <a:lnTo>
                    <a:pt x="76200" y="3581400"/>
                  </a:lnTo>
                  <a:lnTo>
                    <a:pt x="76200" y="3505200"/>
                  </a:lnTo>
                  <a:close/>
                </a:path>
                <a:path w="4079240" h="5903595">
                  <a:moveTo>
                    <a:pt x="76200" y="3352800"/>
                  </a:moveTo>
                  <a:lnTo>
                    <a:pt x="0" y="3352800"/>
                  </a:lnTo>
                  <a:lnTo>
                    <a:pt x="0" y="3429000"/>
                  </a:lnTo>
                  <a:lnTo>
                    <a:pt x="76200" y="3429000"/>
                  </a:lnTo>
                  <a:lnTo>
                    <a:pt x="76200" y="3352800"/>
                  </a:lnTo>
                  <a:close/>
                </a:path>
                <a:path w="4079240" h="5903595">
                  <a:moveTo>
                    <a:pt x="76200" y="3200400"/>
                  </a:moveTo>
                  <a:lnTo>
                    <a:pt x="0" y="3200400"/>
                  </a:lnTo>
                  <a:lnTo>
                    <a:pt x="0" y="3276600"/>
                  </a:lnTo>
                  <a:lnTo>
                    <a:pt x="76200" y="3276600"/>
                  </a:lnTo>
                  <a:lnTo>
                    <a:pt x="76200" y="3200400"/>
                  </a:lnTo>
                  <a:close/>
                </a:path>
                <a:path w="4079240" h="5903595">
                  <a:moveTo>
                    <a:pt x="76200" y="3048000"/>
                  </a:moveTo>
                  <a:lnTo>
                    <a:pt x="0" y="3048000"/>
                  </a:lnTo>
                  <a:lnTo>
                    <a:pt x="0" y="3124200"/>
                  </a:lnTo>
                  <a:lnTo>
                    <a:pt x="76200" y="3124200"/>
                  </a:lnTo>
                  <a:lnTo>
                    <a:pt x="76200" y="3048000"/>
                  </a:lnTo>
                  <a:close/>
                </a:path>
                <a:path w="4079240" h="5903595">
                  <a:moveTo>
                    <a:pt x="76200" y="2895600"/>
                  </a:moveTo>
                  <a:lnTo>
                    <a:pt x="0" y="2895600"/>
                  </a:lnTo>
                  <a:lnTo>
                    <a:pt x="0" y="2971800"/>
                  </a:lnTo>
                  <a:lnTo>
                    <a:pt x="76200" y="2971800"/>
                  </a:lnTo>
                  <a:lnTo>
                    <a:pt x="76200" y="2895600"/>
                  </a:lnTo>
                  <a:close/>
                </a:path>
                <a:path w="4079240" h="5903595">
                  <a:moveTo>
                    <a:pt x="76200" y="2743200"/>
                  </a:moveTo>
                  <a:lnTo>
                    <a:pt x="0" y="2743200"/>
                  </a:lnTo>
                  <a:lnTo>
                    <a:pt x="0" y="2819400"/>
                  </a:lnTo>
                  <a:lnTo>
                    <a:pt x="76200" y="2819400"/>
                  </a:lnTo>
                  <a:lnTo>
                    <a:pt x="76200" y="2743200"/>
                  </a:lnTo>
                  <a:close/>
                </a:path>
                <a:path w="4079240" h="5903595">
                  <a:moveTo>
                    <a:pt x="76200" y="2590800"/>
                  </a:moveTo>
                  <a:lnTo>
                    <a:pt x="0" y="2590800"/>
                  </a:lnTo>
                  <a:lnTo>
                    <a:pt x="0" y="2667000"/>
                  </a:lnTo>
                  <a:lnTo>
                    <a:pt x="76200" y="2667000"/>
                  </a:lnTo>
                  <a:lnTo>
                    <a:pt x="76200" y="2590800"/>
                  </a:lnTo>
                  <a:close/>
                </a:path>
                <a:path w="4079240" h="5903595">
                  <a:moveTo>
                    <a:pt x="76200" y="2438400"/>
                  </a:moveTo>
                  <a:lnTo>
                    <a:pt x="0" y="2438400"/>
                  </a:lnTo>
                  <a:lnTo>
                    <a:pt x="0" y="2514600"/>
                  </a:lnTo>
                  <a:lnTo>
                    <a:pt x="76200" y="2514600"/>
                  </a:lnTo>
                  <a:lnTo>
                    <a:pt x="76200" y="2438400"/>
                  </a:lnTo>
                  <a:close/>
                </a:path>
                <a:path w="4079240" h="5903595">
                  <a:moveTo>
                    <a:pt x="76200" y="2286000"/>
                  </a:moveTo>
                  <a:lnTo>
                    <a:pt x="0" y="2286000"/>
                  </a:lnTo>
                  <a:lnTo>
                    <a:pt x="0" y="2362200"/>
                  </a:lnTo>
                  <a:lnTo>
                    <a:pt x="76200" y="2362200"/>
                  </a:lnTo>
                  <a:lnTo>
                    <a:pt x="76200" y="2286000"/>
                  </a:lnTo>
                  <a:close/>
                </a:path>
                <a:path w="4079240" h="5903595">
                  <a:moveTo>
                    <a:pt x="76200" y="2133600"/>
                  </a:moveTo>
                  <a:lnTo>
                    <a:pt x="0" y="2133600"/>
                  </a:lnTo>
                  <a:lnTo>
                    <a:pt x="0" y="2209800"/>
                  </a:lnTo>
                  <a:lnTo>
                    <a:pt x="76200" y="2209800"/>
                  </a:lnTo>
                  <a:lnTo>
                    <a:pt x="76200" y="2133600"/>
                  </a:lnTo>
                  <a:close/>
                </a:path>
                <a:path w="4079240" h="5903595">
                  <a:moveTo>
                    <a:pt x="76200" y="1981200"/>
                  </a:moveTo>
                  <a:lnTo>
                    <a:pt x="0" y="1981200"/>
                  </a:lnTo>
                  <a:lnTo>
                    <a:pt x="0" y="2057400"/>
                  </a:lnTo>
                  <a:lnTo>
                    <a:pt x="76200" y="2057400"/>
                  </a:lnTo>
                  <a:lnTo>
                    <a:pt x="76200" y="1981200"/>
                  </a:lnTo>
                  <a:close/>
                </a:path>
                <a:path w="4079240" h="5903595">
                  <a:moveTo>
                    <a:pt x="76200" y="1828800"/>
                  </a:moveTo>
                  <a:lnTo>
                    <a:pt x="0" y="1828800"/>
                  </a:lnTo>
                  <a:lnTo>
                    <a:pt x="0" y="1905000"/>
                  </a:lnTo>
                  <a:lnTo>
                    <a:pt x="76200" y="1905000"/>
                  </a:lnTo>
                  <a:lnTo>
                    <a:pt x="76200" y="1828800"/>
                  </a:lnTo>
                  <a:close/>
                </a:path>
                <a:path w="4079240" h="5903595">
                  <a:moveTo>
                    <a:pt x="76200" y="1676400"/>
                  </a:moveTo>
                  <a:lnTo>
                    <a:pt x="0" y="1676400"/>
                  </a:lnTo>
                  <a:lnTo>
                    <a:pt x="0" y="1752600"/>
                  </a:lnTo>
                  <a:lnTo>
                    <a:pt x="76200" y="1752600"/>
                  </a:lnTo>
                  <a:lnTo>
                    <a:pt x="76200" y="1676400"/>
                  </a:lnTo>
                  <a:close/>
                </a:path>
                <a:path w="4079240" h="5903595">
                  <a:moveTo>
                    <a:pt x="76200" y="1524000"/>
                  </a:moveTo>
                  <a:lnTo>
                    <a:pt x="0" y="1524000"/>
                  </a:lnTo>
                  <a:lnTo>
                    <a:pt x="0" y="1600200"/>
                  </a:lnTo>
                  <a:lnTo>
                    <a:pt x="76200" y="1600200"/>
                  </a:lnTo>
                  <a:lnTo>
                    <a:pt x="76200" y="1524000"/>
                  </a:lnTo>
                  <a:close/>
                </a:path>
                <a:path w="4079240" h="5903595">
                  <a:moveTo>
                    <a:pt x="76200" y="1371600"/>
                  </a:moveTo>
                  <a:lnTo>
                    <a:pt x="0" y="1371600"/>
                  </a:lnTo>
                  <a:lnTo>
                    <a:pt x="0" y="1447800"/>
                  </a:lnTo>
                  <a:lnTo>
                    <a:pt x="76200" y="1447800"/>
                  </a:lnTo>
                  <a:lnTo>
                    <a:pt x="76200" y="1371600"/>
                  </a:lnTo>
                  <a:close/>
                </a:path>
                <a:path w="4079240" h="5903595">
                  <a:moveTo>
                    <a:pt x="76200" y="1219200"/>
                  </a:moveTo>
                  <a:lnTo>
                    <a:pt x="0" y="1219200"/>
                  </a:lnTo>
                  <a:lnTo>
                    <a:pt x="0" y="1295400"/>
                  </a:lnTo>
                  <a:lnTo>
                    <a:pt x="76200" y="1295400"/>
                  </a:lnTo>
                  <a:lnTo>
                    <a:pt x="76200" y="1219200"/>
                  </a:lnTo>
                  <a:close/>
                </a:path>
                <a:path w="4079240" h="5903595">
                  <a:moveTo>
                    <a:pt x="76200" y="1066800"/>
                  </a:moveTo>
                  <a:lnTo>
                    <a:pt x="0" y="1066800"/>
                  </a:lnTo>
                  <a:lnTo>
                    <a:pt x="0" y="1143000"/>
                  </a:lnTo>
                  <a:lnTo>
                    <a:pt x="76200" y="1143000"/>
                  </a:lnTo>
                  <a:lnTo>
                    <a:pt x="76200" y="1066800"/>
                  </a:lnTo>
                  <a:close/>
                </a:path>
                <a:path w="4079240" h="5903595">
                  <a:moveTo>
                    <a:pt x="76200" y="914400"/>
                  </a:moveTo>
                  <a:lnTo>
                    <a:pt x="0" y="914400"/>
                  </a:lnTo>
                  <a:lnTo>
                    <a:pt x="0" y="990600"/>
                  </a:lnTo>
                  <a:lnTo>
                    <a:pt x="76200" y="990600"/>
                  </a:lnTo>
                  <a:lnTo>
                    <a:pt x="76200" y="914400"/>
                  </a:lnTo>
                  <a:close/>
                </a:path>
                <a:path w="4079240" h="5903595">
                  <a:moveTo>
                    <a:pt x="76200" y="762000"/>
                  </a:moveTo>
                  <a:lnTo>
                    <a:pt x="0" y="762000"/>
                  </a:lnTo>
                  <a:lnTo>
                    <a:pt x="0" y="838200"/>
                  </a:lnTo>
                  <a:lnTo>
                    <a:pt x="76200" y="838200"/>
                  </a:lnTo>
                  <a:lnTo>
                    <a:pt x="76200" y="762000"/>
                  </a:lnTo>
                  <a:close/>
                </a:path>
                <a:path w="4079240" h="5903595">
                  <a:moveTo>
                    <a:pt x="76200" y="609600"/>
                  </a:moveTo>
                  <a:lnTo>
                    <a:pt x="0" y="609600"/>
                  </a:lnTo>
                  <a:lnTo>
                    <a:pt x="0" y="685800"/>
                  </a:lnTo>
                  <a:lnTo>
                    <a:pt x="76200" y="685800"/>
                  </a:lnTo>
                  <a:lnTo>
                    <a:pt x="76200" y="609600"/>
                  </a:lnTo>
                  <a:close/>
                </a:path>
                <a:path w="4079240" h="5903595">
                  <a:moveTo>
                    <a:pt x="76200" y="457200"/>
                  </a:moveTo>
                  <a:lnTo>
                    <a:pt x="0" y="457200"/>
                  </a:lnTo>
                  <a:lnTo>
                    <a:pt x="0" y="533400"/>
                  </a:lnTo>
                  <a:lnTo>
                    <a:pt x="76200" y="533400"/>
                  </a:lnTo>
                  <a:lnTo>
                    <a:pt x="76200" y="457200"/>
                  </a:lnTo>
                  <a:close/>
                </a:path>
                <a:path w="4079240" h="5903595">
                  <a:moveTo>
                    <a:pt x="76200" y="304800"/>
                  </a:moveTo>
                  <a:lnTo>
                    <a:pt x="0" y="304800"/>
                  </a:lnTo>
                  <a:lnTo>
                    <a:pt x="0" y="381000"/>
                  </a:lnTo>
                  <a:lnTo>
                    <a:pt x="76200" y="381000"/>
                  </a:lnTo>
                  <a:lnTo>
                    <a:pt x="76200" y="304800"/>
                  </a:lnTo>
                  <a:close/>
                </a:path>
                <a:path w="4079240" h="5903595">
                  <a:moveTo>
                    <a:pt x="76200" y="152400"/>
                  </a:moveTo>
                  <a:lnTo>
                    <a:pt x="0" y="152400"/>
                  </a:lnTo>
                  <a:lnTo>
                    <a:pt x="0" y="228600"/>
                  </a:lnTo>
                  <a:lnTo>
                    <a:pt x="76200" y="228600"/>
                  </a:lnTo>
                  <a:lnTo>
                    <a:pt x="76200" y="152400"/>
                  </a:lnTo>
                  <a:close/>
                </a:path>
                <a:path w="4079240" h="5903595">
                  <a:moveTo>
                    <a:pt x="113703" y="0"/>
                  </a:moveTo>
                  <a:lnTo>
                    <a:pt x="76200" y="0"/>
                  </a:lnTo>
                  <a:lnTo>
                    <a:pt x="37503" y="0"/>
                  </a:lnTo>
                  <a:lnTo>
                    <a:pt x="0" y="0"/>
                  </a:lnTo>
                  <a:lnTo>
                    <a:pt x="0" y="76200"/>
                  </a:lnTo>
                  <a:lnTo>
                    <a:pt x="37503" y="76200"/>
                  </a:lnTo>
                  <a:lnTo>
                    <a:pt x="76200" y="76200"/>
                  </a:lnTo>
                  <a:lnTo>
                    <a:pt x="113703" y="76200"/>
                  </a:lnTo>
                  <a:lnTo>
                    <a:pt x="113703" y="0"/>
                  </a:lnTo>
                  <a:close/>
                </a:path>
                <a:path w="4079240" h="5903595">
                  <a:moveTo>
                    <a:pt x="116535" y="5827065"/>
                  </a:moveTo>
                  <a:lnTo>
                    <a:pt x="76200" y="5827065"/>
                  </a:lnTo>
                  <a:lnTo>
                    <a:pt x="76200" y="5826760"/>
                  </a:lnTo>
                  <a:lnTo>
                    <a:pt x="76200" y="5791200"/>
                  </a:lnTo>
                  <a:lnTo>
                    <a:pt x="0" y="5791200"/>
                  </a:lnTo>
                  <a:lnTo>
                    <a:pt x="0" y="5826760"/>
                  </a:lnTo>
                  <a:lnTo>
                    <a:pt x="0" y="5867400"/>
                  </a:lnTo>
                  <a:lnTo>
                    <a:pt x="40335" y="5867400"/>
                  </a:lnTo>
                  <a:lnTo>
                    <a:pt x="40335" y="5902960"/>
                  </a:lnTo>
                  <a:lnTo>
                    <a:pt x="116535" y="5902960"/>
                  </a:lnTo>
                  <a:lnTo>
                    <a:pt x="116535" y="5867400"/>
                  </a:lnTo>
                  <a:lnTo>
                    <a:pt x="76200" y="5867400"/>
                  </a:lnTo>
                  <a:lnTo>
                    <a:pt x="116535" y="5867387"/>
                  </a:lnTo>
                  <a:lnTo>
                    <a:pt x="116535" y="5827065"/>
                  </a:lnTo>
                  <a:close/>
                </a:path>
                <a:path w="4079240" h="5903595">
                  <a:moveTo>
                    <a:pt x="268935" y="5827065"/>
                  </a:moveTo>
                  <a:lnTo>
                    <a:pt x="192735" y="5827065"/>
                  </a:lnTo>
                  <a:lnTo>
                    <a:pt x="192735" y="5903265"/>
                  </a:lnTo>
                  <a:lnTo>
                    <a:pt x="268935" y="5903265"/>
                  </a:lnTo>
                  <a:lnTo>
                    <a:pt x="268935" y="5827065"/>
                  </a:lnTo>
                  <a:close/>
                </a:path>
                <a:path w="4079240" h="5903595">
                  <a:moveTo>
                    <a:pt x="421335" y="5827065"/>
                  </a:moveTo>
                  <a:lnTo>
                    <a:pt x="345135" y="5827065"/>
                  </a:lnTo>
                  <a:lnTo>
                    <a:pt x="345135" y="5903265"/>
                  </a:lnTo>
                  <a:lnTo>
                    <a:pt x="421335" y="5903265"/>
                  </a:lnTo>
                  <a:lnTo>
                    <a:pt x="421335" y="5827065"/>
                  </a:lnTo>
                  <a:close/>
                </a:path>
                <a:path w="4079240" h="5903595">
                  <a:moveTo>
                    <a:pt x="573735" y="5827065"/>
                  </a:moveTo>
                  <a:lnTo>
                    <a:pt x="497535" y="5827065"/>
                  </a:lnTo>
                  <a:lnTo>
                    <a:pt x="497535" y="5903265"/>
                  </a:lnTo>
                  <a:lnTo>
                    <a:pt x="573735" y="5903265"/>
                  </a:lnTo>
                  <a:lnTo>
                    <a:pt x="573735" y="5827065"/>
                  </a:lnTo>
                  <a:close/>
                </a:path>
                <a:path w="4079240" h="5903595">
                  <a:moveTo>
                    <a:pt x="726135" y="5827065"/>
                  </a:moveTo>
                  <a:lnTo>
                    <a:pt x="649935" y="5827065"/>
                  </a:lnTo>
                  <a:lnTo>
                    <a:pt x="649935" y="5903265"/>
                  </a:lnTo>
                  <a:lnTo>
                    <a:pt x="726135" y="5903265"/>
                  </a:lnTo>
                  <a:lnTo>
                    <a:pt x="726135" y="5827065"/>
                  </a:lnTo>
                  <a:close/>
                </a:path>
                <a:path w="4079240" h="5903595">
                  <a:moveTo>
                    <a:pt x="878535" y="5827065"/>
                  </a:moveTo>
                  <a:lnTo>
                    <a:pt x="802335" y="5827065"/>
                  </a:lnTo>
                  <a:lnTo>
                    <a:pt x="802335" y="5903265"/>
                  </a:lnTo>
                  <a:lnTo>
                    <a:pt x="878535" y="5903265"/>
                  </a:lnTo>
                  <a:lnTo>
                    <a:pt x="878535" y="5827065"/>
                  </a:lnTo>
                  <a:close/>
                </a:path>
                <a:path w="4079240" h="5903595">
                  <a:moveTo>
                    <a:pt x="1030935" y="5827065"/>
                  </a:moveTo>
                  <a:lnTo>
                    <a:pt x="954735" y="5827065"/>
                  </a:lnTo>
                  <a:lnTo>
                    <a:pt x="954735" y="5903265"/>
                  </a:lnTo>
                  <a:lnTo>
                    <a:pt x="1030935" y="5903265"/>
                  </a:lnTo>
                  <a:lnTo>
                    <a:pt x="1030935" y="5827065"/>
                  </a:lnTo>
                  <a:close/>
                </a:path>
                <a:path w="4079240" h="5903595">
                  <a:moveTo>
                    <a:pt x="1183335" y="5827065"/>
                  </a:moveTo>
                  <a:lnTo>
                    <a:pt x="1107135" y="5827065"/>
                  </a:lnTo>
                  <a:lnTo>
                    <a:pt x="1107135" y="5903265"/>
                  </a:lnTo>
                  <a:lnTo>
                    <a:pt x="1183335" y="5903265"/>
                  </a:lnTo>
                  <a:lnTo>
                    <a:pt x="1183335" y="5827065"/>
                  </a:lnTo>
                  <a:close/>
                </a:path>
                <a:path w="4079240" h="5903595">
                  <a:moveTo>
                    <a:pt x="1335735" y="5827065"/>
                  </a:moveTo>
                  <a:lnTo>
                    <a:pt x="1259535" y="5827065"/>
                  </a:lnTo>
                  <a:lnTo>
                    <a:pt x="1259535" y="5903265"/>
                  </a:lnTo>
                  <a:lnTo>
                    <a:pt x="1335735" y="5903265"/>
                  </a:lnTo>
                  <a:lnTo>
                    <a:pt x="1335735" y="5827065"/>
                  </a:lnTo>
                  <a:close/>
                </a:path>
                <a:path w="4079240" h="5903595">
                  <a:moveTo>
                    <a:pt x="1488135" y="5827065"/>
                  </a:moveTo>
                  <a:lnTo>
                    <a:pt x="1411935" y="5827065"/>
                  </a:lnTo>
                  <a:lnTo>
                    <a:pt x="1411935" y="5903265"/>
                  </a:lnTo>
                  <a:lnTo>
                    <a:pt x="1488135" y="5903265"/>
                  </a:lnTo>
                  <a:lnTo>
                    <a:pt x="1488135" y="5827065"/>
                  </a:lnTo>
                  <a:close/>
                </a:path>
                <a:path w="4079240" h="5903595">
                  <a:moveTo>
                    <a:pt x="1640535" y="5827065"/>
                  </a:moveTo>
                  <a:lnTo>
                    <a:pt x="1564335" y="5827065"/>
                  </a:lnTo>
                  <a:lnTo>
                    <a:pt x="1564335" y="5903265"/>
                  </a:lnTo>
                  <a:lnTo>
                    <a:pt x="1640535" y="5903265"/>
                  </a:lnTo>
                  <a:lnTo>
                    <a:pt x="1640535" y="5827065"/>
                  </a:lnTo>
                  <a:close/>
                </a:path>
                <a:path w="4079240" h="5903595">
                  <a:moveTo>
                    <a:pt x="1792935" y="5827065"/>
                  </a:moveTo>
                  <a:lnTo>
                    <a:pt x="1716735" y="5827065"/>
                  </a:lnTo>
                  <a:lnTo>
                    <a:pt x="1716735" y="5903265"/>
                  </a:lnTo>
                  <a:lnTo>
                    <a:pt x="1792935" y="5903265"/>
                  </a:lnTo>
                  <a:lnTo>
                    <a:pt x="1792935" y="5827065"/>
                  </a:lnTo>
                  <a:close/>
                </a:path>
                <a:path w="4079240" h="5903595">
                  <a:moveTo>
                    <a:pt x="1945335" y="5827065"/>
                  </a:moveTo>
                  <a:lnTo>
                    <a:pt x="1869135" y="5827065"/>
                  </a:lnTo>
                  <a:lnTo>
                    <a:pt x="1869135" y="5903265"/>
                  </a:lnTo>
                  <a:lnTo>
                    <a:pt x="1945335" y="5903265"/>
                  </a:lnTo>
                  <a:lnTo>
                    <a:pt x="1945335" y="5827065"/>
                  </a:lnTo>
                  <a:close/>
                </a:path>
                <a:path w="4079240" h="5903595">
                  <a:moveTo>
                    <a:pt x="2097735" y="5827065"/>
                  </a:moveTo>
                  <a:lnTo>
                    <a:pt x="2021535" y="5827065"/>
                  </a:lnTo>
                  <a:lnTo>
                    <a:pt x="2021535" y="5903265"/>
                  </a:lnTo>
                  <a:lnTo>
                    <a:pt x="2097735" y="5903265"/>
                  </a:lnTo>
                  <a:lnTo>
                    <a:pt x="2097735" y="5827065"/>
                  </a:lnTo>
                  <a:close/>
                </a:path>
                <a:path w="4079240" h="5903595">
                  <a:moveTo>
                    <a:pt x="2250135" y="5827065"/>
                  </a:moveTo>
                  <a:lnTo>
                    <a:pt x="2173935" y="5827065"/>
                  </a:lnTo>
                  <a:lnTo>
                    <a:pt x="2173935" y="5903265"/>
                  </a:lnTo>
                  <a:lnTo>
                    <a:pt x="2250135" y="5903265"/>
                  </a:lnTo>
                  <a:lnTo>
                    <a:pt x="2250135" y="5827065"/>
                  </a:lnTo>
                  <a:close/>
                </a:path>
                <a:path w="4079240" h="5903595">
                  <a:moveTo>
                    <a:pt x="2402535" y="5827065"/>
                  </a:moveTo>
                  <a:lnTo>
                    <a:pt x="2326335" y="5827065"/>
                  </a:lnTo>
                  <a:lnTo>
                    <a:pt x="2326335" y="5903265"/>
                  </a:lnTo>
                  <a:lnTo>
                    <a:pt x="2402535" y="5903265"/>
                  </a:lnTo>
                  <a:lnTo>
                    <a:pt x="2402535" y="5827065"/>
                  </a:lnTo>
                  <a:close/>
                </a:path>
                <a:path w="4079240" h="5903595">
                  <a:moveTo>
                    <a:pt x="2554935" y="5827065"/>
                  </a:moveTo>
                  <a:lnTo>
                    <a:pt x="2478735" y="5827065"/>
                  </a:lnTo>
                  <a:lnTo>
                    <a:pt x="2478735" y="5903265"/>
                  </a:lnTo>
                  <a:lnTo>
                    <a:pt x="2554935" y="5903265"/>
                  </a:lnTo>
                  <a:lnTo>
                    <a:pt x="2554935" y="5827065"/>
                  </a:lnTo>
                  <a:close/>
                </a:path>
                <a:path w="4079240" h="5903595">
                  <a:moveTo>
                    <a:pt x="2707335" y="5827065"/>
                  </a:moveTo>
                  <a:lnTo>
                    <a:pt x="2631135" y="5827065"/>
                  </a:lnTo>
                  <a:lnTo>
                    <a:pt x="2631135" y="5903265"/>
                  </a:lnTo>
                  <a:lnTo>
                    <a:pt x="2707335" y="5903265"/>
                  </a:lnTo>
                  <a:lnTo>
                    <a:pt x="2707335" y="5827065"/>
                  </a:lnTo>
                  <a:close/>
                </a:path>
                <a:path w="4079240" h="5903595">
                  <a:moveTo>
                    <a:pt x="2859735" y="5827065"/>
                  </a:moveTo>
                  <a:lnTo>
                    <a:pt x="2783535" y="5827065"/>
                  </a:lnTo>
                  <a:lnTo>
                    <a:pt x="2783535" y="5903265"/>
                  </a:lnTo>
                  <a:lnTo>
                    <a:pt x="2859735" y="5903265"/>
                  </a:lnTo>
                  <a:lnTo>
                    <a:pt x="2859735" y="5827065"/>
                  </a:lnTo>
                  <a:close/>
                </a:path>
                <a:path w="4079240" h="5903595">
                  <a:moveTo>
                    <a:pt x="3012135" y="5827065"/>
                  </a:moveTo>
                  <a:lnTo>
                    <a:pt x="2935935" y="5827065"/>
                  </a:lnTo>
                  <a:lnTo>
                    <a:pt x="2935935" y="5903265"/>
                  </a:lnTo>
                  <a:lnTo>
                    <a:pt x="3012135" y="5903265"/>
                  </a:lnTo>
                  <a:lnTo>
                    <a:pt x="3012135" y="5827065"/>
                  </a:lnTo>
                  <a:close/>
                </a:path>
                <a:path w="4079240" h="5903595">
                  <a:moveTo>
                    <a:pt x="3164535" y="5827065"/>
                  </a:moveTo>
                  <a:lnTo>
                    <a:pt x="3088335" y="5827065"/>
                  </a:lnTo>
                  <a:lnTo>
                    <a:pt x="3088335" y="5903265"/>
                  </a:lnTo>
                  <a:lnTo>
                    <a:pt x="3164535" y="5903265"/>
                  </a:lnTo>
                  <a:lnTo>
                    <a:pt x="3164535" y="5827065"/>
                  </a:lnTo>
                  <a:close/>
                </a:path>
                <a:path w="4079240" h="5903595">
                  <a:moveTo>
                    <a:pt x="3316935" y="5827065"/>
                  </a:moveTo>
                  <a:lnTo>
                    <a:pt x="3240735" y="5827065"/>
                  </a:lnTo>
                  <a:lnTo>
                    <a:pt x="3240735" y="5903265"/>
                  </a:lnTo>
                  <a:lnTo>
                    <a:pt x="3316935" y="5903265"/>
                  </a:lnTo>
                  <a:lnTo>
                    <a:pt x="3316935" y="5827065"/>
                  </a:lnTo>
                  <a:close/>
                </a:path>
                <a:path w="4079240" h="5903595">
                  <a:moveTo>
                    <a:pt x="3469335" y="5827065"/>
                  </a:moveTo>
                  <a:lnTo>
                    <a:pt x="3393135" y="5827065"/>
                  </a:lnTo>
                  <a:lnTo>
                    <a:pt x="3393135" y="5903265"/>
                  </a:lnTo>
                  <a:lnTo>
                    <a:pt x="3469335" y="5903265"/>
                  </a:lnTo>
                  <a:lnTo>
                    <a:pt x="3469335" y="5827065"/>
                  </a:lnTo>
                  <a:close/>
                </a:path>
                <a:path w="4079240" h="5903595">
                  <a:moveTo>
                    <a:pt x="3621735" y="5827065"/>
                  </a:moveTo>
                  <a:lnTo>
                    <a:pt x="3545535" y="5827065"/>
                  </a:lnTo>
                  <a:lnTo>
                    <a:pt x="3545535" y="5903265"/>
                  </a:lnTo>
                  <a:lnTo>
                    <a:pt x="3621735" y="5903265"/>
                  </a:lnTo>
                  <a:lnTo>
                    <a:pt x="3621735" y="5827065"/>
                  </a:lnTo>
                  <a:close/>
                </a:path>
                <a:path w="4079240" h="5903595">
                  <a:moveTo>
                    <a:pt x="3774135" y="5827065"/>
                  </a:moveTo>
                  <a:lnTo>
                    <a:pt x="3697935" y="5827065"/>
                  </a:lnTo>
                  <a:lnTo>
                    <a:pt x="3697935" y="5903265"/>
                  </a:lnTo>
                  <a:lnTo>
                    <a:pt x="3774135" y="5903265"/>
                  </a:lnTo>
                  <a:lnTo>
                    <a:pt x="3774135" y="5827065"/>
                  </a:lnTo>
                  <a:close/>
                </a:path>
                <a:path w="4079240" h="5903595">
                  <a:moveTo>
                    <a:pt x="3926535" y="5827065"/>
                  </a:moveTo>
                  <a:lnTo>
                    <a:pt x="3850335" y="5827065"/>
                  </a:lnTo>
                  <a:lnTo>
                    <a:pt x="3850335" y="5903265"/>
                  </a:lnTo>
                  <a:lnTo>
                    <a:pt x="3926535" y="5903265"/>
                  </a:lnTo>
                  <a:lnTo>
                    <a:pt x="3926535" y="5827065"/>
                  </a:lnTo>
                  <a:close/>
                </a:path>
                <a:path w="4079240" h="5903595">
                  <a:moveTo>
                    <a:pt x="4078935" y="5827065"/>
                  </a:moveTo>
                  <a:lnTo>
                    <a:pt x="4002735" y="5827065"/>
                  </a:lnTo>
                  <a:lnTo>
                    <a:pt x="4002735" y="5903265"/>
                  </a:lnTo>
                  <a:lnTo>
                    <a:pt x="4078935" y="5903265"/>
                  </a:lnTo>
                  <a:lnTo>
                    <a:pt x="4078935" y="58270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8845486" y="3811142"/>
              <a:ext cx="5617845" cy="4667885"/>
            </a:xfrm>
            <a:custGeom>
              <a:avLst/>
              <a:gdLst/>
              <a:ahLst/>
              <a:cxnLst/>
              <a:rect l="l" t="t" r="r" b="b"/>
              <a:pathLst>
                <a:path w="5617844" h="4667884">
                  <a:moveTo>
                    <a:pt x="76200" y="4591355"/>
                  </a:moveTo>
                  <a:lnTo>
                    <a:pt x="0" y="4591355"/>
                  </a:lnTo>
                  <a:lnTo>
                    <a:pt x="0" y="4667555"/>
                  </a:lnTo>
                  <a:lnTo>
                    <a:pt x="76200" y="4667555"/>
                  </a:lnTo>
                  <a:lnTo>
                    <a:pt x="76200" y="4591355"/>
                  </a:lnTo>
                  <a:close/>
                </a:path>
                <a:path w="5617844" h="4667884">
                  <a:moveTo>
                    <a:pt x="228600" y="4591355"/>
                  </a:moveTo>
                  <a:lnTo>
                    <a:pt x="152400" y="4591355"/>
                  </a:lnTo>
                  <a:lnTo>
                    <a:pt x="152400" y="4667555"/>
                  </a:lnTo>
                  <a:lnTo>
                    <a:pt x="228600" y="4667555"/>
                  </a:lnTo>
                  <a:lnTo>
                    <a:pt x="228600" y="4591355"/>
                  </a:lnTo>
                  <a:close/>
                </a:path>
                <a:path w="5617844" h="4667884">
                  <a:moveTo>
                    <a:pt x="381000" y="4591355"/>
                  </a:moveTo>
                  <a:lnTo>
                    <a:pt x="304800" y="4591355"/>
                  </a:lnTo>
                  <a:lnTo>
                    <a:pt x="304800" y="4667555"/>
                  </a:lnTo>
                  <a:lnTo>
                    <a:pt x="381000" y="4667555"/>
                  </a:lnTo>
                  <a:lnTo>
                    <a:pt x="381000" y="4591355"/>
                  </a:lnTo>
                  <a:close/>
                </a:path>
                <a:path w="5617844" h="4667884">
                  <a:moveTo>
                    <a:pt x="533400" y="4591355"/>
                  </a:moveTo>
                  <a:lnTo>
                    <a:pt x="457200" y="4591355"/>
                  </a:lnTo>
                  <a:lnTo>
                    <a:pt x="457200" y="4667555"/>
                  </a:lnTo>
                  <a:lnTo>
                    <a:pt x="533400" y="4667555"/>
                  </a:lnTo>
                  <a:lnTo>
                    <a:pt x="533400" y="4591355"/>
                  </a:lnTo>
                  <a:close/>
                </a:path>
                <a:path w="5617844" h="4667884">
                  <a:moveTo>
                    <a:pt x="685800" y="4591355"/>
                  </a:moveTo>
                  <a:lnTo>
                    <a:pt x="609600" y="4591355"/>
                  </a:lnTo>
                  <a:lnTo>
                    <a:pt x="609600" y="4667555"/>
                  </a:lnTo>
                  <a:lnTo>
                    <a:pt x="685800" y="4667555"/>
                  </a:lnTo>
                  <a:lnTo>
                    <a:pt x="685800" y="4591355"/>
                  </a:lnTo>
                  <a:close/>
                </a:path>
                <a:path w="5617844" h="4667884">
                  <a:moveTo>
                    <a:pt x="838200" y="4591355"/>
                  </a:moveTo>
                  <a:lnTo>
                    <a:pt x="762000" y="4591355"/>
                  </a:lnTo>
                  <a:lnTo>
                    <a:pt x="762000" y="4667555"/>
                  </a:lnTo>
                  <a:lnTo>
                    <a:pt x="838200" y="4667555"/>
                  </a:lnTo>
                  <a:lnTo>
                    <a:pt x="838200" y="4591355"/>
                  </a:lnTo>
                  <a:close/>
                </a:path>
                <a:path w="5617844" h="4667884">
                  <a:moveTo>
                    <a:pt x="990600" y="4591355"/>
                  </a:moveTo>
                  <a:lnTo>
                    <a:pt x="914400" y="4591355"/>
                  </a:lnTo>
                  <a:lnTo>
                    <a:pt x="914400" y="4667555"/>
                  </a:lnTo>
                  <a:lnTo>
                    <a:pt x="990600" y="4667555"/>
                  </a:lnTo>
                  <a:lnTo>
                    <a:pt x="990600" y="4591355"/>
                  </a:lnTo>
                  <a:close/>
                </a:path>
                <a:path w="5617844" h="4667884">
                  <a:moveTo>
                    <a:pt x="1143000" y="4591355"/>
                  </a:moveTo>
                  <a:lnTo>
                    <a:pt x="1066800" y="4591355"/>
                  </a:lnTo>
                  <a:lnTo>
                    <a:pt x="1066800" y="4667555"/>
                  </a:lnTo>
                  <a:lnTo>
                    <a:pt x="1143000" y="4667555"/>
                  </a:lnTo>
                  <a:lnTo>
                    <a:pt x="1143000" y="4591355"/>
                  </a:lnTo>
                  <a:close/>
                </a:path>
                <a:path w="5617844" h="4667884">
                  <a:moveTo>
                    <a:pt x="1295400" y="4591355"/>
                  </a:moveTo>
                  <a:lnTo>
                    <a:pt x="1219200" y="4591355"/>
                  </a:lnTo>
                  <a:lnTo>
                    <a:pt x="1219200" y="4667555"/>
                  </a:lnTo>
                  <a:lnTo>
                    <a:pt x="1295400" y="4667555"/>
                  </a:lnTo>
                  <a:lnTo>
                    <a:pt x="1295400" y="4591355"/>
                  </a:lnTo>
                  <a:close/>
                </a:path>
                <a:path w="5617844" h="4667884">
                  <a:moveTo>
                    <a:pt x="1447800" y="4591355"/>
                  </a:moveTo>
                  <a:lnTo>
                    <a:pt x="1371600" y="4591355"/>
                  </a:lnTo>
                  <a:lnTo>
                    <a:pt x="1371600" y="4667555"/>
                  </a:lnTo>
                  <a:lnTo>
                    <a:pt x="1447800" y="4667555"/>
                  </a:lnTo>
                  <a:lnTo>
                    <a:pt x="1447800" y="4591355"/>
                  </a:lnTo>
                  <a:close/>
                </a:path>
                <a:path w="5617844" h="4667884">
                  <a:moveTo>
                    <a:pt x="1600200" y="4591355"/>
                  </a:moveTo>
                  <a:lnTo>
                    <a:pt x="1524000" y="4591355"/>
                  </a:lnTo>
                  <a:lnTo>
                    <a:pt x="1524000" y="4667555"/>
                  </a:lnTo>
                  <a:lnTo>
                    <a:pt x="1600200" y="4667555"/>
                  </a:lnTo>
                  <a:lnTo>
                    <a:pt x="1600200" y="4591355"/>
                  </a:lnTo>
                  <a:close/>
                </a:path>
                <a:path w="5617844" h="4667884">
                  <a:moveTo>
                    <a:pt x="1752600" y="4591355"/>
                  </a:moveTo>
                  <a:lnTo>
                    <a:pt x="1676400" y="4591355"/>
                  </a:lnTo>
                  <a:lnTo>
                    <a:pt x="1676400" y="4667555"/>
                  </a:lnTo>
                  <a:lnTo>
                    <a:pt x="1752600" y="4667555"/>
                  </a:lnTo>
                  <a:lnTo>
                    <a:pt x="1752600" y="4591355"/>
                  </a:lnTo>
                  <a:close/>
                </a:path>
                <a:path w="5617844" h="4667884">
                  <a:moveTo>
                    <a:pt x="1905000" y="4591355"/>
                  </a:moveTo>
                  <a:lnTo>
                    <a:pt x="1828800" y="4591355"/>
                  </a:lnTo>
                  <a:lnTo>
                    <a:pt x="1828800" y="4667555"/>
                  </a:lnTo>
                  <a:lnTo>
                    <a:pt x="1905000" y="4667555"/>
                  </a:lnTo>
                  <a:lnTo>
                    <a:pt x="1905000" y="4591355"/>
                  </a:lnTo>
                  <a:close/>
                </a:path>
                <a:path w="5617844" h="4667884">
                  <a:moveTo>
                    <a:pt x="2057400" y="4591355"/>
                  </a:moveTo>
                  <a:lnTo>
                    <a:pt x="1981200" y="4591355"/>
                  </a:lnTo>
                  <a:lnTo>
                    <a:pt x="1981200" y="4667555"/>
                  </a:lnTo>
                  <a:lnTo>
                    <a:pt x="2057400" y="4667555"/>
                  </a:lnTo>
                  <a:lnTo>
                    <a:pt x="2057400" y="4591355"/>
                  </a:lnTo>
                  <a:close/>
                </a:path>
                <a:path w="5617844" h="4667884">
                  <a:moveTo>
                    <a:pt x="2209800" y="4591355"/>
                  </a:moveTo>
                  <a:lnTo>
                    <a:pt x="2133600" y="4591355"/>
                  </a:lnTo>
                  <a:lnTo>
                    <a:pt x="2133600" y="4667555"/>
                  </a:lnTo>
                  <a:lnTo>
                    <a:pt x="2209800" y="4667555"/>
                  </a:lnTo>
                  <a:lnTo>
                    <a:pt x="2209800" y="4591355"/>
                  </a:lnTo>
                  <a:close/>
                </a:path>
                <a:path w="5617844" h="4667884">
                  <a:moveTo>
                    <a:pt x="2362200" y="4591355"/>
                  </a:moveTo>
                  <a:lnTo>
                    <a:pt x="2286000" y="4591355"/>
                  </a:lnTo>
                  <a:lnTo>
                    <a:pt x="2286000" y="4667555"/>
                  </a:lnTo>
                  <a:lnTo>
                    <a:pt x="2362200" y="4667555"/>
                  </a:lnTo>
                  <a:lnTo>
                    <a:pt x="2362200" y="4591355"/>
                  </a:lnTo>
                  <a:close/>
                </a:path>
                <a:path w="5617844" h="4667884">
                  <a:moveTo>
                    <a:pt x="2514600" y="4591355"/>
                  </a:moveTo>
                  <a:lnTo>
                    <a:pt x="2438400" y="4591355"/>
                  </a:lnTo>
                  <a:lnTo>
                    <a:pt x="2438400" y="4667555"/>
                  </a:lnTo>
                  <a:lnTo>
                    <a:pt x="2514600" y="4667555"/>
                  </a:lnTo>
                  <a:lnTo>
                    <a:pt x="2514600" y="4591355"/>
                  </a:lnTo>
                  <a:close/>
                </a:path>
                <a:path w="5617844" h="4667884">
                  <a:moveTo>
                    <a:pt x="2667000" y="4591355"/>
                  </a:moveTo>
                  <a:lnTo>
                    <a:pt x="2590800" y="4591355"/>
                  </a:lnTo>
                  <a:lnTo>
                    <a:pt x="2590800" y="4667555"/>
                  </a:lnTo>
                  <a:lnTo>
                    <a:pt x="2667000" y="4667555"/>
                  </a:lnTo>
                  <a:lnTo>
                    <a:pt x="2667000" y="4591355"/>
                  </a:lnTo>
                  <a:close/>
                </a:path>
                <a:path w="5617844" h="4667884">
                  <a:moveTo>
                    <a:pt x="2819400" y="4591355"/>
                  </a:moveTo>
                  <a:lnTo>
                    <a:pt x="2743200" y="4591355"/>
                  </a:lnTo>
                  <a:lnTo>
                    <a:pt x="2743200" y="4667555"/>
                  </a:lnTo>
                  <a:lnTo>
                    <a:pt x="2819400" y="4667555"/>
                  </a:lnTo>
                  <a:lnTo>
                    <a:pt x="2819400" y="4591355"/>
                  </a:lnTo>
                  <a:close/>
                </a:path>
                <a:path w="5617844" h="4667884">
                  <a:moveTo>
                    <a:pt x="2971800" y="4591355"/>
                  </a:moveTo>
                  <a:lnTo>
                    <a:pt x="2895600" y="4591355"/>
                  </a:lnTo>
                  <a:lnTo>
                    <a:pt x="2895600" y="4667555"/>
                  </a:lnTo>
                  <a:lnTo>
                    <a:pt x="2971800" y="4667555"/>
                  </a:lnTo>
                  <a:lnTo>
                    <a:pt x="2971800" y="4591355"/>
                  </a:lnTo>
                  <a:close/>
                </a:path>
                <a:path w="5617844" h="4667884">
                  <a:moveTo>
                    <a:pt x="3124200" y="4591355"/>
                  </a:moveTo>
                  <a:lnTo>
                    <a:pt x="3048000" y="4591355"/>
                  </a:lnTo>
                  <a:lnTo>
                    <a:pt x="3048000" y="4667555"/>
                  </a:lnTo>
                  <a:lnTo>
                    <a:pt x="3124200" y="4667555"/>
                  </a:lnTo>
                  <a:lnTo>
                    <a:pt x="3124200" y="4591355"/>
                  </a:lnTo>
                  <a:close/>
                </a:path>
                <a:path w="5617844" h="4667884">
                  <a:moveTo>
                    <a:pt x="3276600" y="4591355"/>
                  </a:moveTo>
                  <a:lnTo>
                    <a:pt x="3200400" y="4591355"/>
                  </a:lnTo>
                  <a:lnTo>
                    <a:pt x="3200400" y="4667555"/>
                  </a:lnTo>
                  <a:lnTo>
                    <a:pt x="3276600" y="4667555"/>
                  </a:lnTo>
                  <a:lnTo>
                    <a:pt x="3276600" y="4591355"/>
                  </a:lnTo>
                  <a:close/>
                </a:path>
                <a:path w="5617844" h="4667884">
                  <a:moveTo>
                    <a:pt x="3429000" y="4591355"/>
                  </a:moveTo>
                  <a:lnTo>
                    <a:pt x="3352800" y="4591355"/>
                  </a:lnTo>
                  <a:lnTo>
                    <a:pt x="3352800" y="4667555"/>
                  </a:lnTo>
                  <a:lnTo>
                    <a:pt x="3429000" y="4667555"/>
                  </a:lnTo>
                  <a:lnTo>
                    <a:pt x="3429000" y="4591355"/>
                  </a:lnTo>
                  <a:close/>
                </a:path>
                <a:path w="5617844" h="4667884">
                  <a:moveTo>
                    <a:pt x="3581400" y="4591355"/>
                  </a:moveTo>
                  <a:lnTo>
                    <a:pt x="3505200" y="4591355"/>
                  </a:lnTo>
                  <a:lnTo>
                    <a:pt x="3505200" y="4667555"/>
                  </a:lnTo>
                  <a:lnTo>
                    <a:pt x="3581400" y="4667555"/>
                  </a:lnTo>
                  <a:lnTo>
                    <a:pt x="3581400" y="4591355"/>
                  </a:lnTo>
                  <a:close/>
                </a:path>
                <a:path w="5617844" h="4667884">
                  <a:moveTo>
                    <a:pt x="3733800" y="4591355"/>
                  </a:moveTo>
                  <a:lnTo>
                    <a:pt x="3657600" y="4591355"/>
                  </a:lnTo>
                  <a:lnTo>
                    <a:pt x="3657600" y="4667555"/>
                  </a:lnTo>
                  <a:lnTo>
                    <a:pt x="3733800" y="4667555"/>
                  </a:lnTo>
                  <a:lnTo>
                    <a:pt x="3733800" y="4591355"/>
                  </a:lnTo>
                  <a:close/>
                </a:path>
                <a:path w="5617844" h="4667884">
                  <a:moveTo>
                    <a:pt x="3886200" y="4591355"/>
                  </a:moveTo>
                  <a:lnTo>
                    <a:pt x="3810000" y="4591355"/>
                  </a:lnTo>
                  <a:lnTo>
                    <a:pt x="3810000" y="4667555"/>
                  </a:lnTo>
                  <a:lnTo>
                    <a:pt x="3886200" y="4667555"/>
                  </a:lnTo>
                  <a:lnTo>
                    <a:pt x="3886200" y="4591355"/>
                  </a:lnTo>
                  <a:close/>
                </a:path>
                <a:path w="5617844" h="4667884">
                  <a:moveTo>
                    <a:pt x="4038600" y="4591355"/>
                  </a:moveTo>
                  <a:lnTo>
                    <a:pt x="3962400" y="4591355"/>
                  </a:lnTo>
                  <a:lnTo>
                    <a:pt x="3962400" y="4667555"/>
                  </a:lnTo>
                  <a:lnTo>
                    <a:pt x="4038600" y="4667555"/>
                  </a:lnTo>
                  <a:lnTo>
                    <a:pt x="4038600" y="4591355"/>
                  </a:lnTo>
                  <a:close/>
                </a:path>
                <a:path w="5617844" h="4667884">
                  <a:moveTo>
                    <a:pt x="4191000" y="4591355"/>
                  </a:moveTo>
                  <a:lnTo>
                    <a:pt x="4114800" y="4591355"/>
                  </a:lnTo>
                  <a:lnTo>
                    <a:pt x="4114800" y="4667555"/>
                  </a:lnTo>
                  <a:lnTo>
                    <a:pt x="4191000" y="4667555"/>
                  </a:lnTo>
                  <a:lnTo>
                    <a:pt x="4191000" y="4591355"/>
                  </a:lnTo>
                  <a:close/>
                </a:path>
                <a:path w="5617844" h="4667884">
                  <a:moveTo>
                    <a:pt x="4343400" y="4591355"/>
                  </a:moveTo>
                  <a:lnTo>
                    <a:pt x="4267200" y="4591355"/>
                  </a:lnTo>
                  <a:lnTo>
                    <a:pt x="4267200" y="4667555"/>
                  </a:lnTo>
                  <a:lnTo>
                    <a:pt x="4343400" y="4667555"/>
                  </a:lnTo>
                  <a:lnTo>
                    <a:pt x="4343400" y="4591355"/>
                  </a:lnTo>
                  <a:close/>
                </a:path>
                <a:path w="5617844" h="4667884">
                  <a:moveTo>
                    <a:pt x="4495800" y="4591355"/>
                  </a:moveTo>
                  <a:lnTo>
                    <a:pt x="4419600" y="4591355"/>
                  </a:lnTo>
                  <a:lnTo>
                    <a:pt x="4419600" y="4667555"/>
                  </a:lnTo>
                  <a:lnTo>
                    <a:pt x="4495800" y="4667555"/>
                  </a:lnTo>
                  <a:lnTo>
                    <a:pt x="4495800" y="4591355"/>
                  </a:lnTo>
                  <a:close/>
                </a:path>
                <a:path w="5617844" h="4667884">
                  <a:moveTo>
                    <a:pt x="4648200" y="4591355"/>
                  </a:moveTo>
                  <a:lnTo>
                    <a:pt x="4572000" y="4591355"/>
                  </a:lnTo>
                  <a:lnTo>
                    <a:pt x="4572000" y="4667555"/>
                  </a:lnTo>
                  <a:lnTo>
                    <a:pt x="4648200" y="4667555"/>
                  </a:lnTo>
                  <a:lnTo>
                    <a:pt x="4648200" y="4591355"/>
                  </a:lnTo>
                  <a:close/>
                </a:path>
                <a:path w="5617844" h="4667884">
                  <a:moveTo>
                    <a:pt x="4800600" y="4591355"/>
                  </a:moveTo>
                  <a:lnTo>
                    <a:pt x="4724400" y="4591355"/>
                  </a:lnTo>
                  <a:lnTo>
                    <a:pt x="4724400" y="4667555"/>
                  </a:lnTo>
                  <a:lnTo>
                    <a:pt x="4800600" y="4667555"/>
                  </a:lnTo>
                  <a:lnTo>
                    <a:pt x="4800600" y="4591355"/>
                  </a:lnTo>
                  <a:close/>
                </a:path>
                <a:path w="5617844" h="4667884">
                  <a:moveTo>
                    <a:pt x="4953000" y="4591355"/>
                  </a:moveTo>
                  <a:lnTo>
                    <a:pt x="4876800" y="4591355"/>
                  </a:lnTo>
                  <a:lnTo>
                    <a:pt x="4876800" y="4667555"/>
                  </a:lnTo>
                  <a:lnTo>
                    <a:pt x="4953000" y="4667555"/>
                  </a:lnTo>
                  <a:lnTo>
                    <a:pt x="4953000" y="4591355"/>
                  </a:lnTo>
                  <a:close/>
                </a:path>
                <a:path w="5617844" h="4667884">
                  <a:moveTo>
                    <a:pt x="5105400" y="4591355"/>
                  </a:moveTo>
                  <a:lnTo>
                    <a:pt x="5029200" y="4591355"/>
                  </a:lnTo>
                  <a:lnTo>
                    <a:pt x="5029200" y="4667555"/>
                  </a:lnTo>
                  <a:lnTo>
                    <a:pt x="5105400" y="4667555"/>
                  </a:lnTo>
                  <a:lnTo>
                    <a:pt x="5105400" y="4591355"/>
                  </a:lnTo>
                  <a:close/>
                </a:path>
                <a:path w="5617844" h="4667884">
                  <a:moveTo>
                    <a:pt x="5257800" y="4591355"/>
                  </a:moveTo>
                  <a:lnTo>
                    <a:pt x="5181600" y="4591355"/>
                  </a:lnTo>
                  <a:lnTo>
                    <a:pt x="5181600" y="4667555"/>
                  </a:lnTo>
                  <a:lnTo>
                    <a:pt x="5257800" y="4667555"/>
                  </a:lnTo>
                  <a:lnTo>
                    <a:pt x="5257800" y="4591355"/>
                  </a:lnTo>
                  <a:close/>
                </a:path>
                <a:path w="5617844" h="4667884">
                  <a:moveTo>
                    <a:pt x="5410200" y="4591355"/>
                  </a:moveTo>
                  <a:lnTo>
                    <a:pt x="5334000" y="4591355"/>
                  </a:lnTo>
                  <a:lnTo>
                    <a:pt x="5334000" y="4667555"/>
                  </a:lnTo>
                  <a:lnTo>
                    <a:pt x="5410200" y="4667555"/>
                  </a:lnTo>
                  <a:lnTo>
                    <a:pt x="5410200" y="4591355"/>
                  </a:lnTo>
                  <a:close/>
                </a:path>
                <a:path w="5617844" h="4667884">
                  <a:moveTo>
                    <a:pt x="5617515" y="4572000"/>
                  </a:moveTo>
                  <a:lnTo>
                    <a:pt x="5543245" y="4572000"/>
                  </a:lnTo>
                  <a:lnTo>
                    <a:pt x="5543245" y="4591050"/>
                  </a:lnTo>
                  <a:lnTo>
                    <a:pt x="5486400" y="4591050"/>
                  </a:lnTo>
                  <a:lnTo>
                    <a:pt x="5486400" y="4648200"/>
                  </a:lnTo>
                  <a:lnTo>
                    <a:pt x="5486400" y="4667250"/>
                  </a:lnTo>
                  <a:lnTo>
                    <a:pt x="5562600" y="4667250"/>
                  </a:lnTo>
                  <a:lnTo>
                    <a:pt x="5562600" y="4648200"/>
                  </a:lnTo>
                  <a:lnTo>
                    <a:pt x="5617515" y="4648200"/>
                  </a:lnTo>
                  <a:lnTo>
                    <a:pt x="5617515" y="4591355"/>
                  </a:lnTo>
                  <a:lnTo>
                    <a:pt x="5562600" y="4591355"/>
                  </a:lnTo>
                  <a:lnTo>
                    <a:pt x="5562600" y="4591050"/>
                  </a:lnTo>
                  <a:lnTo>
                    <a:pt x="5617515" y="4591050"/>
                  </a:lnTo>
                  <a:lnTo>
                    <a:pt x="5617515" y="4572000"/>
                  </a:lnTo>
                  <a:close/>
                </a:path>
                <a:path w="5617844" h="4667884">
                  <a:moveTo>
                    <a:pt x="5617515" y="4419600"/>
                  </a:moveTo>
                  <a:lnTo>
                    <a:pt x="5543245" y="4419600"/>
                  </a:lnTo>
                  <a:lnTo>
                    <a:pt x="5543245" y="4495800"/>
                  </a:lnTo>
                  <a:lnTo>
                    <a:pt x="5617515" y="4495800"/>
                  </a:lnTo>
                  <a:lnTo>
                    <a:pt x="5617515" y="4419600"/>
                  </a:lnTo>
                  <a:close/>
                </a:path>
                <a:path w="5617844" h="4667884">
                  <a:moveTo>
                    <a:pt x="5617515" y="4267200"/>
                  </a:moveTo>
                  <a:lnTo>
                    <a:pt x="5543245" y="4267200"/>
                  </a:lnTo>
                  <a:lnTo>
                    <a:pt x="5543245" y="4343400"/>
                  </a:lnTo>
                  <a:lnTo>
                    <a:pt x="5617515" y="4343400"/>
                  </a:lnTo>
                  <a:lnTo>
                    <a:pt x="5617515" y="4267200"/>
                  </a:lnTo>
                  <a:close/>
                </a:path>
                <a:path w="5617844" h="4667884">
                  <a:moveTo>
                    <a:pt x="5617515" y="4114800"/>
                  </a:moveTo>
                  <a:lnTo>
                    <a:pt x="5543245" y="4114800"/>
                  </a:lnTo>
                  <a:lnTo>
                    <a:pt x="5543245" y="4191000"/>
                  </a:lnTo>
                  <a:lnTo>
                    <a:pt x="5617515" y="4191000"/>
                  </a:lnTo>
                  <a:lnTo>
                    <a:pt x="5617515" y="4114800"/>
                  </a:lnTo>
                  <a:close/>
                </a:path>
                <a:path w="5617844" h="4667884">
                  <a:moveTo>
                    <a:pt x="5617515" y="3962400"/>
                  </a:moveTo>
                  <a:lnTo>
                    <a:pt x="5543245" y="3962400"/>
                  </a:lnTo>
                  <a:lnTo>
                    <a:pt x="5543245" y="4038600"/>
                  </a:lnTo>
                  <a:lnTo>
                    <a:pt x="5617515" y="4038600"/>
                  </a:lnTo>
                  <a:lnTo>
                    <a:pt x="5617515" y="3962400"/>
                  </a:lnTo>
                  <a:close/>
                </a:path>
                <a:path w="5617844" h="4667884">
                  <a:moveTo>
                    <a:pt x="5617515" y="3810000"/>
                  </a:moveTo>
                  <a:lnTo>
                    <a:pt x="5543245" y="3810000"/>
                  </a:lnTo>
                  <a:lnTo>
                    <a:pt x="5543245" y="3886200"/>
                  </a:lnTo>
                  <a:lnTo>
                    <a:pt x="5617515" y="3886200"/>
                  </a:lnTo>
                  <a:lnTo>
                    <a:pt x="5617515" y="3810000"/>
                  </a:lnTo>
                  <a:close/>
                </a:path>
                <a:path w="5617844" h="4667884">
                  <a:moveTo>
                    <a:pt x="5617515" y="3657600"/>
                  </a:moveTo>
                  <a:lnTo>
                    <a:pt x="5543245" y="3657600"/>
                  </a:lnTo>
                  <a:lnTo>
                    <a:pt x="5543245" y="3733800"/>
                  </a:lnTo>
                  <a:lnTo>
                    <a:pt x="5617515" y="3733800"/>
                  </a:lnTo>
                  <a:lnTo>
                    <a:pt x="5617515" y="3657600"/>
                  </a:lnTo>
                  <a:close/>
                </a:path>
                <a:path w="5617844" h="4667884">
                  <a:moveTo>
                    <a:pt x="5617515" y="3505200"/>
                  </a:moveTo>
                  <a:lnTo>
                    <a:pt x="5543245" y="3505200"/>
                  </a:lnTo>
                  <a:lnTo>
                    <a:pt x="5543245" y="3581400"/>
                  </a:lnTo>
                  <a:lnTo>
                    <a:pt x="5617515" y="3581400"/>
                  </a:lnTo>
                  <a:lnTo>
                    <a:pt x="5617515" y="3505200"/>
                  </a:lnTo>
                  <a:close/>
                </a:path>
                <a:path w="5617844" h="4667884">
                  <a:moveTo>
                    <a:pt x="5617515" y="3352800"/>
                  </a:moveTo>
                  <a:lnTo>
                    <a:pt x="5543245" y="3352800"/>
                  </a:lnTo>
                  <a:lnTo>
                    <a:pt x="5543245" y="3429000"/>
                  </a:lnTo>
                  <a:lnTo>
                    <a:pt x="5617515" y="3429000"/>
                  </a:lnTo>
                  <a:lnTo>
                    <a:pt x="5617515" y="3352800"/>
                  </a:lnTo>
                  <a:close/>
                </a:path>
                <a:path w="5617844" h="4667884">
                  <a:moveTo>
                    <a:pt x="5617515" y="3200400"/>
                  </a:moveTo>
                  <a:lnTo>
                    <a:pt x="5543245" y="3200400"/>
                  </a:lnTo>
                  <a:lnTo>
                    <a:pt x="5543245" y="3276600"/>
                  </a:lnTo>
                  <a:lnTo>
                    <a:pt x="5617515" y="3276600"/>
                  </a:lnTo>
                  <a:lnTo>
                    <a:pt x="5617515" y="3200400"/>
                  </a:lnTo>
                  <a:close/>
                </a:path>
                <a:path w="5617844" h="4667884">
                  <a:moveTo>
                    <a:pt x="5617515" y="3048000"/>
                  </a:moveTo>
                  <a:lnTo>
                    <a:pt x="5543245" y="3048000"/>
                  </a:lnTo>
                  <a:lnTo>
                    <a:pt x="5543245" y="3124200"/>
                  </a:lnTo>
                  <a:lnTo>
                    <a:pt x="5617515" y="3124200"/>
                  </a:lnTo>
                  <a:lnTo>
                    <a:pt x="5617515" y="3048000"/>
                  </a:lnTo>
                  <a:close/>
                </a:path>
                <a:path w="5617844" h="4667884">
                  <a:moveTo>
                    <a:pt x="5617515" y="2895600"/>
                  </a:moveTo>
                  <a:lnTo>
                    <a:pt x="5543245" y="2895600"/>
                  </a:lnTo>
                  <a:lnTo>
                    <a:pt x="5543245" y="2971800"/>
                  </a:lnTo>
                  <a:lnTo>
                    <a:pt x="5617515" y="2971800"/>
                  </a:lnTo>
                  <a:lnTo>
                    <a:pt x="5617515" y="2895600"/>
                  </a:lnTo>
                  <a:close/>
                </a:path>
                <a:path w="5617844" h="4667884">
                  <a:moveTo>
                    <a:pt x="5617515" y="2743200"/>
                  </a:moveTo>
                  <a:lnTo>
                    <a:pt x="5543245" y="2743200"/>
                  </a:lnTo>
                  <a:lnTo>
                    <a:pt x="5543245" y="2819400"/>
                  </a:lnTo>
                  <a:lnTo>
                    <a:pt x="5617515" y="2819400"/>
                  </a:lnTo>
                  <a:lnTo>
                    <a:pt x="5617515" y="2743200"/>
                  </a:lnTo>
                  <a:close/>
                </a:path>
                <a:path w="5617844" h="4667884">
                  <a:moveTo>
                    <a:pt x="5617515" y="2590800"/>
                  </a:moveTo>
                  <a:lnTo>
                    <a:pt x="5543245" y="2590800"/>
                  </a:lnTo>
                  <a:lnTo>
                    <a:pt x="5543245" y="2667000"/>
                  </a:lnTo>
                  <a:lnTo>
                    <a:pt x="5617515" y="2667000"/>
                  </a:lnTo>
                  <a:lnTo>
                    <a:pt x="5617515" y="2590800"/>
                  </a:lnTo>
                  <a:close/>
                </a:path>
                <a:path w="5617844" h="4667884">
                  <a:moveTo>
                    <a:pt x="5617515" y="2438400"/>
                  </a:moveTo>
                  <a:lnTo>
                    <a:pt x="5543245" y="2438400"/>
                  </a:lnTo>
                  <a:lnTo>
                    <a:pt x="5543245" y="2514600"/>
                  </a:lnTo>
                  <a:lnTo>
                    <a:pt x="5617515" y="2514600"/>
                  </a:lnTo>
                  <a:lnTo>
                    <a:pt x="5617515" y="2438400"/>
                  </a:lnTo>
                  <a:close/>
                </a:path>
                <a:path w="5617844" h="4667884">
                  <a:moveTo>
                    <a:pt x="5617515" y="2286000"/>
                  </a:moveTo>
                  <a:lnTo>
                    <a:pt x="5543245" y="2286000"/>
                  </a:lnTo>
                  <a:lnTo>
                    <a:pt x="5543245" y="2362200"/>
                  </a:lnTo>
                  <a:lnTo>
                    <a:pt x="5617515" y="2362200"/>
                  </a:lnTo>
                  <a:lnTo>
                    <a:pt x="5617515" y="2286000"/>
                  </a:lnTo>
                  <a:close/>
                </a:path>
                <a:path w="5617844" h="4667884">
                  <a:moveTo>
                    <a:pt x="5617515" y="2133600"/>
                  </a:moveTo>
                  <a:lnTo>
                    <a:pt x="5543245" y="2133600"/>
                  </a:lnTo>
                  <a:lnTo>
                    <a:pt x="5543245" y="2209800"/>
                  </a:lnTo>
                  <a:lnTo>
                    <a:pt x="5617515" y="2209800"/>
                  </a:lnTo>
                  <a:lnTo>
                    <a:pt x="5617515" y="2133600"/>
                  </a:lnTo>
                  <a:close/>
                </a:path>
                <a:path w="5617844" h="4667884">
                  <a:moveTo>
                    <a:pt x="5617515" y="1981200"/>
                  </a:moveTo>
                  <a:lnTo>
                    <a:pt x="5543245" y="1981200"/>
                  </a:lnTo>
                  <a:lnTo>
                    <a:pt x="5543245" y="2057400"/>
                  </a:lnTo>
                  <a:lnTo>
                    <a:pt x="5617515" y="2057400"/>
                  </a:lnTo>
                  <a:lnTo>
                    <a:pt x="5617515" y="1981200"/>
                  </a:lnTo>
                  <a:close/>
                </a:path>
                <a:path w="5617844" h="4667884">
                  <a:moveTo>
                    <a:pt x="5617515" y="1828800"/>
                  </a:moveTo>
                  <a:lnTo>
                    <a:pt x="5543245" y="1828800"/>
                  </a:lnTo>
                  <a:lnTo>
                    <a:pt x="5543245" y="1905000"/>
                  </a:lnTo>
                  <a:lnTo>
                    <a:pt x="5617515" y="1905000"/>
                  </a:lnTo>
                  <a:lnTo>
                    <a:pt x="5617515" y="1828800"/>
                  </a:lnTo>
                  <a:close/>
                </a:path>
                <a:path w="5617844" h="4667884">
                  <a:moveTo>
                    <a:pt x="5617515" y="1676400"/>
                  </a:moveTo>
                  <a:lnTo>
                    <a:pt x="5543245" y="1676400"/>
                  </a:lnTo>
                  <a:lnTo>
                    <a:pt x="5543245" y="1752600"/>
                  </a:lnTo>
                  <a:lnTo>
                    <a:pt x="5617515" y="1752600"/>
                  </a:lnTo>
                  <a:lnTo>
                    <a:pt x="5617515" y="1676400"/>
                  </a:lnTo>
                  <a:close/>
                </a:path>
                <a:path w="5617844" h="4667884">
                  <a:moveTo>
                    <a:pt x="5617515" y="1524000"/>
                  </a:moveTo>
                  <a:lnTo>
                    <a:pt x="5543245" y="1524000"/>
                  </a:lnTo>
                  <a:lnTo>
                    <a:pt x="5543245" y="1600200"/>
                  </a:lnTo>
                  <a:lnTo>
                    <a:pt x="5617515" y="1600200"/>
                  </a:lnTo>
                  <a:lnTo>
                    <a:pt x="5617515" y="1524000"/>
                  </a:lnTo>
                  <a:close/>
                </a:path>
                <a:path w="5617844" h="4667884">
                  <a:moveTo>
                    <a:pt x="5617515" y="1371600"/>
                  </a:moveTo>
                  <a:lnTo>
                    <a:pt x="5543245" y="1371600"/>
                  </a:lnTo>
                  <a:lnTo>
                    <a:pt x="5543245" y="1447800"/>
                  </a:lnTo>
                  <a:lnTo>
                    <a:pt x="5617515" y="1447800"/>
                  </a:lnTo>
                  <a:lnTo>
                    <a:pt x="5617515" y="1371600"/>
                  </a:lnTo>
                  <a:close/>
                </a:path>
                <a:path w="5617844" h="4667884">
                  <a:moveTo>
                    <a:pt x="5617515" y="1219200"/>
                  </a:moveTo>
                  <a:lnTo>
                    <a:pt x="5543245" y="1219200"/>
                  </a:lnTo>
                  <a:lnTo>
                    <a:pt x="5543245" y="1295400"/>
                  </a:lnTo>
                  <a:lnTo>
                    <a:pt x="5617515" y="1295400"/>
                  </a:lnTo>
                  <a:lnTo>
                    <a:pt x="5617515" y="1219200"/>
                  </a:lnTo>
                  <a:close/>
                </a:path>
                <a:path w="5617844" h="4667884">
                  <a:moveTo>
                    <a:pt x="5617515" y="1066800"/>
                  </a:moveTo>
                  <a:lnTo>
                    <a:pt x="5543245" y="1066800"/>
                  </a:lnTo>
                  <a:lnTo>
                    <a:pt x="5543245" y="1143000"/>
                  </a:lnTo>
                  <a:lnTo>
                    <a:pt x="5617515" y="1143000"/>
                  </a:lnTo>
                  <a:lnTo>
                    <a:pt x="5617515" y="1066800"/>
                  </a:lnTo>
                  <a:close/>
                </a:path>
                <a:path w="5617844" h="4667884">
                  <a:moveTo>
                    <a:pt x="5617515" y="914400"/>
                  </a:moveTo>
                  <a:lnTo>
                    <a:pt x="5543245" y="914400"/>
                  </a:lnTo>
                  <a:lnTo>
                    <a:pt x="5543245" y="990600"/>
                  </a:lnTo>
                  <a:lnTo>
                    <a:pt x="5617515" y="990600"/>
                  </a:lnTo>
                  <a:lnTo>
                    <a:pt x="5617515" y="914400"/>
                  </a:lnTo>
                  <a:close/>
                </a:path>
                <a:path w="5617844" h="4667884">
                  <a:moveTo>
                    <a:pt x="5617515" y="762000"/>
                  </a:moveTo>
                  <a:lnTo>
                    <a:pt x="5543245" y="762000"/>
                  </a:lnTo>
                  <a:lnTo>
                    <a:pt x="5543245" y="838200"/>
                  </a:lnTo>
                  <a:lnTo>
                    <a:pt x="5617515" y="838200"/>
                  </a:lnTo>
                  <a:lnTo>
                    <a:pt x="5617515" y="762000"/>
                  </a:lnTo>
                  <a:close/>
                </a:path>
                <a:path w="5617844" h="4667884">
                  <a:moveTo>
                    <a:pt x="5617515" y="609600"/>
                  </a:moveTo>
                  <a:lnTo>
                    <a:pt x="5543245" y="609600"/>
                  </a:lnTo>
                  <a:lnTo>
                    <a:pt x="5543245" y="685800"/>
                  </a:lnTo>
                  <a:lnTo>
                    <a:pt x="5617515" y="685800"/>
                  </a:lnTo>
                  <a:lnTo>
                    <a:pt x="5617515" y="609600"/>
                  </a:lnTo>
                  <a:close/>
                </a:path>
                <a:path w="5617844" h="4667884">
                  <a:moveTo>
                    <a:pt x="5617515" y="457200"/>
                  </a:moveTo>
                  <a:lnTo>
                    <a:pt x="5543245" y="457200"/>
                  </a:lnTo>
                  <a:lnTo>
                    <a:pt x="5543245" y="533400"/>
                  </a:lnTo>
                  <a:lnTo>
                    <a:pt x="5617515" y="533400"/>
                  </a:lnTo>
                  <a:lnTo>
                    <a:pt x="5617515" y="457200"/>
                  </a:lnTo>
                  <a:close/>
                </a:path>
                <a:path w="5617844" h="4667884">
                  <a:moveTo>
                    <a:pt x="5617515" y="304800"/>
                  </a:moveTo>
                  <a:lnTo>
                    <a:pt x="5543245" y="304800"/>
                  </a:lnTo>
                  <a:lnTo>
                    <a:pt x="5543245" y="381000"/>
                  </a:lnTo>
                  <a:lnTo>
                    <a:pt x="5617515" y="381000"/>
                  </a:lnTo>
                  <a:lnTo>
                    <a:pt x="5617515" y="304800"/>
                  </a:lnTo>
                  <a:close/>
                </a:path>
                <a:path w="5617844" h="4667884">
                  <a:moveTo>
                    <a:pt x="5617515" y="152400"/>
                  </a:moveTo>
                  <a:lnTo>
                    <a:pt x="5543245" y="152400"/>
                  </a:lnTo>
                  <a:lnTo>
                    <a:pt x="5543245" y="228600"/>
                  </a:lnTo>
                  <a:lnTo>
                    <a:pt x="5617515" y="228600"/>
                  </a:lnTo>
                  <a:lnTo>
                    <a:pt x="5617515" y="152400"/>
                  </a:lnTo>
                  <a:close/>
                </a:path>
                <a:path w="5617844" h="4667884">
                  <a:moveTo>
                    <a:pt x="5617515" y="0"/>
                  </a:moveTo>
                  <a:lnTo>
                    <a:pt x="5543245" y="0"/>
                  </a:lnTo>
                  <a:lnTo>
                    <a:pt x="5543245" y="76200"/>
                  </a:lnTo>
                  <a:lnTo>
                    <a:pt x="5617515" y="76200"/>
                  </a:lnTo>
                  <a:lnTo>
                    <a:pt x="56175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489854" y="2575432"/>
              <a:ext cx="8973185" cy="1311910"/>
            </a:xfrm>
            <a:custGeom>
              <a:avLst/>
              <a:gdLst/>
              <a:ahLst/>
              <a:cxnLst/>
              <a:rect l="l" t="t" r="r" b="b"/>
              <a:pathLst>
                <a:path w="8973185" h="131191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  <a:path w="8973185" h="1311910">
                  <a:moveTo>
                    <a:pt x="228600" y="0"/>
                  </a:moveTo>
                  <a:lnTo>
                    <a:pt x="152400" y="0"/>
                  </a:lnTo>
                  <a:lnTo>
                    <a:pt x="152400" y="76200"/>
                  </a:lnTo>
                  <a:lnTo>
                    <a:pt x="228600" y="76200"/>
                  </a:lnTo>
                  <a:lnTo>
                    <a:pt x="228600" y="0"/>
                  </a:lnTo>
                  <a:close/>
                </a:path>
                <a:path w="8973185" h="1311910">
                  <a:moveTo>
                    <a:pt x="381000" y="0"/>
                  </a:moveTo>
                  <a:lnTo>
                    <a:pt x="304800" y="0"/>
                  </a:lnTo>
                  <a:lnTo>
                    <a:pt x="304800" y="76200"/>
                  </a:lnTo>
                  <a:lnTo>
                    <a:pt x="381000" y="76200"/>
                  </a:lnTo>
                  <a:lnTo>
                    <a:pt x="381000" y="0"/>
                  </a:lnTo>
                  <a:close/>
                </a:path>
                <a:path w="8973185" h="1311910">
                  <a:moveTo>
                    <a:pt x="53340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533400" y="76200"/>
                  </a:lnTo>
                  <a:lnTo>
                    <a:pt x="533400" y="0"/>
                  </a:lnTo>
                  <a:close/>
                </a:path>
                <a:path w="8973185" h="1311910">
                  <a:moveTo>
                    <a:pt x="685800" y="0"/>
                  </a:moveTo>
                  <a:lnTo>
                    <a:pt x="609600" y="0"/>
                  </a:lnTo>
                  <a:lnTo>
                    <a:pt x="609600" y="76200"/>
                  </a:lnTo>
                  <a:lnTo>
                    <a:pt x="685800" y="76200"/>
                  </a:lnTo>
                  <a:lnTo>
                    <a:pt x="685800" y="0"/>
                  </a:lnTo>
                  <a:close/>
                </a:path>
                <a:path w="8973185" h="1311910">
                  <a:moveTo>
                    <a:pt x="838200" y="0"/>
                  </a:moveTo>
                  <a:lnTo>
                    <a:pt x="762000" y="0"/>
                  </a:lnTo>
                  <a:lnTo>
                    <a:pt x="762000" y="76200"/>
                  </a:lnTo>
                  <a:lnTo>
                    <a:pt x="838200" y="76200"/>
                  </a:lnTo>
                  <a:lnTo>
                    <a:pt x="838200" y="0"/>
                  </a:lnTo>
                  <a:close/>
                </a:path>
                <a:path w="8973185" h="1311910">
                  <a:moveTo>
                    <a:pt x="990600" y="0"/>
                  </a:moveTo>
                  <a:lnTo>
                    <a:pt x="914400" y="0"/>
                  </a:lnTo>
                  <a:lnTo>
                    <a:pt x="914400" y="76200"/>
                  </a:lnTo>
                  <a:lnTo>
                    <a:pt x="990600" y="76200"/>
                  </a:lnTo>
                  <a:lnTo>
                    <a:pt x="990600" y="0"/>
                  </a:lnTo>
                  <a:close/>
                </a:path>
                <a:path w="8973185" h="1311910">
                  <a:moveTo>
                    <a:pt x="1143000" y="0"/>
                  </a:moveTo>
                  <a:lnTo>
                    <a:pt x="1066800" y="0"/>
                  </a:lnTo>
                  <a:lnTo>
                    <a:pt x="1066800" y="76200"/>
                  </a:lnTo>
                  <a:lnTo>
                    <a:pt x="1143000" y="76200"/>
                  </a:lnTo>
                  <a:lnTo>
                    <a:pt x="1143000" y="0"/>
                  </a:lnTo>
                  <a:close/>
                </a:path>
                <a:path w="8973185" h="1311910">
                  <a:moveTo>
                    <a:pt x="1295400" y="0"/>
                  </a:moveTo>
                  <a:lnTo>
                    <a:pt x="1219200" y="0"/>
                  </a:lnTo>
                  <a:lnTo>
                    <a:pt x="1219200" y="76200"/>
                  </a:lnTo>
                  <a:lnTo>
                    <a:pt x="1295400" y="76200"/>
                  </a:lnTo>
                  <a:lnTo>
                    <a:pt x="1295400" y="0"/>
                  </a:lnTo>
                  <a:close/>
                </a:path>
                <a:path w="8973185" h="1311910">
                  <a:moveTo>
                    <a:pt x="1447800" y="0"/>
                  </a:moveTo>
                  <a:lnTo>
                    <a:pt x="1371600" y="0"/>
                  </a:lnTo>
                  <a:lnTo>
                    <a:pt x="1371600" y="76200"/>
                  </a:lnTo>
                  <a:lnTo>
                    <a:pt x="1447800" y="76200"/>
                  </a:lnTo>
                  <a:lnTo>
                    <a:pt x="1447800" y="0"/>
                  </a:lnTo>
                  <a:close/>
                </a:path>
                <a:path w="8973185" h="1311910">
                  <a:moveTo>
                    <a:pt x="1600200" y="0"/>
                  </a:moveTo>
                  <a:lnTo>
                    <a:pt x="1524000" y="0"/>
                  </a:lnTo>
                  <a:lnTo>
                    <a:pt x="1524000" y="76200"/>
                  </a:lnTo>
                  <a:lnTo>
                    <a:pt x="1600200" y="76200"/>
                  </a:lnTo>
                  <a:lnTo>
                    <a:pt x="1600200" y="0"/>
                  </a:lnTo>
                  <a:close/>
                </a:path>
                <a:path w="8973185" h="1311910">
                  <a:moveTo>
                    <a:pt x="1752600" y="0"/>
                  </a:moveTo>
                  <a:lnTo>
                    <a:pt x="1676400" y="0"/>
                  </a:lnTo>
                  <a:lnTo>
                    <a:pt x="1676400" y="76200"/>
                  </a:lnTo>
                  <a:lnTo>
                    <a:pt x="1752600" y="76200"/>
                  </a:lnTo>
                  <a:lnTo>
                    <a:pt x="1752600" y="0"/>
                  </a:lnTo>
                  <a:close/>
                </a:path>
                <a:path w="8973185" h="1311910">
                  <a:moveTo>
                    <a:pt x="1905000" y="0"/>
                  </a:moveTo>
                  <a:lnTo>
                    <a:pt x="1828800" y="0"/>
                  </a:lnTo>
                  <a:lnTo>
                    <a:pt x="1828800" y="76200"/>
                  </a:lnTo>
                  <a:lnTo>
                    <a:pt x="1905000" y="76200"/>
                  </a:lnTo>
                  <a:lnTo>
                    <a:pt x="1905000" y="0"/>
                  </a:lnTo>
                  <a:close/>
                </a:path>
                <a:path w="8973185" h="1311910">
                  <a:moveTo>
                    <a:pt x="2057400" y="0"/>
                  </a:moveTo>
                  <a:lnTo>
                    <a:pt x="1981200" y="0"/>
                  </a:lnTo>
                  <a:lnTo>
                    <a:pt x="1981200" y="76200"/>
                  </a:lnTo>
                  <a:lnTo>
                    <a:pt x="2057400" y="76200"/>
                  </a:lnTo>
                  <a:lnTo>
                    <a:pt x="2057400" y="0"/>
                  </a:lnTo>
                  <a:close/>
                </a:path>
                <a:path w="8973185" h="1311910">
                  <a:moveTo>
                    <a:pt x="2209800" y="0"/>
                  </a:moveTo>
                  <a:lnTo>
                    <a:pt x="2133600" y="0"/>
                  </a:lnTo>
                  <a:lnTo>
                    <a:pt x="2133600" y="76200"/>
                  </a:lnTo>
                  <a:lnTo>
                    <a:pt x="2209800" y="76200"/>
                  </a:lnTo>
                  <a:lnTo>
                    <a:pt x="2209800" y="0"/>
                  </a:lnTo>
                  <a:close/>
                </a:path>
                <a:path w="8973185" h="1311910">
                  <a:moveTo>
                    <a:pt x="2362200" y="0"/>
                  </a:moveTo>
                  <a:lnTo>
                    <a:pt x="2286000" y="0"/>
                  </a:lnTo>
                  <a:lnTo>
                    <a:pt x="2286000" y="76200"/>
                  </a:lnTo>
                  <a:lnTo>
                    <a:pt x="2362200" y="76200"/>
                  </a:lnTo>
                  <a:lnTo>
                    <a:pt x="2362200" y="0"/>
                  </a:lnTo>
                  <a:close/>
                </a:path>
                <a:path w="8973185" h="1311910">
                  <a:moveTo>
                    <a:pt x="2514600" y="0"/>
                  </a:moveTo>
                  <a:lnTo>
                    <a:pt x="2438400" y="0"/>
                  </a:lnTo>
                  <a:lnTo>
                    <a:pt x="2438400" y="76200"/>
                  </a:lnTo>
                  <a:lnTo>
                    <a:pt x="2514600" y="76200"/>
                  </a:lnTo>
                  <a:lnTo>
                    <a:pt x="2514600" y="0"/>
                  </a:lnTo>
                  <a:close/>
                </a:path>
                <a:path w="8973185" h="1311910">
                  <a:moveTo>
                    <a:pt x="2667000" y="0"/>
                  </a:moveTo>
                  <a:lnTo>
                    <a:pt x="2590800" y="0"/>
                  </a:lnTo>
                  <a:lnTo>
                    <a:pt x="2590800" y="76200"/>
                  </a:lnTo>
                  <a:lnTo>
                    <a:pt x="2667000" y="76200"/>
                  </a:lnTo>
                  <a:lnTo>
                    <a:pt x="2667000" y="0"/>
                  </a:lnTo>
                  <a:close/>
                </a:path>
                <a:path w="8973185" h="1311910">
                  <a:moveTo>
                    <a:pt x="2819400" y="0"/>
                  </a:moveTo>
                  <a:lnTo>
                    <a:pt x="2743200" y="0"/>
                  </a:lnTo>
                  <a:lnTo>
                    <a:pt x="2743200" y="76200"/>
                  </a:lnTo>
                  <a:lnTo>
                    <a:pt x="2819400" y="76200"/>
                  </a:lnTo>
                  <a:lnTo>
                    <a:pt x="2819400" y="0"/>
                  </a:lnTo>
                  <a:close/>
                </a:path>
                <a:path w="8973185" h="1311910">
                  <a:moveTo>
                    <a:pt x="2971800" y="0"/>
                  </a:moveTo>
                  <a:lnTo>
                    <a:pt x="2895600" y="0"/>
                  </a:lnTo>
                  <a:lnTo>
                    <a:pt x="2895600" y="76200"/>
                  </a:lnTo>
                  <a:lnTo>
                    <a:pt x="2971800" y="76200"/>
                  </a:lnTo>
                  <a:lnTo>
                    <a:pt x="2971800" y="0"/>
                  </a:lnTo>
                  <a:close/>
                </a:path>
                <a:path w="8973185" h="1311910">
                  <a:moveTo>
                    <a:pt x="3124200" y="0"/>
                  </a:moveTo>
                  <a:lnTo>
                    <a:pt x="3048000" y="0"/>
                  </a:lnTo>
                  <a:lnTo>
                    <a:pt x="3048000" y="76200"/>
                  </a:lnTo>
                  <a:lnTo>
                    <a:pt x="3124200" y="76200"/>
                  </a:lnTo>
                  <a:lnTo>
                    <a:pt x="3124200" y="0"/>
                  </a:lnTo>
                  <a:close/>
                </a:path>
                <a:path w="8973185" h="1311910">
                  <a:moveTo>
                    <a:pt x="3276600" y="0"/>
                  </a:moveTo>
                  <a:lnTo>
                    <a:pt x="3200400" y="0"/>
                  </a:lnTo>
                  <a:lnTo>
                    <a:pt x="3200400" y="76200"/>
                  </a:lnTo>
                  <a:lnTo>
                    <a:pt x="3276600" y="76200"/>
                  </a:lnTo>
                  <a:lnTo>
                    <a:pt x="3276600" y="0"/>
                  </a:lnTo>
                  <a:close/>
                </a:path>
                <a:path w="8973185" h="1311910">
                  <a:moveTo>
                    <a:pt x="3429000" y="0"/>
                  </a:moveTo>
                  <a:lnTo>
                    <a:pt x="3352800" y="0"/>
                  </a:lnTo>
                  <a:lnTo>
                    <a:pt x="3352800" y="76200"/>
                  </a:lnTo>
                  <a:lnTo>
                    <a:pt x="3429000" y="76200"/>
                  </a:lnTo>
                  <a:lnTo>
                    <a:pt x="3429000" y="0"/>
                  </a:lnTo>
                  <a:close/>
                </a:path>
                <a:path w="8973185" h="1311910">
                  <a:moveTo>
                    <a:pt x="3581400" y="0"/>
                  </a:moveTo>
                  <a:lnTo>
                    <a:pt x="3505200" y="0"/>
                  </a:lnTo>
                  <a:lnTo>
                    <a:pt x="3505200" y="76200"/>
                  </a:lnTo>
                  <a:lnTo>
                    <a:pt x="3581400" y="76200"/>
                  </a:lnTo>
                  <a:lnTo>
                    <a:pt x="3581400" y="0"/>
                  </a:lnTo>
                  <a:close/>
                </a:path>
                <a:path w="8973185" h="1311910">
                  <a:moveTo>
                    <a:pt x="3733800" y="0"/>
                  </a:moveTo>
                  <a:lnTo>
                    <a:pt x="3657600" y="0"/>
                  </a:lnTo>
                  <a:lnTo>
                    <a:pt x="3657600" y="76200"/>
                  </a:lnTo>
                  <a:lnTo>
                    <a:pt x="3733800" y="76200"/>
                  </a:lnTo>
                  <a:lnTo>
                    <a:pt x="3733800" y="0"/>
                  </a:lnTo>
                  <a:close/>
                </a:path>
                <a:path w="8973185" h="1311910">
                  <a:moveTo>
                    <a:pt x="3886200" y="0"/>
                  </a:moveTo>
                  <a:lnTo>
                    <a:pt x="3810000" y="0"/>
                  </a:lnTo>
                  <a:lnTo>
                    <a:pt x="3810000" y="76200"/>
                  </a:lnTo>
                  <a:lnTo>
                    <a:pt x="3886200" y="76200"/>
                  </a:lnTo>
                  <a:lnTo>
                    <a:pt x="3886200" y="0"/>
                  </a:lnTo>
                  <a:close/>
                </a:path>
                <a:path w="8973185" h="1311910">
                  <a:moveTo>
                    <a:pt x="4038600" y="0"/>
                  </a:moveTo>
                  <a:lnTo>
                    <a:pt x="3962400" y="0"/>
                  </a:lnTo>
                  <a:lnTo>
                    <a:pt x="3962400" y="76200"/>
                  </a:lnTo>
                  <a:lnTo>
                    <a:pt x="4038600" y="76200"/>
                  </a:lnTo>
                  <a:lnTo>
                    <a:pt x="4038600" y="0"/>
                  </a:lnTo>
                  <a:close/>
                </a:path>
                <a:path w="8973185" h="1311910">
                  <a:moveTo>
                    <a:pt x="4191000" y="0"/>
                  </a:moveTo>
                  <a:lnTo>
                    <a:pt x="4114800" y="0"/>
                  </a:lnTo>
                  <a:lnTo>
                    <a:pt x="4114800" y="76200"/>
                  </a:lnTo>
                  <a:lnTo>
                    <a:pt x="4191000" y="76200"/>
                  </a:lnTo>
                  <a:lnTo>
                    <a:pt x="4191000" y="0"/>
                  </a:lnTo>
                  <a:close/>
                </a:path>
                <a:path w="8973185" h="1311910">
                  <a:moveTo>
                    <a:pt x="4343400" y="0"/>
                  </a:moveTo>
                  <a:lnTo>
                    <a:pt x="4267200" y="0"/>
                  </a:lnTo>
                  <a:lnTo>
                    <a:pt x="4267200" y="76200"/>
                  </a:lnTo>
                  <a:lnTo>
                    <a:pt x="4343400" y="76200"/>
                  </a:lnTo>
                  <a:lnTo>
                    <a:pt x="4343400" y="0"/>
                  </a:lnTo>
                  <a:close/>
                </a:path>
                <a:path w="8973185" h="1311910">
                  <a:moveTo>
                    <a:pt x="4495800" y="0"/>
                  </a:moveTo>
                  <a:lnTo>
                    <a:pt x="4419600" y="0"/>
                  </a:lnTo>
                  <a:lnTo>
                    <a:pt x="4419600" y="76200"/>
                  </a:lnTo>
                  <a:lnTo>
                    <a:pt x="4495800" y="76200"/>
                  </a:lnTo>
                  <a:lnTo>
                    <a:pt x="4495800" y="0"/>
                  </a:lnTo>
                  <a:close/>
                </a:path>
                <a:path w="8973185" h="1311910">
                  <a:moveTo>
                    <a:pt x="4648200" y="0"/>
                  </a:moveTo>
                  <a:lnTo>
                    <a:pt x="4572000" y="0"/>
                  </a:lnTo>
                  <a:lnTo>
                    <a:pt x="4572000" y="76200"/>
                  </a:lnTo>
                  <a:lnTo>
                    <a:pt x="4648200" y="76200"/>
                  </a:lnTo>
                  <a:lnTo>
                    <a:pt x="4648200" y="0"/>
                  </a:lnTo>
                  <a:close/>
                </a:path>
                <a:path w="8973185" h="1311910">
                  <a:moveTo>
                    <a:pt x="4800600" y="0"/>
                  </a:moveTo>
                  <a:lnTo>
                    <a:pt x="4724400" y="0"/>
                  </a:lnTo>
                  <a:lnTo>
                    <a:pt x="4724400" y="76200"/>
                  </a:lnTo>
                  <a:lnTo>
                    <a:pt x="4800600" y="76200"/>
                  </a:lnTo>
                  <a:lnTo>
                    <a:pt x="4800600" y="0"/>
                  </a:lnTo>
                  <a:close/>
                </a:path>
                <a:path w="8973185" h="1311910">
                  <a:moveTo>
                    <a:pt x="4953000" y="0"/>
                  </a:moveTo>
                  <a:lnTo>
                    <a:pt x="4876800" y="0"/>
                  </a:lnTo>
                  <a:lnTo>
                    <a:pt x="4876800" y="76200"/>
                  </a:lnTo>
                  <a:lnTo>
                    <a:pt x="4953000" y="76200"/>
                  </a:lnTo>
                  <a:lnTo>
                    <a:pt x="4953000" y="0"/>
                  </a:lnTo>
                  <a:close/>
                </a:path>
                <a:path w="8973185" h="1311910">
                  <a:moveTo>
                    <a:pt x="5105400" y="0"/>
                  </a:moveTo>
                  <a:lnTo>
                    <a:pt x="5029200" y="0"/>
                  </a:lnTo>
                  <a:lnTo>
                    <a:pt x="5029200" y="76200"/>
                  </a:lnTo>
                  <a:lnTo>
                    <a:pt x="5105400" y="76200"/>
                  </a:lnTo>
                  <a:lnTo>
                    <a:pt x="5105400" y="0"/>
                  </a:lnTo>
                  <a:close/>
                </a:path>
                <a:path w="8973185" h="1311910">
                  <a:moveTo>
                    <a:pt x="5257800" y="0"/>
                  </a:moveTo>
                  <a:lnTo>
                    <a:pt x="5181600" y="0"/>
                  </a:lnTo>
                  <a:lnTo>
                    <a:pt x="5181600" y="76200"/>
                  </a:lnTo>
                  <a:lnTo>
                    <a:pt x="5257800" y="76200"/>
                  </a:lnTo>
                  <a:lnTo>
                    <a:pt x="5257800" y="0"/>
                  </a:lnTo>
                  <a:close/>
                </a:path>
                <a:path w="8973185" h="1311910">
                  <a:moveTo>
                    <a:pt x="5410200" y="0"/>
                  </a:moveTo>
                  <a:lnTo>
                    <a:pt x="5334000" y="0"/>
                  </a:lnTo>
                  <a:lnTo>
                    <a:pt x="5334000" y="76200"/>
                  </a:lnTo>
                  <a:lnTo>
                    <a:pt x="5410200" y="76200"/>
                  </a:lnTo>
                  <a:lnTo>
                    <a:pt x="5410200" y="0"/>
                  </a:lnTo>
                  <a:close/>
                </a:path>
                <a:path w="8973185" h="1311910">
                  <a:moveTo>
                    <a:pt x="5562600" y="0"/>
                  </a:moveTo>
                  <a:lnTo>
                    <a:pt x="5486400" y="0"/>
                  </a:lnTo>
                  <a:lnTo>
                    <a:pt x="5486400" y="76200"/>
                  </a:lnTo>
                  <a:lnTo>
                    <a:pt x="5562600" y="76200"/>
                  </a:lnTo>
                  <a:lnTo>
                    <a:pt x="5562600" y="0"/>
                  </a:lnTo>
                  <a:close/>
                </a:path>
                <a:path w="8973185" h="1311910">
                  <a:moveTo>
                    <a:pt x="5715000" y="0"/>
                  </a:moveTo>
                  <a:lnTo>
                    <a:pt x="5638800" y="0"/>
                  </a:lnTo>
                  <a:lnTo>
                    <a:pt x="5638800" y="76200"/>
                  </a:lnTo>
                  <a:lnTo>
                    <a:pt x="5715000" y="76200"/>
                  </a:lnTo>
                  <a:lnTo>
                    <a:pt x="5715000" y="0"/>
                  </a:lnTo>
                  <a:close/>
                </a:path>
                <a:path w="8973185" h="1311910">
                  <a:moveTo>
                    <a:pt x="5867400" y="0"/>
                  </a:moveTo>
                  <a:lnTo>
                    <a:pt x="5791200" y="0"/>
                  </a:lnTo>
                  <a:lnTo>
                    <a:pt x="5791200" y="76200"/>
                  </a:lnTo>
                  <a:lnTo>
                    <a:pt x="5867400" y="76200"/>
                  </a:lnTo>
                  <a:lnTo>
                    <a:pt x="5867400" y="0"/>
                  </a:lnTo>
                  <a:close/>
                </a:path>
                <a:path w="8973185" h="1311910">
                  <a:moveTo>
                    <a:pt x="6019800" y="0"/>
                  </a:moveTo>
                  <a:lnTo>
                    <a:pt x="5943600" y="0"/>
                  </a:lnTo>
                  <a:lnTo>
                    <a:pt x="5943600" y="76200"/>
                  </a:lnTo>
                  <a:lnTo>
                    <a:pt x="6019800" y="76200"/>
                  </a:lnTo>
                  <a:lnTo>
                    <a:pt x="6019800" y="0"/>
                  </a:lnTo>
                  <a:close/>
                </a:path>
                <a:path w="8973185" h="1311910">
                  <a:moveTo>
                    <a:pt x="6172200" y="0"/>
                  </a:moveTo>
                  <a:lnTo>
                    <a:pt x="6096000" y="0"/>
                  </a:lnTo>
                  <a:lnTo>
                    <a:pt x="6096000" y="76200"/>
                  </a:lnTo>
                  <a:lnTo>
                    <a:pt x="6172200" y="76200"/>
                  </a:lnTo>
                  <a:lnTo>
                    <a:pt x="6172200" y="0"/>
                  </a:lnTo>
                  <a:close/>
                </a:path>
                <a:path w="8973185" h="1311910">
                  <a:moveTo>
                    <a:pt x="6324600" y="0"/>
                  </a:moveTo>
                  <a:lnTo>
                    <a:pt x="6248400" y="0"/>
                  </a:lnTo>
                  <a:lnTo>
                    <a:pt x="6248400" y="76200"/>
                  </a:lnTo>
                  <a:lnTo>
                    <a:pt x="6324600" y="76200"/>
                  </a:lnTo>
                  <a:lnTo>
                    <a:pt x="6324600" y="0"/>
                  </a:lnTo>
                  <a:close/>
                </a:path>
                <a:path w="8973185" h="1311910">
                  <a:moveTo>
                    <a:pt x="6477000" y="0"/>
                  </a:moveTo>
                  <a:lnTo>
                    <a:pt x="6400800" y="0"/>
                  </a:lnTo>
                  <a:lnTo>
                    <a:pt x="6400800" y="76200"/>
                  </a:lnTo>
                  <a:lnTo>
                    <a:pt x="6477000" y="76200"/>
                  </a:lnTo>
                  <a:lnTo>
                    <a:pt x="6477000" y="0"/>
                  </a:lnTo>
                  <a:close/>
                </a:path>
                <a:path w="8973185" h="1311910">
                  <a:moveTo>
                    <a:pt x="6629400" y="0"/>
                  </a:moveTo>
                  <a:lnTo>
                    <a:pt x="6553200" y="0"/>
                  </a:lnTo>
                  <a:lnTo>
                    <a:pt x="6553200" y="76200"/>
                  </a:lnTo>
                  <a:lnTo>
                    <a:pt x="6629400" y="76200"/>
                  </a:lnTo>
                  <a:lnTo>
                    <a:pt x="6629400" y="0"/>
                  </a:lnTo>
                  <a:close/>
                </a:path>
                <a:path w="8973185" h="1311910">
                  <a:moveTo>
                    <a:pt x="6781800" y="0"/>
                  </a:moveTo>
                  <a:lnTo>
                    <a:pt x="6705600" y="0"/>
                  </a:lnTo>
                  <a:lnTo>
                    <a:pt x="6705600" y="76200"/>
                  </a:lnTo>
                  <a:lnTo>
                    <a:pt x="6781800" y="76200"/>
                  </a:lnTo>
                  <a:lnTo>
                    <a:pt x="6781800" y="0"/>
                  </a:lnTo>
                  <a:close/>
                </a:path>
                <a:path w="8973185" h="1311910">
                  <a:moveTo>
                    <a:pt x="6934200" y="0"/>
                  </a:moveTo>
                  <a:lnTo>
                    <a:pt x="6858000" y="0"/>
                  </a:lnTo>
                  <a:lnTo>
                    <a:pt x="6858000" y="76200"/>
                  </a:lnTo>
                  <a:lnTo>
                    <a:pt x="6934200" y="76200"/>
                  </a:lnTo>
                  <a:lnTo>
                    <a:pt x="6934200" y="0"/>
                  </a:lnTo>
                  <a:close/>
                </a:path>
                <a:path w="8973185" h="1311910">
                  <a:moveTo>
                    <a:pt x="7086600" y="0"/>
                  </a:moveTo>
                  <a:lnTo>
                    <a:pt x="7010400" y="0"/>
                  </a:lnTo>
                  <a:lnTo>
                    <a:pt x="7010400" y="76200"/>
                  </a:lnTo>
                  <a:lnTo>
                    <a:pt x="7086600" y="76200"/>
                  </a:lnTo>
                  <a:lnTo>
                    <a:pt x="7086600" y="0"/>
                  </a:lnTo>
                  <a:close/>
                </a:path>
                <a:path w="8973185" h="1311910">
                  <a:moveTo>
                    <a:pt x="7239000" y="0"/>
                  </a:moveTo>
                  <a:lnTo>
                    <a:pt x="7162800" y="0"/>
                  </a:lnTo>
                  <a:lnTo>
                    <a:pt x="7162800" y="76200"/>
                  </a:lnTo>
                  <a:lnTo>
                    <a:pt x="7239000" y="76200"/>
                  </a:lnTo>
                  <a:lnTo>
                    <a:pt x="7239000" y="0"/>
                  </a:lnTo>
                  <a:close/>
                </a:path>
                <a:path w="8973185" h="1311910">
                  <a:moveTo>
                    <a:pt x="7391400" y="0"/>
                  </a:moveTo>
                  <a:lnTo>
                    <a:pt x="7315200" y="0"/>
                  </a:lnTo>
                  <a:lnTo>
                    <a:pt x="7315200" y="76200"/>
                  </a:lnTo>
                  <a:lnTo>
                    <a:pt x="7391400" y="76200"/>
                  </a:lnTo>
                  <a:lnTo>
                    <a:pt x="7391400" y="0"/>
                  </a:lnTo>
                  <a:close/>
                </a:path>
                <a:path w="8973185" h="1311910">
                  <a:moveTo>
                    <a:pt x="7543800" y="0"/>
                  </a:moveTo>
                  <a:lnTo>
                    <a:pt x="7467600" y="0"/>
                  </a:lnTo>
                  <a:lnTo>
                    <a:pt x="7467600" y="76200"/>
                  </a:lnTo>
                  <a:lnTo>
                    <a:pt x="7543800" y="76200"/>
                  </a:lnTo>
                  <a:lnTo>
                    <a:pt x="7543800" y="0"/>
                  </a:lnTo>
                  <a:close/>
                </a:path>
                <a:path w="8973185" h="1311910">
                  <a:moveTo>
                    <a:pt x="7696200" y="0"/>
                  </a:moveTo>
                  <a:lnTo>
                    <a:pt x="7620000" y="0"/>
                  </a:lnTo>
                  <a:lnTo>
                    <a:pt x="7620000" y="76200"/>
                  </a:lnTo>
                  <a:lnTo>
                    <a:pt x="7696200" y="76200"/>
                  </a:lnTo>
                  <a:lnTo>
                    <a:pt x="7696200" y="0"/>
                  </a:lnTo>
                  <a:close/>
                </a:path>
                <a:path w="8973185" h="1311910">
                  <a:moveTo>
                    <a:pt x="7848600" y="0"/>
                  </a:moveTo>
                  <a:lnTo>
                    <a:pt x="7772400" y="0"/>
                  </a:lnTo>
                  <a:lnTo>
                    <a:pt x="7772400" y="76200"/>
                  </a:lnTo>
                  <a:lnTo>
                    <a:pt x="7848600" y="76200"/>
                  </a:lnTo>
                  <a:lnTo>
                    <a:pt x="7848600" y="0"/>
                  </a:lnTo>
                  <a:close/>
                </a:path>
                <a:path w="8973185" h="1311910">
                  <a:moveTo>
                    <a:pt x="8001000" y="0"/>
                  </a:moveTo>
                  <a:lnTo>
                    <a:pt x="7924800" y="0"/>
                  </a:lnTo>
                  <a:lnTo>
                    <a:pt x="7924800" y="76200"/>
                  </a:lnTo>
                  <a:lnTo>
                    <a:pt x="8001000" y="76200"/>
                  </a:lnTo>
                  <a:lnTo>
                    <a:pt x="8001000" y="0"/>
                  </a:lnTo>
                  <a:close/>
                </a:path>
                <a:path w="8973185" h="1311910">
                  <a:moveTo>
                    <a:pt x="8153400" y="0"/>
                  </a:moveTo>
                  <a:lnTo>
                    <a:pt x="8077200" y="0"/>
                  </a:lnTo>
                  <a:lnTo>
                    <a:pt x="8077200" y="76200"/>
                  </a:lnTo>
                  <a:lnTo>
                    <a:pt x="8153400" y="76200"/>
                  </a:lnTo>
                  <a:lnTo>
                    <a:pt x="8153400" y="0"/>
                  </a:lnTo>
                  <a:close/>
                </a:path>
                <a:path w="8973185" h="1311910">
                  <a:moveTo>
                    <a:pt x="8305800" y="0"/>
                  </a:moveTo>
                  <a:lnTo>
                    <a:pt x="8229600" y="0"/>
                  </a:lnTo>
                  <a:lnTo>
                    <a:pt x="8229600" y="76200"/>
                  </a:lnTo>
                  <a:lnTo>
                    <a:pt x="8305800" y="76200"/>
                  </a:lnTo>
                  <a:lnTo>
                    <a:pt x="8305800" y="0"/>
                  </a:lnTo>
                  <a:close/>
                </a:path>
                <a:path w="8973185" h="1311910">
                  <a:moveTo>
                    <a:pt x="8458200" y="0"/>
                  </a:moveTo>
                  <a:lnTo>
                    <a:pt x="8382000" y="0"/>
                  </a:lnTo>
                  <a:lnTo>
                    <a:pt x="8382000" y="76200"/>
                  </a:lnTo>
                  <a:lnTo>
                    <a:pt x="8458200" y="76200"/>
                  </a:lnTo>
                  <a:lnTo>
                    <a:pt x="8458200" y="0"/>
                  </a:lnTo>
                  <a:close/>
                </a:path>
                <a:path w="8973185" h="1311910">
                  <a:moveTo>
                    <a:pt x="8610600" y="0"/>
                  </a:moveTo>
                  <a:lnTo>
                    <a:pt x="8534400" y="0"/>
                  </a:lnTo>
                  <a:lnTo>
                    <a:pt x="8534400" y="76200"/>
                  </a:lnTo>
                  <a:lnTo>
                    <a:pt x="8610600" y="76200"/>
                  </a:lnTo>
                  <a:lnTo>
                    <a:pt x="8610600" y="0"/>
                  </a:lnTo>
                  <a:close/>
                </a:path>
                <a:path w="8973185" h="1311910">
                  <a:moveTo>
                    <a:pt x="8763000" y="0"/>
                  </a:moveTo>
                  <a:lnTo>
                    <a:pt x="8686800" y="0"/>
                  </a:lnTo>
                  <a:lnTo>
                    <a:pt x="8686800" y="76200"/>
                  </a:lnTo>
                  <a:lnTo>
                    <a:pt x="8763000" y="76200"/>
                  </a:lnTo>
                  <a:lnTo>
                    <a:pt x="8763000" y="0"/>
                  </a:lnTo>
                  <a:close/>
                </a:path>
                <a:path w="8973185" h="1311910">
                  <a:moveTo>
                    <a:pt x="8973147" y="1235710"/>
                  </a:moveTo>
                  <a:lnTo>
                    <a:pt x="8898877" y="1235710"/>
                  </a:lnTo>
                  <a:lnTo>
                    <a:pt x="8898877" y="1311910"/>
                  </a:lnTo>
                  <a:lnTo>
                    <a:pt x="8973147" y="1311910"/>
                  </a:lnTo>
                  <a:lnTo>
                    <a:pt x="8973147" y="1235710"/>
                  </a:lnTo>
                  <a:close/>
                </a:path>
                <a:path w="8973185" h="1311910">
                  <a:moveTo>
                    <a:pt x="8973147" y="1083310"/>
                  </a:moveTo>
                  <a:lnTo>
                    <a:pt x="8898877" y="1083310"/>
                  </a:lnTo>
                  <a:lnTo>
                    <a:pt x="8898877" y="1159510"/>
                  </a:lnTo>
                  <a:lnTo>
                    <a:pt x="8973147" y="1159510"/>
                  </a:lnTo>
                  <a:lnTo>
                    <a:pt x="8973147" y="1083310"/>
                  </a:lnTo>
                  <a:close/>
                </a:path>
                <a:path w="8973185" h="1311910">
                  <a:moveTo>
                    <a:pt x="8973147" y="930910"/>
                  </a:moveTo>
                  <a:lnTo>
                    <a:pt x="8898877" y="930910"/>
                  </a:lnTo>
                  <a:lnTo>
                    <a:pt x="8898877" y="1007110"/>
                  </a:lnTo>
                  <a:lnTo>
                    <a:pt x="8973147" y="1007110"/>
                  </a:lnTo>
                  <a:lnTo>
                    <a:pt x="8973147" y="930910"/>
                  </a:lnTo>
                  <a:close/>
                </a:path>
                <a:path w="8973185" h="1311910">
                  <a:moveTo>
                    <a:pt x="8973147" y="778510"/>
                  </a:moveTo>
                  <a:lnTo>
                    <a:pt x="8898877" y="778510"/>
                  </a:lnTo>
                  <a:lnTo>
                    <a:pt x="8898877" y="854710"/>
                  </a:lnTo>
                  <a:lnTo>
                    <a:pt x="8973147" y="854710"/>
                  </a:lnTo>
                  <a:lnTo>
                    <a:pt x="8973147" y="778510"/>
                  </a:lnTo>
                  <a:close/>
                </a:path>
                <a:path w="8973185" h="1311910">
                  <a:moveTo>
                    <a:pt x="8973147" y="626110"/>
                  </a:moveTo>
                  <a:lnTo>
                    <a:pt x="8898877" y="626110"/>
                  </a:lnTo>
                  <a:lnTo>
                    <a:pt x="8898877" y="702310"/>
                  </a:lnTo>
                  <a:lnTo>
                    <a:pt x="8973147" y="702310"/>
                  </a:lnTo>
                  <a:lnTo>
                    <a:pt x="8973147" y="626110"/>
                  </a:lnTo>
                  <a:close/>
                </a:path>
                <a:path w="8973185" h="1311910">
                  <a:moveTo>
                    <a:pt x="8973147" y="473710"/>
                  </a:moveTo>
                  <a:lnTo>
                    <a:pt x="8898877" y="473710"/>
                  </a:lnTo>
                  <a:lnTo>
                    <a:pt x="8898877" y="549910"/>
                  </a:lnTo>
                  <a:lnTo>
                    <a:pt x="8973147" y="549910"/>
                  </a:lnTo>
                  <a:lnTo>
                    <a:pt x="8973147" y="473710"/>
                  </a:lnTo>
                  <a:close/>
                </a:path>
                <a:path w="8973185" h="1311910">
                  <a:moveTo>
                    <a:pt x="8973147" y="321310"/>
                  </a:moveTo>
                  <a:lnTo>
                    <a:pt x="8898877" y="321310"/>
                  </a:lnTo>
                  <a:lnTo>
                    <a:pt x="8898877" y="397510"/>
                  </a:lnTo>
                  <a:lnTo>
                    <a:pt x="8973147" y="397510"/>
                  </a:lnTo>
                  <a:lnTo>
                    <a:pt x="8973147" y="321310"/>
                  </a:lnTo>
                  <a:close/>
                </a:path>
                <a:path w="8973185" h="1311910">
                  <a:moveTo>
                    <a:pt x="8973147" y="168910"/>
                  </a:moveTo>
                  <a:lnTo>
                    <a:pt x="8898877" y="168910"/>
                  </a:lnTo>
                  <a:lnTo>
                    <a:pt x="8898877" y="245110"/>
                  </a:lnTo>
                  <a:lnTo>
                    <a:pt x="8973147" y="245110"/>
                  </a:lnTo>
                  <a:lnTo>
                    <a:pt x="8973147" y="168910"/>
                  </a:lnTo>
                  <a:close/>
                </a:path>
                <a:path w="8973185" h="1311910">
                  <a:moveTo>
                    <a:pt x="8973147" y="16510"/>
                  </a:moveTo>
                  <a:lnTo>
                    <a:pt x="8915400" y="16510"/>
                  </a:lnTo>
                  <a:lnTo>
                    <a:pt x="8915400" y="0"/>
                  </a:lnTo>
                  <a:lnTo>
                    <a:pt x="8839200" y="0"/>
                  </a:lnTo>
                  <a:lnTo>
                    <a:pt x="8839200" y="16510"/>
                  </a:lnTo>
                  <a:lnTo>
                    <a:pt x="8839200" y="76200"/>
                  </a:lnTo>
                  <a:lnTo>
                    <a:pt x="8898877" y="76200"/>
                  </a:lnTo>
                  <a:lnTo>
                    <a:pt x="8898877" y="92710"/>
                  </a:lnTo>
                  <a:lnTo>
                    <a:pt x="8973147" y="92710"/>
                  </a:lnTo>
                  <a:lnTo>
                    <a:pt x="8973147" y="76200"/>
                  </a:lnTo>
                  <a:lnTo>
                    <a:pt x="8973147" y="165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032654" y="2575432"/>
              <a:ext cx="533400" cy="76200"/>
            </a:xfrm>
            <a:custGeom>
              <a:avLst/>
              <a:gdLst/>
              <a:ahLst/>
              <a:cxnLst/>
              <a:rect l="l" t="t" r="r" b="b"/>
              <a:pathLst>
                <a:path w="533400" h="76200">
                  <a:moveTo>
                    <a:pt x="762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  <a:path w="533400" h="76200">
                  <a:moveTo>
                    <a:pt x="228600" y="0"/>
                  </a:moveTo>
                  <a:lnTo>
                    <a:pt x="152400" y="0"/>
                  </a:lnTo>
                  <a:lnTo>
                    <a:pt x="152400" y="76200"/>
                  </a:lnTo>
                  <a:lnTo>
                    <a:pt x="228600" y="76200"/>
                  </a:lnTo>
                  <a:lnTo>
                    <a:pt x="228600" y="0"/>
                  </a:lnTo>
                  <a:close/>
                </a:path>
                <a:path w="533400" h="76200">
                  <a:moveTo>
                    <a:pt x="381000" y="0"/>
                  </a:moveTo>
                  <a:lnTo>
                    <a:pt x="304800" y="0"/>
                  </a:lnTo>
                  <a:lnTo>
                    <a:pt x="304800" y="76200"/>
                  </a:lnTo>
                  <a:lnTo>
                    <a:pt x="381000" y="76200"/>
                  </a:lnTo>
                  <a:lnTo>
                    <a:pt x="381000" y="0"/>
                  </a:lnTo>
                  <a:close/>
                </a:path>
                <a:path w="533400" h="76200">
                  <a:moveTo>
                    <a:pt x="533400" y="0"/>
                  </a:moveTo>
                  <a:lnTo>
                    <a:pt x="457200" y="0"/>
                  </a:lnTo>
                  <a:lnTo>
                    <a:pt x="457200" y="76200"/>
                  </a:lnTo>
                  <a:lnTo>
                    <a:pt x="533400" y="762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737" rIns="0" bIns="0" rtlCol="0" vert="horz">
            <a:spAutoFit/>
          </a:bodyPr>
          <a:lstStyle/>
          <a:p>
            <a:pPr marL="383984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Roadmap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018327" y="5192000"/>
            <a:ext cx="12270105" cy="5095240"/>
          </a:xfrm>
          <a:custGeom>
            <a:avLst/>
            <a:gdLst/>
            <a:ahLst/>
            <a:cxnLst/>
            <a:rect l="l" t="t" r="r" b="b"/>
            <a:pathLst>
              <a:path w="12270105" h="5095240">
                <a:moveTo>
                  <a:pt x="12269673" y="88900"/>
                </a:moveTo>
                <a:lnTo>
                  <a:pt x="12229389" y="101600"/>
                </a:lnTo>
                <a:lnTo>
                  <a:pt x="12036958" y="152400"/>
                </a:lnTo>
                <a:lnTo>
                  <a:pt x="11987327" y="152400"/>
                </a:lnTo>
                <a:lnTo>
                  <a:pt x="11937683" y="165100"/>
                </a:lnTo>
                <a:lnTo>
                  <a:pt x="11838407" y="165100"/>
                </a:lnTo>
                <a:lnTo>
                  <a:pt x="11788775" y="177800"/>
                </a:lnTo>
                <a:lnTo>
                  <a:pt x="11689499" y="177800"/>
                </a:lnTo>
                <a:lnTo>
                  <a:pt x="11639855" y="165100"/>
                </a:lnTo>
                <a:lnTo>
                  <a:pt x="11490935" y="165100"/>
                </a:lnTo>
                <a:lnTo>
                  <a:pt x="11441303" y="152400"/>
                </a:lnTo>
                <a:lnTo>
                  <a:pt x="11391659" y="152400"/>
                </a:lnTo>
                <a:lnTo>
                  <a:pt x="11342014" y="139700"/>
                </a:lnTo>
                <a:lnTo>
                  <a:pt x="11292383" y="139700"/>
                </a:lnTo>
                <a:lnTo>
                  <a:pt x="11242739" y="127000"/>
                </a:lnTo>
                <a:lnTo>
                  <a:pt x="11193107" y="127000"/>
                </a:lnTo>
                <a:lnTo>
                  <a:pt x="11143463" y="114300"/>
                </a:lnTo>
                <a:lnTo>
                  <a:pt x="11093831" y="114300"/>
                </a:lnTo>
                <a:lnTo>
                  <a:pt x="10994555" y="88900"/>
                </a:lnTo>
                <a:lnTo>
                  <a:pt x="10944924" y="88900"/>
                </a:lnTo>
                <a:lnTo>
                  <a:pt x="10789577" y="50800"/>
                </a:lnTo>
                <a:lnTo>
                  <a:pt x="10737964" y="50800"/>
                </a:lnTo>
                <a:lnTo>
                  <a:pt x="10686415" y="38100"/>
                </a:lnTo>
                <a:lnTo>
                  <a:pt x="10634929" y="38100"/>
                </a:lnTo>
                <a:lnTo>
                  <a:pt x="10532135" y="12700"/>
                </a:lnTo>
                <a:lnTo>
                  <a:pt x="10429519" y="12700"/>
                </a:lnTo>
                <a:lnTo>
                  <a:pt x="10378262" y="0"/>
                </a:lnTo>
                <a:lnTo>
                  <a:pt x="9956609" y="0"/>
                </a:lnTo>
                <a:lnTo>
                  <a:pt x="9903777" y="12700"/>
                </a:lnTo>
                <a:lnTo>
                  <a:pt x="9851555" y="12700"/>
                </a:lnTo>
                <a:lnTo>
                  <a:pt x="9749015" y="38100"/>
                </a:lnTo>
                <a:lnTo>
                  <a:pt x="9698761" y="38100"/>
                </a:lnTo>
                <a:lnTo>
                  <a:pt x="9552343" y="76200"/>
                </a:lnTo>
                <a:lnTo>
                  <a:pt x="9505074" y="101600"/>
                </a:lnTo>
                <a:lnTo>
                  <a:pt x="9413011" y="127000"/>
                </a:lnTo>
                <a:lnTo>
                  <a:pt x="9368257" y="152400"/>
                </a:lnTo>
                <a:lnTo>
                  <a:pt x="9324403" y="165100"/>
                </a:lnTo>
                <a:lnTo>
                  <a:pt x="9281452" y="190500"/>
                </a:lnTo>
                <a:lnTo>
                  <a:pt x="9239466" y="215900"/>
                </a:lnTo>
                <a:lnTo>
                  <a:pt x="9198432" y="228600"/>
                </a:lnTo>
                <a:lnTo>
                  <a:pt x="9158402" y="254000"/>
                </a:lnTo>
                <a:lnTo>
                  <a:pt x="9119400" y="279400"/>
                </a:lnTo>
                <a:lnTo>
                  <a:pt x="9081440" y="304800"/>
                </a:lnTo>
                <a:lnTo>
                  <a:pt x="9044559" y="342900"/>
                </a:lnTo>
                <a:lnTo>
                  <a:pt x="9008783" y="368300"/>
                </a:lnTo>
                <a:lnTo>
                  <a:pt x="8974125" y="393700"/>
                </a:lnTo>
                <a:lnTo>
                  <a:pt x="8940622" y="431800"/>
                </a:lnTo>
                <a:lnTo>
                  <a:pt x="8908313" y="457200"/>
                </a:lnTo>
                <a:lnTo>
                  <a:pt x="8877198" y="495300"/>
                </a:lnTo>
                <a:lnTo>
                  <a:pt x="8847315" y="533400"/>
                </a:lnTo>
                <a:lnTo>
                  <a:pt x="8818689" y="558800"/>
                </a:lnTo>
                <a:lnTo>
                  <a:pt x="8791359" y="596900"/>
                </a:lnTo>
                <a:lnTo>
                  <a:pt x="8765337" y="635000"/>
                </a:lnTo>
                <a:lnTo>
                  <a:pt x="8740648" y="673100"/>
                </a:lnTo>
                <a:lnTo>
                  <a:pt x="8717318" y="711200"/>
                </a:lnTo>
                <a:lnTo>
                  <a:pt x="8696160" y="762000"/>
                </a:lnTo>
                <a:lnTo>
                  <a:pt x="8677834" y="800100"/>
                </a:lnTo>
                <a:lnTo>
                  <a:pt x="8662149" y="838200"/>
                </a:lnTo>
                <a:lnTo>
                  <a:pt x="8648941" y="876300"/>
                </a:lnTo>
                <a:lnTo>
                  <a:pt x="8638019" y="927100"/>
                </a:lnTo>
                <a:lnTo>
                  <a:pt x="8629193" y="965200"/>
                </a:lnTo>
                <a:lnTo>
                  <a:pt x="8622297" y="1003300"/>
                </a:lnTo>
                <a:lnTo>
                  <a:pt x="8617140" y="1041400"/>
                </a:lnTo>
                <a:lnTo>
                  <a:pt x="8613534" y="1092200"/>
                </a:lnTo>
                <a:lnTo>
                  <a:pt x="8611298" y="1130300"/>
                </a:lnTo>
                <a:lnTo>
                  <a:pt x="8610257" y="1181100"/>
                </a:lnTo>
                <a:lnTo>
                  <a:pt x="8610219" y="1219200"/>
                </a:lnTo>
                <a:lnTo>
                  <a:pt x="8611019" y="1257300"/>
                </a:lnTo>
                <a:lnTo>
                  <a:pt x="8612454" y="1308100"/>
                </a:lnTo>
                <a:lnTo>
                  <a:pt x="8614346" y="1346200"/>
                </a:lnTo>
                <a:lnTo>
                  <a:pt x="8616518" y="1384300"/>
                </a:lnTo>
                <a:lnTo>
                  <a:pt x="8618791" y="1435100"/>
                </a:lnTo>
                <a:lnTo>
                  <a:pt x="8620976" y="1473200"/>
                </a:lnTo>
                <a:lnTo>
                  <a:pt x="8622894" y="1524000"/>
                </a:lnTo>
                <a:lnTo>
                  <a:pt x="8624367" y="1562100"/>
                </a:lnTo>
                <a:lnTo>
                  <a:pt x="8625192" y="1600200"/>
                </a:lnTo>
                <a:lnTo>
                  <a:pt x="8625218" y="1651000"/>
                </a:lnTo>
                <a:lnTo>
                  <a:pt x="8624227" y="1689100"/>
                </a:lnTo>
                <a:lnTo>
                  <a:pt x="8622068" y="1739900"/>
                </a:lnTo>
                <a:lnTo>
                  <a:pt x="8618537" y="1778000"/>
                </a:lnTo>
                <a:lnTo>
                  <a:pt x="8613457" y="1816100"/>
                </a:lnTo>
                <a:lnTo>
                  <a:pt x="8606663" y="1866900"/>
                </a:lnTo>
                <a:lnTo>
                  <a:pt x="8597951" y="1905000"/>
                </a:lnTo>
                <a:lnTo>
                  <a:pt x="8587143" y="1943100"/>
                </a:lnTo>
                <a:lnTo>
                  <a:pt x="8574062" y="1993900"/>
                </a:lnTo>
                <a:lnTo>
                  <a:pt x="8558517" y="2032000"/>
                </a:lnTo>
                <a:lnTo>
                  <a:pt x="8540331" y="2070100"/>
                </a:lnTo>
                <a:lnTo>
                  <a:pt x="8519325" y="2108200"/>
                </a:lnTo>
                <a:lnTo>
                  <a:pt x="8495322" y="2159000"/>
                </a:lnTo>
                <a:lnTo>
                  <a:pt x="8468119" y="2197100"/>
                </a:lnTo>
                <a:lnTo>
                  <a:pt x="8437550" y="2235200"/>
                </a:lnTo>
                <a:lnTo>
                  <a:pt x="8405012" y="2273300"/>
                </a:lnTo>
                <a:lnTo>
                  <a:pt x="8371637" y="2298700"/>
                </a:lnTo>
                <a:lnTo>
                  <a:pt x="8337461" y="2336800"/>
                </a:lnTo>
                <a:lnTo>
                  <a:pt x="8302549" y="2362200"/>
                </a:lnTo>
                <a:lnTo>
                  <a:pt x="8266938" y="2387600"/>
                </a:lnTo>
                <a:lnTo>
                  <a:pt x="8118424" y="2438400"/>
                </a:lnTo>
                <a:lnTo>
                  <a:pt x="8080007" y="2451100"/>
                </a:lnTo>
                <a:lnTo>
                  <a:pt x="7882509" y="2451100"/>
                </a:lnTo>
                <a:lnTo>
                  <a:pt x="7639672" y="2374900"/>
                </a:lnTo>
                <a:lnTo>
                  <a:pt x="7599223" y="2349500"/>
                </a:lnTo>
                <a:lnTo>
                  <a:pt x="7558913" y="2336800"/>
                </a:lnTo>
                <a:lnTo>
                  <a:pt x="7518768" y="2311400"/>
                </a:lnTo>
                <a:lnTo>
                  <a:pt x="7478852" y="2298700"/>
                </a:lnTo>
                <a:lnTo>
                  <a:pt x="7399858" y="2247900"/>
                </a:lnTo>
                <a:lnTo>
                  <a:pt x="7360882" y="2235200"/>
                </a:lnTo>
                <a:lnTo>
                  <a:pt x="7284186" y="2184400"/>
                </a:lnTo>
                <a:lnTo>
                  <a:pt x="7209498" y="2133600"/>
                </a:lnTo>
                <a:lnTo>
                  <a:pt x="7173011" y="2108200"/>
                </a:lnTo>
                <a:lnTo>
                  <a:pt x="7137159" y="2082800"/>
                </a:lnTo>
                <a:lnTo>
                  <a:pt x="7101992" y="2070100"/>
                </a:lnTo>
                <a:lnTo>
                  <a:pt x="7067550" y="2044700"/>
                </a:lnTo>
                <a:lnTo>
                  <a:pt x="7033882" y="2019300"/>
                </a:lnTo>
                <a:lnTo>
                  <a:pt x="7001040" y="1993900"/>
                </a:lnTo>
                <a:lnTo>
                  <a:pt x="6969074" y="1981200"/>
                </a:lnTo>
                <a:lnTo>
                  <a:pt x="6938010" y="1955800"/>
                </a:lnTo>
                <a:lnTo>
                  <a:pt x="6901701" y="1930400"/>
                </a:lnTo>
                <a:lnTo>
                  <a:pt x="6864197" y="1917700"/>
                </a:lnTo>
                <a:lnTo>
                  <a:pt x="6825564" y="1892300"/>
                </a:lnTo>
                <a:lnTo>
                  <a:pt x="6785851" y="1866900"/>
                </a:lnTo>
                <a:lnTo>
                  <a:pt x="6745110" y="1854200"/>
                </a:lnTo>
                <a:lnTo>
                  <a:pt x="6703390" y="1828800"/>
                </a:lnTo>
                <a:lnTo>
                  <a:pt x="6660756" y="1816100"/>
                </a:lnTo>
                <a:lnTo>
                  <a:pt x="6617271" y="1790700"/>
                </a:lnTo>
                <a:lnTo>
                  <a:pt x="6572974" y="1778000"/>
                </a:lnTo>
                <a:lnTo>
                  <a:pt x="6527914" y="1752600"/>
                </a:lnTo>
                <a:lnTo>
                  <a:pt x="6435788" y="1727200"/>
                </a:lnTo>
                <a:lnTo>
                  <a:pt x="6097740" y="1638300"/>
                </a:lnTo>
                <a:lnTo>
                  <a:pt x="6048210" y="1638300"/>
                </a:lnTo>
                <a:lnTo>
                  <a:pt x="5998527" y="1625600"/>
                </a:lnTo>
                <a:lnTo>
                  <a:pt x="5948756" y="1625600"/>
                </a:lnTo>
                <a:lnTo>
                  <a:pt x="5898947" y="1612900"/>
                </a:lnTo>
                <a:lnTo>
                  <a:pt x="5602440" y="1612900"/>
                </a:lnTo>
                <a:lnTo>
                  <a:pt x="5553926" y="1625600"/>
                </a:lnTo>
                <a:lnTo>
                  <a:pt x="5505818" y="1625600"/>
                </a:lnTo>
                <a:lnTo>
                  <a:pt x="5411025" y="1651000"/>
                </a:lnTo>
                <a:lnTo>
                  <a:pt x="5364467" y="1651000"/>
                </a:lnTo>
                <a:lnTo>
                  <a:pt x="5318518" y="1663700"/>
                </a:lnTo>
                <a:lnTo>
                  <a:pt x="5273256" y="1689100"/>
                </a:lnTo>
                <a:lnTo>
                  <a:pt x="5185003" y="1714500"/>
                </a:lnTo>
                <a:lnTo>
                  <a:pt x="5142115" y="1739900"/>
                </a:lnTo>
                <a:lnTo>
                  <a:pt x="5096573" y="1752600"/>
                </a:lnTo>
                <a:lnTo>
                  <a:pt x="5051793" y="1778000"/>
                </a:lnTo>
                <a:lnTo>
                  <a:pt x="5007876" y="1816100"/>
                </a:lnTo>
                <a:lnTo>
                  <a:pt x="4964900" y="1841500"/>
                </a:lnTo>
                <a:lnTo>
                  <a:pt x="4922964" y="1866900"/>
                </a:lnTo>
                <a:lnTo>
                  <a:pt x="4882172" y="1905000"/>
                </a:lnTo>
                <a:lnTo>
                  <a:pt x="4842586" y="1930400"/>
                </a:lnTo>
                <a:lnTo>
                  <a:pt x="4804321" y="1968500"/>
                </a:lnTo>
                <a:lnTo>
                  <a:pt x="4767453" y="2006600"/>
                </a:lnTo>
                <a:lnTo>
                  <a:pt x="4732096" y="2032000"/>
                </a:lnTo>
                <a:lnTo>
                  <a:pt x="4698314" y="2070100"/>
                </a:lnTo>
                <a:lnTo>
                  <a:pt x="4666221" y="2108200"/>
                </a:lnTo>
                <a:lnTo>
                  <a:pt x="4635906" y="2146300"/>
                </a:lnTo>
                <a:lnTo>
                  <a:pt x="4607445" y="2184400"/>
                </a:lnTo>
                <a:lnTo>
                  <a:pt x="4580953" y="2222500"/>
                </a:lnTo>
                <a:lnTo>
                  <a:pt x="4556493" y="2273300"/>
                </a:lnTo>
                <a:lnTo>
                  <a:pt x="4534179" y="2311400"/>
                </a:lnTo>
                <a:lnTo>
                  <a:pt x="4510329" y="2349500"/>
                </a:lnTo>
                <a:lnTo>
                  <a:pt x="4489475" y="2400300"/>
                </a:lnTo>
                <a:lnTo>
                  <a:pt x="4471238" y="2451100"/>
                </a:lnTo>
                <a:lnTo>
                  <a:pt x="4455223" y="2501900"/>
                </a:lnTo>
                <a:lnTo>
                  <a:pt x="4441063" y="2552700"/>
                </a:lnTo>
                <a:lnTo>
                  <a:pt x="4428375" y="2603500"/>
                </a:lnTo>
                <a:lnTo>
                  <a:pt x="4416768" y="2641600"/>
                </a:lnTo>
                <a:lnTo>
                  <a:pt x="4405871" y="2692400"/>
                </a:lnTo>
                <a:lnTo>
                  <a:pt x="4395292" y="2743200"/>
                </a:lnTo>
                <a:lnTo>
                  <a:pt x="4384662" y="2794000"/>
                </a:lnTo>
                <a:lnTo>
                  <a:pt x="4373600" y="2844800"/>
                </a:lnTo>
                <a:lnTo>
                  <a:pt x="4361726" y="2895600"/>
                </a:lnTo>
                <a:lnTo>
                  <a:pt x="4348645" y="2946400"/>
                </a:lnTo>
                <a:lnTo>
                  <a:pt x="4333989" y="2984500"/>
                </a:lnTo>
                <a:lnTo>
                  <a:pt x="4317377" y="3035300"/>
                </a:lnTo>
                <a:lnTo>
                  <a:pt x="4298416" y="3086100"/>
                </a:lnTo>
                <a:lnTo>
                  <a:pt x="4280687" y="3124200"/>
                </a:lnTo>
                <a:lnTo>
                  <a:pt x="4260862" y="3162300"/>
                </a:lnTo>
                <a:lnTo>
                  <a:pt x="4238955" y="3200400"/>
                </a:lnTo>
                <a:lnTo>
                  <a:pt x="4215028" y="3238500"/>
                </a:lnTo>
                <a:lnTo>
                  <a:pt x="4189107" y="3276600"/>
                </a:lnTo>
                <a:lnTo>
                  <a:pt x="4161256" y="3314700"/>
                </a:lnTo>
                <a:lnTo>
                  <a:pt x="4131487" y="3365500"/>
                </a:lnTo>
                <a:lnTo>
                  <a:pt x="4099864" y="3403600"/>
                </a:lnTo>
                <a:lnTo>
                  <a:pt x="4066425" y="3441700"/>
                </a:lnTo>
                <a:lnTo>
                  <a:pt x="4031208" y="3479800"/>
                </a:lnTo>
                <a:lnTo>
                  <a:pt x="3994251" y="3505200"/>
                </a:lnTo>
                <a:lnTo>
                  <a:pt x="3955605" y="3543300"/>
                </a:lnTo>
                <a:lnTo>
                  <a:pt x="3915308" y="3581400"/>
                </a:lnTo>
                <a:lnTo>
                  <a:pt x="3873398" y="3606800"/>
                </a:lnTo>
                <a:lnTo>
                  <a:pt x="3829913" y="3632200"/>
                </a:lnTo>
                <a:lnTo>
                  <a:pt x="3784917" y="3657600"/>
                </a:lnTo>
                <a:lnTo>
                  <a:pt x="3738422" y="3683000"/>
                </a:lnTo>
                <a:lnTo>
                  <a:pt x="3353358" y="3784600"/>
                </a:lnTo>
                <a:lnTo>
                  <a:pt x="3304070" y="3784600"/>
                </a:lnTo>
                <a:lnTo>
                  <a:pt x="3254603" y="3797300"/>
                </a:lnTo>
                <a:lnTo>
                  <a:pt x="3205010" y="3797300"/>
                </a:lnTo>
                <a:lnTo>
                  <a:pt x="3155327" y="3810000"/>
                </a:lnTo>
                <a:lnTo>
                  <a:pt x="3055848" y="3810000"/>
                </a:lnTo>
                <a:lnTo>
                  <a:pt x="3006128" y="3822700"/>
                </a:lnTo>
                <a:lnTo>
                  <a:pt x="2906915" y="3835400"/>
                </a:lnTo>
                <a:lnTo>
                  <a:pt x="2808262" y="3835400"/>
                </a:lnTo>
                <a:lnTo>
                  <a:pt x="2759240" y="3848100"/>
                </a:lnTo>
                <a:lnTo>
                  <a:pt x="2710472" y="3848100"/>
                </a:lnTo>
                <a:lnTo>
                  <a:pt x="2659265" y="3860800"/>
                </a:lnTo>
                <a:lnTo>
                  <a:pt x="2608110" y="3860800"/>
                </a:lnTo>
                <a:lnTo>
                  <a:pt x="2557018" y="3873500"/>
                </a:lnTo>
                <a:lnTo>
                  <a:pt x="2505976" y="3873500"/>
                </a:lnTo>
                <a:lnTo>
                  <a:pt x="2404160" y="3898900"/>
                </a:lnTo>
                <a:lnTo>
                  <a:pt x="2353386" y="3898900"/>
                </a:lnTo>
                <a:lnTo>
                  <a:pt x="1706219" y="4064000"/>
                </a:lnTo>
                <a:lnTo>
                  <a:pt x="1657743" y="4089400"/>
                </a:lnTo>
                <a:lnTo>
                  <a:pt x="1561515" y="4114800"/>
                </a:lnTo>
                <a:lnTo>
                  <a:pt x="1513776" y="4140200"/>
                </a:lnTo>
                <a:lnTo>
                  <a:pt x="1419098" y="4165600"/>
                </a:lnTo>
                <a:lnTo>
                  <a:pt x="1372171" y="4191000"/>
                </a:lnTo>
                <a:lnTo>
                  <a:pt x="1325537" y="4203700"/>
                </a:lnTo>
                <a:lnTo>
                  <a:pt x="1233157" y="4254500"/>
                </a:lnTo>
                <a:lnTo>
                  <a:pt x="1187450" y="4267200"/>
                </a:lnTo>
                <a:lnTo>
                  <a:pt x="1142060" y="4292600"/>
                </a:lnTo>
                <a:lnTo>
                  <a:pt x="1097013" y="4305300"/>
                </a:lnTo>
                <a:lnTo>
                  <a:pt x="963955" y="4381500"/>
                </a:lnTo>
                <a:lnTo>
                  <a:pt x="920343" y="4394200"/>
                </a:lnTo>
                <a:lnTo>
                  <a:pt x="791819" y="4470400"/>
                </a:lnTo>
                <a:lnTo>
                  <a:pt x="666991" y="4546600"/>
                </a:lnTo>
                <a:lnTo>
                  <a:pt x="585939" y="4597400"/>
                </a:lnTo>
                <a:lnTo>
                  <a:pt x="506704" y="4648200"/>
                </a:lnTo>
                <a:lnTo>
                  <a:pt x="467791" y="4686300"/>
                </a:lnTo>
                <a:lnTo>
                  <a:pt x="391439" y="4737100"/>
                </a:lnTo>
                <a:lnTo>
                  <a:pt x="354012" y="4762500"/>
                </a:lnTo>
                <a:lnTo>
                  <a:pt x="317093" y="4800600"/>
                </a:lnTo>
                <a:lnTo>
                  <a:pt x="280695" y="4826000"/>
                </a:lnTo>
                <a:lnTo>
                  <a:pt x="244830" y="4851400"/>
                </a:lnTo>
                <a:lnTo>
                  <a:pt x="209499" y="4889500"/>
                </a:lnTo>
                <a:lnTo>
                  <a:pt x="174713" y="4914900"/>
                </a:lnTo>
                <a:lnTo>
                  <a:pt x="140500" y="4953000"/>
                </a:lnTo>
                <a:lnTo>
                  <a:pt x="106832" y="4978400"/>
                </a:lnTo>
                <a:lnTo>
                  <a:pt x="73761" y="5016500"/>
                </a:lnTo>
                <a:lnTo>
                  <a:pt x="41262" y="5041900"/>
                </a:lnTo>
                <a:lnTo>
                  <a:pt x="9359" y="5080000"/>
                </a:lnTo>
                <a:lnTo>
                  <a:pt x="0" y="5092700"/>
                </a:lnTo>
                <a:lnTo>
                  <a:pt x="6501130" y="5092700"/>
                </a:lnTo>
                <a:lnTo>
                  <a:pt x="6496888" y="5095011"/>
                </a:lnTo>
                <a:lnTo>
                  <a:pt x="12269661" y="5095011"/>
                </a:lnTo>
                <a:lnTo>
                  <a:pt x="12269661" y="5092700"/>
                </a:lnTo>
                <a:lnTo>
                  <a:pt x="12269673" y="2451100"/>
                </a:lnTo>
                <a:lnTo>
                  <a:pt x="12269673" y="177800"/>
                </a:lnTo>
                <a:lnTo>
                  <a:pt x="12269673" y="88900"/>
                </a:lnTo>
                <a:close/>
              </a:path>
            </a:pathLst>
          </a:custGeom>
          <a:solidFill>
            <a:srgbClr val="0A011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7984" y="3085965"/>
            <a:ext cx="5089525" cy="1610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400" spc="-10" b="1">
                <a:latin typeface="Arial"/>
                <a:cs typeface="Arial"/>
              </a:rPr>
              <a:t>Thanks!</a:t>
            </a:r>
            <a:endParaRPr sz="104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02666" y="1557339"/>
            <a:ext cx="4228908" cy="32765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8576945" cy="1863725"/>
            <a:chOff x="0" y="0"/>
            <a:chExt cx="8576945" cy="1863725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8576945" cy="1863725"/>
            </a:xfrm>
            <a:custGeom>
              <a:avLst/>
              <a:gdLst/>
              <a:ahLst/>
              <a:cxnLst/>
              <a:rect l="l" t="t" r="r" b="b"/>
              <a:pathLst>
                <a:path w="8576945" h="1863725">
                  <a:moveTo>
                    <a:pt x="1146781" y="1863619"/>
                  </a:moveTo>
                  <a:lnTo>
                    <a:pt x="1098628" y="1862690"/>
                  </a:lnTo>
                  <a:lnTo>
                    <a:pt x="1050223" y="1860005"/>
                  </a:lnTo>
                  <a:lnTo>
                    <a:pt x="1001597" y="1855570"/>
                  </a:lnTo>
                  <a:lnTo>
                    <a:pt x="952785" y="1849391"/>
                  </a:lnTo>
                  <a:lnTo>
                    <a:pt x="903819" y="1841476"/>
                  </a:lnTo>
                  <a:lnTo>
                    <a:pt x="854732" y="1831830"/>
                  </a:lnTo>
                  <a:lnTo>
                    <a:pt x="805443" y="1820429"/>
                  </a:lnTo>
                  <a:lnTo>
                    <a:pt x="756328" y="1807371"/>
                  </a:lnTo>
                  <a:lnTo>
                    <a:pt x="707077" y="1792571"/>
                  </a:lnTo>
                  <a:lnTo>
                    <a:pt x="658530" y="1775840"/>
                  </a:lnTo>
                  <a:lnTo>
                    <a:pt x="610505" y="1757472"/>
                  </a:lnTo>
                  <a:lnTo>
                    <a:pt x="562943" y="1737613"/>
                  </a:lnTo>
                  <a:lnTo>
                    <a:pt x="515787" y="1716409"/>
                  </a:lnTo>
                  <a:lnTo>
                    <a:pt x="468978" y="1694004"/>
                  </a:lnTo>
                  <a:lnTo>
                    <a:pt x="422460" y="1670544"/>
                  </a:lnTo>
                  <a:lnTo>
                    <a:pt x="376174" y="1646175"/>
                  </a:lnTo>
                  <a:lnTo>
                    <a:pt x="330061" y="1621043"/>
                  </a:lnTo>
                  <a:lnTo>
                    <a:pt x="284066" y="1595292"/>
                  </a:lnTo>
                  <a:lnTo>
                    <a:pt x="146198" y="1515789"/>
                  </a:lnTo>
                  <a:lnTo>
                    <a:pt x="0" y="1432616"/>
                  </a:lnTo>
                  <a:lnTo>
                    <a:pt x="0" y="0"/>
                  </a:lnTo>
                  <a:lnTo>
                    <a:pt x="2876517" y="0"/>
                  </a:lnTo>
                  <a:lnTo>
                    <a:pt x="2842055" y="14863"/>
                  </a:lnTo>
                  <a:lnTo>
                    <a:pt x="2803030" y="35844"/>
                  </a:lnTo>
                  <a:lnTo>
                    <a:pt x="2763317" y="61451"/>
                  </a:lnTo>
                  <a:lnTo>
                    <a:pt x="2722909" y="91865"/>
                  </a:lnTo>
                  <a:lnTo>
                    <a:pt x="2685220" y="124188"/>
                  </a:lnTo>
                  <a:lnTo>
                    <a:pt x="2650287" y="157803"/>
                  </a:lnTo>
                  <a:lnTo>
                    <a:pt x="2617952" y="192635"/>
                  </a:lnTo>
                  <a:lnTo>
                    <a:pt x="2588058" y="228610"/>
                  </a:lnTo>
                  <a:lnTo>
                    <a:pt x="2560446" y="265651"/>
                  </a:lnTo>
                  <a:lnTo>
                    <a:pt x="2534958" y="303684"/>
                  </a:lnTo>
                  <a:lnTo>
                    <a:pt x="2511435" y="342634"/>
                  </a:lnTo>
                  <a:lnTo>
                    <a:pt x="2489720" y="382425"/>
                  </a:lnTo>
                  <a:lnTo>
                    <a:pt x="2469653" y="422983"/>
                  </a:lnTo>
                  <a:lnTo>
                    <a:pt x="2451078" y="464232"/>
                  </a:lnTo>
                  <a:lnTo>
                    <a:pt x="2433834" y="506098"/>
                  </a:lnTo>
                  <a:lnTo>
                    <a:pt x="2417765" y="548504"/>
                  </a:lnTo>
                  <a:lnTo>
                    <a:pt x="2402712" y="591377"/>
                  </a:lnTo>
                  <a:lnTo>
                    <a:pt x="2388517" y="634641"/>
                  </a:lnTo>
                  <a:lnTo>
                    <a:pt x="2375021" y="678220"/>
                  </a:lnTo>
                  <a:lnTo>
                    <a:pt x="2362066" y="722040"/>
                  </a:lnTo>
                  <a:lnTo>
                    <a:pt x="2349494" y="766026"/>
                  </a:lnTo>
                  <a:lnTo>
                    <a:pt x="2337147" y="810102"/>
                  </a:lnTo>
                  <a:lnTo>
                    <a:pt x="2324866" y="854194"/>
                  </a:lnTo>
                  <a:lnTo>
                    <a:pt x="2312493" y="898225"/>
                  </a:lnTo>
                  <a:lnTo>
                    <a:pt x="2299870" y="942123"/>
                  </a:lnTo>
                  <a:lnTo>
                    <a:pt x="2286839" y="985810"/>
                  </a:lnTo>
                  <a:lnTo>
                    <a:pt x="2273241" y="1029212"/>
                  </a:lnTo>
                  <a:lnTo>
                    <a:pt x="2258918" y="1072254"/>
                  </a:lnTo>
                  <a:lnTo>
                    <a:pt x="2243711" y="1114860"/>
                  </a:lnTo>
                  <a:lnTo>
                    <a:pt x="2227464" y="1156957"/>
                  </a:lnTo>
                  <a:lnTo>
                    <a:pt x="2210016" y="1198467"/>
                  </a:lnTo>
                  <a:lnTo>
                    <a:pt x="2191211" y="1239317"/>
                  </a:lnTo>
                  <a:lnTo>
                    <a:pt x="2170890" y="1279432"/>
                  </a:lnTo>
                  <a:lnTo>
                    <a:pt x="2148893" y="1318736"/>
                  </a:lnTo>
                  <a:lnTo>
                    <a:pt x="2125065" y="1357153"/>
                  </a:lnTo>
                  <a:lnTo>
                    <a:pt x="2099245" y="1394610"/>
                  </a:lnTo>
                  <a:lnTo>
                    <a:pt x="2071275" y="1431031"/>
                  </a:lnTo>
                  <a:lnTo>
                    <a:pt x="2040999" y="1466340"/>
                  </a:lnTo>
                  <a:lnTo>
                    <a:pt x="2005795" y="1503743"/>
                  </a:lnTo>
                  <a:lnTo>
                    <a:pt x="1969644" y="1539258"/>
                  </a:lnTo>
                  <a:lnTo>
                    <a:pt x="1932579" y="1572890"/>
                  </a:lnTo>
                  <a:lnTo>
                    <a:pt x="1894633" y="1604646"/>
                  </a:lnTo>
                  <a:lnTo>
                    <a:pt x="1855838" y="1634533"/>
                  </a:lnTo>
                  <a:lnTo>
                    <a:pt x="1816229" y="1662557"/>
                  </a:lnTo>
                  <a:lnTo>
                    <a:pt x="1775839" y="1688724"/>
                  </a:lnTo>
                  <a:lnTo>
                    <a:pt x="1734699" y="1713040"/>
                  </a:lnTo>
                  <a:lnTo>
                    <a:pt x="1692843" y="1735512"/>
                  </a:lnTo>
                  <a:lnTo>
                    <a:pt x="1650305" y="1756146"/>
                  </a:lnTo>
                  <a:lnTo>
                    <a:pt x="1607118" y="1774949"/>
                  </a:lnTo>
                  <a:lnTo>
                    <a:pt x="1563313" y="1791926"/>
                  </a:lnTo>
                  <a:lnTo>
                    <a:pt x="1518925" y="1807084"/>
                  </a:lnTo>
                  <a:lnTo>
                    <a:pt x="1473987" y="1820429"/>
                  </a:lnTo>
                  <a:lnTo>
                    <a:pt x="1428531" y="1831968"/>
                  </a:lnTo>
                  <a:lnTo>
                    <a:pt x="1382591" y="1841707"/>
                  </a:lnTo>
                  <a:lnTo>
                    <a:pt x="1336199" y="1849652"/>
                  </a:lnTo>
                  <a:lnTo>
                    <a:pt x="1289389" y="1855809"/>
                  </a:lnTo>
                  <a:lnTo>
                    <a:pt x="1242194" y="1860185"/>
                  </a:lnTo>
                  <a:lnTo>
                    <a:pt x="1196413" y="1862690"/>
                  </a:lnTo>
                  <a:lnTo>
                    <a:pt x="1200200" y="1862690"/>
                  </a:lnTo>
                  <a:lnTo>
                    <a:pt x="1146781" y="1863619"/>
                  </a:lnTo>
                  <a:close/>
                </a:path>
                <a:path w="8576945" h="1863725">
                  <a:moveTo>
                    <a:pt x="4894335" y="1402343"/>
                  </a:moveTo>
                  <a:lnTo>
                    <a:pt x="4846904" y="1401024"/>
                  </a:lnTo>
                  <a:lnTo>
                    <a:pt x="4799554" y="1397276"/>
                  </a:lnTo>
                  <a:lnTo>
                    <a:pt x="4752342" y="1391186"/>
                  </a:lnTo>
                  <a:lnTo>
                    <a:pt x="4705323" y="1382837"/>
                  </a:lnTo>
                  <a:lnTo>
                    <a:pt x="4658556" y="1372314"/>
                  </a:lnTo>
                  <a:lnTo>
                    <a:pt x="4612095" y="1359704"/>
                  </a:lnTo>
                  <a:lnTo>
                    <a:pt x="4565998" y="1345090"/>
                  </a:lnTo>
                  <a:lnTo>
                    <a:pt x="4520320" y="1328559"/>
                  </a:lnTo>
                  <a:lnTo>
                    <a:pt x="4475119" y="1310194"/>
                  </a:lnTo>
                  <a:lnTo>
                    <a:pt x="4430450" y="1290081"/>
                  </a:lnTo>
                  <a:lnTo>
                    <a:pt x="4386370" y="1268305"/>
                  </a:lnTo>
                  <a:lnTo>
                    <a:pt x="4342936" y="1244950"/>
                  </a:lnTo>
                  <a:lnTo>
                    <a:pt x="4300204" y="1220103"/>
                  </a:lnTo>
                  <a:lnTo>
                    <a:pt x="4258230" y="1193848"/>
                  </a:lnTo>
                  <a:lnTo>
                    <a:pt x="4217071" y="1166269"/>
                  </a:lnTo>
                  <a:lnTo>
                    <a:pt x="4176783" y="1137453"/>
                  </a:lnTo>
                  <a:lnTo>
                    <a:pt x="4137423" y="1107483"/>
                  </a:lnTo>
                  <a:lnTo>
                    <a:pt x="4099046" y="1076446"/>
                  </a:lnTo>
                  <a:lnTo>
                    <a:pt x="4061710" y="1044425"/>
                  </a:lnTo>
                  <a:lnTo>
                    <a:pt x="4025472" y="1011507"/>
                  </a:lnTo>
                  <a:lnTo>
                    <a:pt x="3990386" y="977775"/>
                  </a:lnTo>
                  <a:lnTo>
                    <a:pt x="3956510" y="943316"/>
                  </a:lnTo>
                  <a:lnTo>
                    <a:pt x="3923900" y="908214"/>
                  </a:lnTo>
                  <a:lnTo>
                    <a:pt x="3892613" y="872553"/>
                  </a:lnTo>
                  <a:lnTo>
                    <a:pt x="3862705" y="836420"/>
                  </a:lnTo>
                  <a:lnTo>
                    <a:pt x="3834232" y="799899"/>
                  </a:lnTo>
                  <a:lnTo>
                    <a:pt x="3807251" y="763075"/>
                  </a:lnTo>
                  <a:lnTo>
                    <a:pt x="3781819" y="726033"/>
                  </a:lnTo>
                  <a:lnTo>
                    <a:pt x="3742169" y="665569"/>
                  </a:lnTo>
                  <a:lnTo>
                    <a:pt x="3656800" y="531701"/>
                  </a:lnTo>
                  <a:lnTo>
                    <a:pt x="3634159" y="496601"/>
                  </a:lnTo>
                  <a:lnTo>
                    <a:pt x="3610988" y="461211"/>
                  </a:lnTo>
                  <a:lnTo>
                    <a:pt x="3587279" y="425713"/>
                  </a:lnTo>
                  <a:lnTo>
                    <a:pt x="3563028" y="390291"/>
                  </a:lnTo>
                  <a:lnTo>
                    <a:pt x="3538228" y="355124"/>
                  </a:lnTo>
                  <a:lnTo>
                    <a:pt x="3512873" y="320397"/>
                  </a:lnTo>
                  <a:lnTo>
                    <a:pt x="3486959" y="286291"/>
                  </a:lnTo>
                  <a:lnTo>
                    <a:pt x="3460479" y="252987"/>
                  </a:lnTo>
                  <a:lnTo>
                    <a:pt x="3433426" y="220668"/>
                  </a:lnTo>
                  <a:lnTo>
                    <a:pt x="3405796" y="189516"/>
                  </a:lnTo>
                  <a:lnTo>
                    <a:pt x="3377583" y="159713"/>
                  </a:lnTo>
                  <a:lnTo>
                    <a:pt x="3348780" y="131441"/>
                  </a:lnTo>
                  <a:lnTo>
                    <a:pt x="3319382" y="104882"/>
                  </a:lnTo>
                  <a:lnTo>
                    <a:pt x="3289383" y="80218"/>
                  </a:lnTo>
                  <a:lnTo>
                    <a:pt x="3227559" y="37303"/>
                  </a:lnTo>
                  <a:lnTo>
                    <a:pt x="3163261" y="4153"/>
                  </a:lnTo>
                  <a:lnTo>
                    <a:pt x="3152228" y="0"/>
                  </a:lnTo>
                  <a:lnTo>
                    <a:pt x="6473268" y="0"/>
                  </a:lnTo>
                  <a:lnTo>
                    <a:pt x="6429592" y="29947"/>
                  </a:lnTo>
                  <a:lnTo>
                    <a:pt x="6387728" y="61511"/>
                  </a:lnTo>
                  <a:lnTo>
                    <a:pt x="6347285" y="94694"/>
                  </a:lnTo>
                  <a:lnTo>
                    <a:pt x="6308422" y="129157"/>
                  </a:lnTo>
                  <a:lnTo>
                    <a:pt x="6271300" y="164561"/>
                  </a:lnTo>
                  <a:lnTo>
                    <a:pt x="6236079" y="200567"/>
                  </a:lnTo>
                  <a:lnTo>
                    <a:pt x="6202918" y="236837"/>
                  </a:lnTo>
                  <a:lnTo>
                    <a:pt x="6171976" y="273031"/>
                  </a:lnTo>
                  <a:lnTo>
                    <a:pt x="6143415" y="308812"/>
                  </a:lnTo>
                  <a:lnTo>
                    <a:pt x="6114400" y="348951"/>
                  </a:lnTo>
                  <a:lnTo>
                    <a:pt x="6087021" y="390123"/>
                  </a:lnTo>
                  <a:lnTo>
                    <a:pt x="6061008" y="432177"/>
                  </a:lnTo>
                  <a:lnTo>
                    <a:pt x="6036090" y="474958"/>
                  </a:lnTo>
                  <a:lnTo>
                    <a:pt x="6011995" y="518314"/>
                  </a:lnTo>
                  <a:lnTo>
                    <a:pt x="5988453" y="562089"/>
                  </a:lnTo>
                  <a:lnTo>
                    <a:pt x="5941941" y="650287"/>
                  </a:lnTo>
                  <a:lnTo>
                    <a:pt x="5918429" y="694403"/>
                  </a:lnTo>
                  <a:lnTo>
                    <a:pt x="5894385" y="738324"/>
                  </a:lnTo>
                  <a:lnTo>
                    <a:pt x="5869537" y="781899"/>
                  </a:lnTo>
                  <a:lnTo>
                    <a:pt x="5843615" y="824973"/>
                  </a:lnTo>
                  <a:lnTo>
                    <a:pt x="5816347" y="867392"/>
                  </a:lnTo>
                  <a:lnTo>
                    <a:pt x="5787462" y="909004"/>
                  </a:lnTo>
                  <a:lnTo>
                    <a:pt x="5756688" y="949654"/>
                  </a:lnTo>
                  <a:lnTo>
                    <a:pt x="5723756" y="989190"/>
                  </a:lnTo>
                  <a:lnTo>
                    <a:pt x="5690667" y="1025037"/>
                  </a:lnTo>
                  <a:lnTo>
                    <a:pt x="5655502" y="1060180"/>
                  </a:lnTo>
                  <a:lnTo>
                    <a:pt x="5618425" y="1094461"/>
                  </a:lnTo>
                  <a:lnTo>
                    <a:pt x="5579597" y="1127723"/>
                  </a:lnTo>
                  <a:lnTo>
                    <a:pt x="5539183" y="1159811"/>
                  </a:lnTo>
                  <a:lnTo>
                    <a:pt x="5497347" y="1190567"/>
                  </a:lnTo>
                  <a:lnTo>
                    <a:pt x="5454251" y="1219835"/>
                  </a:lnTo>
                  <a:lnTo>
                    <a:pt x="5410059" y="1247459"/>
                  </a:lnTo>
                  <a:lnTo>
                    <a:pt x="5364934" y="1273283"/>
                  </a:lnTo>
                  <a:lnTo>
                    <a:pt x="5319039" y="1297148"/>
                  </a:lnTo>
                  <a:lnTo>
                    <a:pt x="5272539" y="1318900"/>
                  </a:lnTo>
                  <a:lnTo>
                    <a:pt x="5225596" y="1338381"/>
                  </a:lnTo>
                  <a:lnTo>
                    <a:pt x="5178373" y="1355436"/>
                  </a:lnTo>
                  <a:lnTo>
                    <a:pt x="5131035" y="1369907"/>
                  </a:lnTo>
                  <a:lnTo>
                    <a:pt x="5083744" y="1381638"/>
                  </a:lnTo>
                  <a:lnTo>
                    <a:pt x="5036552" y="1390882"/>
                  </a:lnTo>
                  <a:lnTo>
                    <a:pt x="4989807" y="1397276"/>
                  </a:lnTo>
                  <a:lnTo>
                    <a:pt x="4990227" y="1397276"/>
                  </a:lnTo>
                  <a:lnTo>
                    <a:pt x="4943360" y="1401024"/>
                  </a:lnTo>
                  <a:lnTo>
                    <a:pt x="4946778" y="1401024"/>
                  </a:lnTo>
                  <a:lnTo>
                    <a:pt x="4894335" y="1402343"/>
                  </a:lnTo>
                  <a:close/>
                </a:path>
                <a:path w="8576945" h="1863725">
                  <a:moveTo>
                    <a:pt x="8172462" y="22049"/>
                  </a:moveTo>
                  <a:lnTo>
                    <a:pt x="8123649" y="21593"/>
                  </a:lnTo>
                  <a:lnTo>
                    <a:pt x="8074872" y="20471"/>
                  </a:lnTo>
                  <a:lnTo>
                    <a:pt x="8026143" y="18683"/>
                  </a:lnTo>
                  <a:lnTo>
                    <a:pt x="7977473" y="16230"/>
                  </a:lnTo>
                  <a:lnTo>
                    <a:pt x="7928874" y="13113"/>
                  </a:lnTo>
                  <a:lnTo>
                    <a:pt x="7880360" y="9333"/>
                  </a:lnTo>
                  <a:lnTo>
                    <a:pt x="7831941" y="4890"/>
                  </a:lnTo>
                  <a:lnTo>
                    <a:pt x="7785656" y="0"/>
                  </a:lnTo>
                  <a:lnTo>
                    <a:pt x="8576708" y="0"/>
                  </a:lnTo>
                  <a:lnTo>
                    <a:pt x="8514133" y="6504"/>
                  </a:lnTo>
                  <a:lnTo>
                    <a:pt x="8465409" y="10738"/>
                  </a:lnTo>
                  <a:lnTo>
                    <a:pt x="8416636" y="14299"/>
                  </a:lnTo>
                  <a:lnTo>
                    <a:pt x="8367826" y="17189"/>
                  </a:lnTo>
                  <a:lnTo>
                    <a:pt x="8318992" y="19408"/>
                  </a:lnTo>
                  <a:lnTo>
                    <a:pt x="8270145" y="20957"/>
                  </a:lnTo>
                  <a:lnTo>
                    <a:pt x="8221298" y="21837"/>
                  </a:lnTo>
                  <a:lnTo>
                    <a:pt x="8172462" y="22049"/>
                  </a:lnTo>
                  <a:close/>
                </a:path>
              </a:pathLst>
            </a:custGeom>
            <a:solidFill>
              <a:srgbClr val="0A01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143381" y="191020"/>
              <a:ext cx="4361180" cy="1184275"/>
            </a:xfrm>
            <a:custGeom>
              <a:avLst/>
              <a:gdLst/>
              <a:ahLst/>
              <a:cxnLst/>
              <a:rect l="l" t="t" r="r" b="b"/>
              <a:pathLst>
                <a:path w="4361180" h="1184275">
                  <a:moveTo>
                    <a:pt x="1161262" y="576681"/>
                  </a:moveTo>
                  <a:lnTo>
                    <a:pt x="1159205" y="531329"/>
                  </a:lnTo>
                  <a:lnTo>
                    <a:pt x="1153490" y="485927"/>
                  </a:lnTo>
                  <a:lnTo>
                    <a:pt x="1144041" y="440651"/>
                  </a:lnTo>
                  <a:lnTo>
                    <a:pt x="1130795" y="395719"/>
                  </a:lnTo>
                  <a:lnTo>
                    <a:pt x="1113663" y="351320"/>
                  </a:lnTo>
                  <a:lnTo>
                    <a:pt x="1092974" y="308394"/>
                  </a:lnTo>
                  <a:lnTo>
                    <a:pt x="1069289" y="267919"/>
                  </a:lnTo>
                  <a:lnTo>
                    <a:pt x="1042797" y="229958"/>
                  </a:lnTo>
                  <a:lnTo>
                    <a:pt x="1013688" y="194589"/>
                  </a:lnTo>
                  <a:lnTo>
                    <a:pt x="982167" y="161899"/>
                  </a:lnTo>
                  <a:lnTo>
                    <a:pt x="948423" y="131965"/>
                  </a:lnTo>
                  <a:lnTo>
                    <a:pt x="912660" y="104876"/>
                  </a:lnTo>
                  <a:lnTo>
                    <a:pt x="875068" y="80708"/>
                  </a:lnTo>
                  <a:lnTo>
                    <a:pt x="835825" y="59537"/>
                  </a:lnTo>
                  <a:lnTo>
                    <a:pt x="795147" y="41440"/>
                  </a:lnTo>
                  <a:lnTo>
                    <a:pt x="753224" y="26504"/>
                  </a:lnTo>
                  <a:lnTo>
                    <a:pt x="710247" y="14820"/>
                  </a:lnTo>
                  <a:lnTo>
                    <a:pt x="666407" y="6451"/>
                  </a:lnTo>
                  <a:lnTo>
                    <a:pt x="621906" y="1485"/>
                  </a:lnTo>
                  <a:lnTo>
                    <a:pt x="576935" y="0"/>
                  </a:lnTo>
                  <a:lnTo>
                    <a:pt x="531698" y="2082"/>
                  </a:lnTo>
                  <a:lnTo>
                    <a:pt x="486371" y="7797"/>
                  </a:lnTo>
                  <a:lnTo>
                    <a:pt x="441159" y="17246"/>
                  </a:lnTo>
                  <a:lnTo>
                    <a:pt x="396265" y="30505"/>
                  </a:lnTo>
                  <a:lnTo>
                    <a:pt x="351866" y="47650"/>
                  </a:lnTo>
                  <a:lnTo>
                    <a:pt x="308610" y="68326"/>
                  </a:lnTo>
                  <a:lnTo>
                    <a:pt x="267868" y="91998"/>
                  </a:lnTo>
                  <a:lnTo>
                    <a:pt x="229692" y="118491"/>
                  </a:lnTo>
                  <a:lnTo>
                    <a:pt x="194157" y="147586"/>
                  </a:lnTo>
                  <a:lnTo>
                    <a:pt x="161366" y="179120"/>
                  </a:lnTo>
                  <a:lnTo>
                    <a:pt x="131368" y="212877"/>
                  </a:lnTo>
                  <a:lnTo>
                    <a:pt x="104254" y="248678"/>
                  </a:lnTo>
                  <a:lnTo>
                    <a:pt x="80098" y="286321"/>
                  </a:lnTo>
                  <a:lnTo>
                    <a:pt x="58966" y="325615"/>
                  </a:lnTo>
                  <a:lnTo>
                    <a:pt x="40932" y="366369"/>
                  </a:lnTo>
                  <a:lnTo>
                    <a:pt x="26085" y="408393"/>
                  </a:lnTo>
                  <a:lnTo>
                    <a:pt x="14490" y="451485"/>
                  </a:lnTo>
                  <a:lnTo>
                    <a:pt x="6235" y="495465"/>
                  </a:lnTo>
                  <a:lnTo>
                    <a:pt x="1371" y="540118"/>
                  </a:lnTo>
                  <a:lnTo>
                    <a:pt x="0" y="585279"/>
                  </a:lnTo>
                  <a:lnTo>
                    <a:pt x="2184" y="630732"/>
                  </a:lnTo>
                  <a:lnTo>
                    <a:pt x="8001" y="676300"/>
                  </a:lnTo>
                  <a:lnTo>
                    <a:pt x="17526" y="721779"/>
                  </a:lnTo>
                  <a:lnTo>
                    <a:pt x="30835" y="766991"/>
                  </a:lnTo>
                  <a:lnTo>
                    <a:pt x="48006" y="811720"/>
                  </a:lnTo>
                  <a:lnTo>
                    <a:pt x="68351" y="854621"/>
                  </a:lnTo>
                  <a:lnTo>
                    <a:pt x="91757" y="895045"/>
                  </a:lnTo>
                  <a:lnTo>
                    <a:pt x="118046" y="932929"/>
                  </a:lnTo>
                  <a:lnTo>
                    <a:pt x="146989" y="968197"/>
                  </a:lnTo>
                  <a:lnTo>
                    <a:pt x="178422" y="1000747"/>
                  </a:lnTo>
                  <a:lnTo>
                    <a:pt x="212115" y="1030528"/>
                  </a:lnTo>
                  <a:lnTo>
                    <a:pt x="247878" y="1057465"/>
                  </a:lnTo>
                  <a:lnTo>
                    <a:pt x="285508" y="1081455"/>
                  </a:lnTo>
                  <a:lnTo>
                    <a:pt x="324802" y="1102448"/>
                  </a:lnTo>
                  <a:lnTo>
                    <a:pt x="365582" y="1120355"/>
                  </a:lnTo>
                  <a:lnTo>
                    <a:pt x="407619" y="1135113"/>
                  </a:lnTo>
                  <a:lnTo>
                    <a:pt x="450723" y="1146619"/>
                  </a:lnTo>
                  <a:lnTo>
                    <a:pt x="494690" y="1154811"/>
                  </a:lnTo>
                  <a:lnTo>
                    <a:pt x="539343" y="1159611"/>
                  </a:lnTo>
                  <a:lnTo>
                    <a:pt x="584454" y="1160945"/>
                  </a:lnTo>
                  <a:lnTo>
                    <a:pt x="629818" y="1158735"/>
                  </a:lnTo>
                  <a:lnTo>
                    <a:pt x="675271" y="1152906"/>
                  </a:lnTo>
                  <a:lnTo>
                    <a:pt x="720572" y="1143381"/>
                  </a:lnTo>
                  <a:lnTo>
                    <a:pt x="765556" y="1130071"/>
                  </a:lnTo>
                  <a:lnTo>
                    <a:pt x="809993" y="1112913"/>
                  </a:lnTo>
                  <a:lnTo>
                    <a:pt x="852868" y="1092581"/>
                  </a:lnTo>
                  <a:lnTo>
                    <a:pt x="893318" y="1069174"/>
                  </a:lnTo>
                  <a:lnTo>
                    <a:pt x="931252" y="1042885"/>
                  </a:lnTo>
                  <a:lnTo>
                    <a:pt x="966609" y="1013942"/>
                  </a:lnTo>
                  <a:lnTo>
                    <a:pt x="999286" y="982522"/>
                  </a:lnTo>
                  <a:lnTo>
                    <a:pt x="1029208" y="948842"/>
                  </a:lnTo>
                  <a:lnTo>
                    <a:pt x="1056297" y="913091"/>
                  </a:lnTo>
                  <a:lnTo>
                    <a:pt x="1080477" y="875474"/>
                  </a:lnTo>
                  <a:lnTo>
                    <a:pt x="1101661" y="836180"/>
                  </a:lnTo>
                  <a:lnTo>
                    <a:pt x="1119759" y="795426"/>
                  </a:lnTo>
                  <a:lnTo>
                    <a:pt x="1134706" y="753414"/>
                  </a:lnTo>
                  <a:lnTo>
                    <a:pt x="1146403" y="710323"/>
                  </a:lnTo>
                  <a:lnTo>
                    <a:pt x="1154785" y="666381"/>
                  </a:lnTo>
                  <a:lnTo>
                    <a:pt x="1159764" y="621753"/>
                  </a:lnTo>
                  <a:lnTo>
                    <a:pt x="1161262" y="576681"/>
                  </a:lnTo>
                  <a:close/>
                </a:path>
                <a:path w="4361180" h="1184275">
                  <a:moveTo>
                    <a:pt x="4361091" y="792035"/>
                  </a:moveTo>
                  <a:lnTo>
                    <a:pt x="4360811" y="746137"/>
                  </a:lnTo>
                  <a:lnTo>
                    <a:pt x="4355274" y="700074"/>
                  </a:lnTo>
                  <a:lnTo>
                    <a:pt x="4344314" y="654240"/>
                  </a:lnTo>
                  <a:lnTo>
                    <a:pt x="4327766" y="609053"/>
                  </a:lnTo>
                  <a:lnTo>
                    <a:pt x="4306125" y="566051"/>
                  </a:lnTo>
                  <a:lnTo>
                    <a:pt x="4280255" y="526630"/>
                  </a:lnTo>
                  <a:lnTo>
                    <a:pt x="4250550" y="490943"/>
                  </a:lnTo>
                  <a:lnTo>
                    <a:pt x="4217428" y="459181"/>
                  </a:lnTo>
                  <a:lnTo>
                    <a:pt x="4181284" y="431482"/>
                  </a:lnTo>
                  <a:lnTo>
                    <a:pt x="4142536" y="408038"/>
                  </a:lnTo>
                  <a:lnTo>
                    <a:pt x="4101566" y="389013"/>
                  </a:lnTo>
                  <a:lnTo>
                    <a:pt x="4058793" y="374561"/>
                  </a:lnTo>
                  <a:lnTo>
                    <a:pt x="4014609" y="364858"/>
                  </a:lnTo>
                  <a:lnTo>
                    <a:pt x="3969435" y="360070"/>
                  </a:lnTo>
                  <a:lnTo>
                    <a:pt x="3923652" y="360375"/>
                  </a:lnTo>
                  <a:lnTo>
                    <a:pt x="3877678" y="365912"/>
                  </a:lnTo>
                  <a:lnTo>
                    <a:pt x="3831907" y="376885"/>
                  </a:lnTo>
                  <a:lnTo>
                    <a:pt x="3786746" y="393433"/>
                  </a:lnTo>
                  <a:lnTo>
                    <a:pt x="3743388" y="415061"/>
                  </a:lnTo>
                  <a:lnTo>
                    <a:pt x="3703701" y="440918"/>
                  </a:lnTo>
                  <a:lnTo>
                    <a:pt x="3667849" y="470611"/>
                  </a:lnTo>
                  <a:lnTo>
                    <a:pt x="3635984" y="503745"/>
                  </a:lnTo>
                  <a:lnTo>
                    <a:pt x="3608247" y="539915"/>
                  </a:lnTo>
                  <a:lnTo>
                    <a:pt x="3584829" y="578726"/>
                  </a:lnTo>
                  <a:lnTo>
                    <a:pt x="3565842" y="619760"/>
                  </a:lnTo>
                  <a:lnTo>
                    <a:pt x="3551478" y="662635"/>
                  </a:lnTo>
                  <a:lnTo>
                    <a:pt x="3541877" y="706958"/>
                  </a:lnTo>
                  <a:lnTo>
                    <a:pt x="3537204" y="752297"/>
                  </a:lnTo>
                  <a:lnTo>
                    <a:pt x="3537610" y="798283"/>
                  </a:lnTo>
                  <a:lnTo>
                    <a:pt x="3543236" y="844511"/>
                  </a:lnTo>
                  <a:lnTo>
                    <a:pt x="3554260" y="890574"/>
                  </a:lnTo>
                  <a:lnTo>
                    <a:pt x="3570833" y="936066"/>
                  </a:lnTo>
                  <a:lnTo>
                    <a:pt x="3592144" y="979068"/>
                  </a:lnTo>
                  <a:lnTo>
                    <a:pt x="3617785" y="1018438"/>
                  </a:lnTo>
                  <a:lnTo>
                    <a:pt x="3647338" y="1054011"/>
                  </a:lnTo>
                  <a:lnTo>
                    <a:pt x="3680396" y="1085646"/>
                  </a:lnTo>
                  <a:lnTo>
                    <a:pt x="3716528" y="1113180"/>
                  </a:lnTo>
                  <a:lnTo>
                    <a:pt x="3755326" y="1136446"/>
                  </a:lnTo>
                  <a:lnTo>
                    <a:pt x="3796385" y="1155293"/>
                  </a:lnTo>
                  <a:lnTo>
                    <a:pt x="3839286" y="1169555"/>
                  </a:lnTo>
                  <a:lnTo>
                    <a:pt x="3883596" y="1179080"/>
                  </a:lnTo>
                  <a:lnTo>
                    <a:pt x="3928935" y="1183690"/>
                  </a:lnTo>
                  <a:lnTo>
                    <a:pt x="3974858" y="1183259"/>
                  </a:lnTo>
                  <a:lnTo>
                    <a:pt x="4020959" y="1177594"/>
                  </a:lnTo>
                  <a:lnTo>
                    <a:pt x="4066832" y="1166558"/>
                  </a:lnTo>
                  <a:lnTo>
                    <a:pt x="4112044" y="1149985"/>
                  </a:lnTo>
                  <a:lnTo>
                    <a:pt x="4155033" y="1128674"/>
                  </a:lnTo>
                  <a:lnTo>
                    <a:pt x="4194454" y="1103033"/>
                  </a:lnTo>
                  <a:lnTo>
                    <a:pt x="4230128" y="1073492"/>
                  </a:lnTo>
                  <a:lnTo>
                    <a:pt x="4261904" y="1040447"/>
                  </a:lnTo>
                  <a:lnTo>
                    <a:pt x="4289603" y="1004328"/>
                  </a:lnTo>
                  <a:lnTo>
                    <a:pt x="4313059" y="965542"/>
                  </a:lnTo>
                  <a:lnTo>
                    <a:pt x="4332109" y="924509"/>
                  </a:lnTo>
                  <a:lnTo>
                    <a:pt x="4346575" y="881634"/>
                  </a:lnTo>
                  <a:lnTo>
                    <a:pt x="4356290" y="837336"/>
                  </a:lnTo>
                  <a:lnTo>
                    <a:pt x="4361091" y="792035"/>
                  </a:lnTo>
                  <a:close/>
                </a:path>
              </a:pathLst>
            </a:custGeom>
            <a:solidFill>
              <a:srgbClr val="240054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83790" y="1222509"/>
            <a:ext cx="9604208" cy="9064491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3713416" y="360424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199163" y="418862"/>
                </a:moveTo>
                <a:lnTo>
                  <a:pt x="153590" y="411669"/>
                </a:lnTo>
                <a:lnTo>
                  <a:pt x="110915" y="394831"/>
                </a:lnTo>
                <a:lnTo>
                  <a:pt x="72820" y="368994"/>
                </a:lnTo>
                <a:lnTo>
                  <a:pt x="40988" y="334804"/>
                </a:lnTo>
                <a:lnTo>
                  <a:pt x="17099" y="292909"/>
                </a:lnTo>
                <a:lnTo>
                  <a:pt x="3068" y="246347"/>
                </a:lnTo>
                <a:lnTo>
                  <a:pt x="0" y="199460"/>
                </a:lnTo>
                <a:lnTo>
                  <a:pt x="7258" y="153871"/>
                </a:lnTo>
                <a:lnTo>
                  <a:pt x="24209" y="111204"/>
                </a:lnTo>
                <a:lnTo>
                  <a:pt x="50218" y="73082"/>
                </a:lnTo>
                <a:lnTo>
                  <a:pt x="84648" y="41129"/>
                </a:lnTo>
                <a:lnTo>
                  <a:pt x="126866" y="16968"/>
                </a:lnTo>
                <a:lnTo>
                  <a:pt x="173110" y="2977"/>
                </a:lnTo>
                <a:lnTo>
                  <a:pt x="219770" y="0"/>
                </a:lnTo>
                <a:lnTo>
                  <a:pt x="265207" y="7360"/>
                </a:lnTo>
                <a:lnTo>
                  <a:pt x="307781" y="24380"/>
                </a:lnTo>
                <a:lnTo>
                  <a:pt x="345856" y="50385"/>
                </a:lnTo>
                <a:lnTo>
                  <a:pt x="377791" y="84697"/>
                </a:lnTo>
                <a:lnTo>
                  <a:pt x="401950" y="126639"/>
                </a:lnTo>
                <a:lnTo>
                  <a:pt x="415936" y="172899"/>
                </a:lnTo>
                <a:lnTo>
                  <a:pt x="418901" y="219652"/>
                </a:lnTo>
                <a:lnTo>
                  <a:pt x="411528" y="265210"/>
                </a:lnTo>
                <a:lnTo>
                  <a:pt x="394497" y="307885"/>
                </a:lnTo>
                <a:lnTo>
                  <a:pt x="368491" y="345988"/>
                </a:lnTo>
                <a:lnTo>
                  <a:pt x="334191" y="377830"/>
                </a:lnTo>
                <a:lnTo>
                  <a:pt x="292278" y="401723"/>
                </a:lnTo>
                <a:lnTo>
                  <a:pt x="245953" y="415762"/>
                </a:lnTo>
                <a:lnTo>
                  <a:pt x="199163" y="418862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5501618" y="151392"/>
            <a:ext cx="574040" cy="574040"/>
          </a:xfrm>
          <a:custGeom>
            <a:avLst/>
            <a:gdLst/>
            <a:ahLst/>
            <a:cxnLst/>
            <a:rect l="l" t="t" r="r" b="b"/>
            <a:pathLst>
              <a:path w="574039" h="574040">
                <a:moveTo>
                  <a:pt x="266499" y="573753"/>
                </a:moveTo>
                <a:lnTo>
                  <a:pt x="222590" y="567315"/>
                </a:lnTo>
                <a:lnTo>
                  <a:pt x="180402" y="554311"/>
                </a:lnTo>
                <a:lnTo>
                  <a:pt x="140730" y="535044"/>
                </a:lnTo>
                <a:lnTo>
                  <a:pt x="104368" y="509817"/>
                </a:lnTo>
                <a:lnTo>
                  <a:pt x="72111" y="478935"/>
                </a:lnTo>
                <a:lnTo>
                  <a:pt x="44753" y="442700"/>
                </a:lnTo>
                <a:lnTo>
                  <a:pt x="23089" y="401416"/>
                </a:lnTo>
                <a:lnTo>
                  <a:pt x="7989" y="356863"/>
                </a:lnTo>
                <a:lnTo>
                  <a:pt x="393" y="311754"/>
                </a:lnTo>
                <a:lnTo>
                  <a:pt x="0" y="266858"/>
                </a:lnTo>
                <a:lnTo>
                  <a:pt x="6510" y="222938"/>
                </a:lnTo>
                <a:lnTo>
                  <a:pt x="19623" y="180763"/>
                </a:lnTo>
                <a:lnTo>
                  <a:pt x="39040" y="141097"/>
                </a:lnTo>
                <a:lnTo>
                  <a:pt x="64459" y="104708"/>
                </a:lnTo>
                <a:lnTo>
                  <a:pt x="95581" y="72360"/>
                </a:lnTo>
                <a:lnTo>
                  <a:pt x="132106" y="44820"/>
                </a:lnTo>
                <a:lnTo>
                  <a:pt x="173733" y="22854"/>
                </a:lnTo>
                <a:lnTo>
                  <a:pt x="217974" y="7805"/>
                </a:lnTo>
                <a:lnTo>
                  <a:pt x="262827" y="293"/>
                </a:lnTo>
                <a:lnTo>
                  <a:pt x="307522" y="0"/>
                </a:lnTo>
                <a:lnTo>
                  <a:pt x="351287" y="6606"/>
                </a:lnTo>
                <a:lnTo>
                  <a:pt x="393350" y="19793"/>
                </a:lnTo>
                <a:lnTo>
                  <a:pt x="432940" y="39244"/>
                </a:lnTo>
                <a:lnTo>
                  <a:pt x="469287" y="64639"/>
                </a:lnTo>
                <a:lnTo>
                  <a:pt x="501618" y="95660"/>
                </a:lnTo>
                <a:lnTo>
                  <a:pt x="529164" y="131989"/>
                </a:lnTo>
                <a:lnTo>
                  <a:pt x="551056" y="173307"/>
                </a:lnTo>
                <a:lnTo>
                  <a:pt x="566126" y="217582"/>
                </a:lnTo>
                <a:lnTo>
                  <a:pt x="573644" y="262520"/>
                </a:lnTo>
                <a:lnTo>
                  <a:pt x="573935" y="307328"/>
                </a:lnTo>
                <a:lnTo>
                  <a:pt x="567318" y="351212"/>
                </a:lnTo>
                <a:lnTo>
                  <a:pt x="554117" y="393377"/>
                </a:lnTo>
                <a:lnTo>
                  <a:pt x="534653" y="433029"/>
                </a:lnTo>
                <a:lnTo>
                  <a:pt x="509247" y="469375"/>
                </a:lnTo>
                <a:lnTo>
                  <a:pt x="478223" y="501620"/>
                </a:lnTo>
                <a:lnTo>
                  <a:pt x="441901" y="528970"/>
                </a:lnTo>
                <a:lnTo>
                  <a:pt x="400603" y="550631"/>
                </a:lnTo>
                <a:lnTo>
                  <a:pt x="356300" y="565714"/>
                </a:lnTo>
                <a:lnTo>
                  <a:pt x="311334" y="573320"/>
                </a:lnTo>
                <a:lnTo>
                  <a:pt x="266499" y="573753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1704134" y="2363745"/>
            <a:ext cx="574040" cy="574040"/>
          </a:xfrm>
          <a:custGeom>
            <a:avLst/>
            <a:gdLst/>
            <a:ahLst/>
            <a:cxnLst/>
            <a:rect l="l" t="t" r="r" b="b"/>
            <a:pathLst>
              <a:path w="574040" h="574039">
                <a:moveTo>
                  <a:pt x="266456" y="573660"/>
                </a:moveTo>
                <a:lnTo>
                  <a:pt x="222554" y="567223"/>
                </a:lnTo>
                <a:lnTo>
                  <a:pt x="180373" y="554221"/>
                </a:lnTo>
                <a:lnTo>
                  <a:pt x="140707" y="534957"/>
                </a:lnTo>
                <a:lnTo>
                  <a:pt x="104351" y="509735"/>
                </a:lnTo>
                <a:lnTo>
                  <a:pt x="72099" y="478857"/>
                </a:lnTo>
                <a:lnTo>
                  <a:pt x="44746" y="442628"/>
                </a:lnTo>
                <a:lnTo>
                  <a:pt x="23085" y="401351"/>
                </a:lnTo>
                <a:lnTo>
                  <a:pt x="7988" y="356805"/>
                </a:lnTo>
                <a:lnTo>
                  <a:pt x="392" y="311704"/>
                </a:lnTo>
                <a:lnTo>
                  <a:pt x="0" y="266814"/>
                </a:lnTo>
                <a:lnTo>
                  <a:pt x="6509" y="222902"/>
                </a:lnTo>
                <a:lnTo>
                  <a:pt x="19620" y="180734"/>
                </a:lnTo>
                <a:lnTo>
                  <a:pt x="39033" y="141075"/>
                </a:lnTo>
                <a:lnTo>
                  <a:pt x="64449" y="104691"/>
                </a:lnTo>
                <a:lnTo>
                  <a:pt x="95566" y="72348"/>
                </a:lnTo>
                <a:lnTo>
                  <a:pt x="132084" y="44813"/>
                </a:lnTo>
                <a:lnTo>
                  <a:pt x="173705" y="22850"/>
                </a:lnTo>
                <a:lnTo>
                  <a:pt x="217939" y="7804"/>
                </a:lnTo>
                <a:lnTo>
                  <a:pt x="262785" y="293"/>
                </a:lnTo>
                <a:lnTo>
                  <a:pt x="307472" y="0"/>
                </a:lnTo>
                <a:lnTo>
                  <a:pt x="351230" y="6605"/>
                </a:lnTo>
                <a:lnTo>
                  <a:pt x="393286" y="19790"/>
                </a:lnTo>
                <a:lnTo>
                  <a:pt x="432870" y="39237"/>
                </a:lnTo>
                <a:lnTo>
                  <a:pt x="469211" y="64628"/>
                </a:lnTo>
                <a:lnTo>
                  <a:pt x="501537" y="95645"/>
                </a:lnTo>
                <a:lnTo>
                  <a:pt x="529078" y="131968"/>
                </a:lnTo>
                <a:lnTo>
                  <a:pt x="550967" y="173279"/>
                </a:lnTo>
                <a:lnTo>
                  <a:pt x="566034" y="217546"/>
                </a:lnTo>
                <a:lnTo>
                  <a:pt x="573552" y="262478"/>
                </a:lnTo>
                <a:lnTo>
                  <a:pt x="573842" y="307278"/>
                </a:lnTo>
                <a:lnTo>
                  <a:pt x="567227" y="351155"/>
                </a:lnTo>
                <a:lnTo>
                  <a:pt x="554027" y="393313"/>
                </a:lnTo>
                <a:lnTo>
                  <a:pt x="534566" y="432959"/>
                </a:lnTo>
                <a:lnTo>
                  <a:pt x="509165" y="469299"/>
                </a:lnTo>
                <a:lnTo>
                  <a:pt x="478145" y="501538"/>
                </a:lnTo>
                <a:lnTo>
                  <a:pt x="441829" y="528884"/>
                </a:lnTo>
                <a:lnTo>
                  <a:pt x="400538" y="550541"/>
                </a:lnTo>
                <a:lnTo>
                  <a:pt x="356242" y="565623"/>
                </a:lnTo>
                <a:lnTo>
                  <a:pt x="311283" y="573228"/>
                </a:lnTo>
                <a:lnTo>
                  <a:pt x="266456" y="573660"/>
                </a:lnTo>
                <a:close/>
              </a:path>
            </a:pathLst>
          </a:custGeom>
          <a:solidFill>
            <a:srgbClr val="ABFF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31925" y="2061568"/>
            <a:ext cx="7953375" cy="1427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200" spc="-395">
                <a:latin typeface="Arial Black"/>
                <a:cs typeface="Arial Black"/>
              </a:rPr>
              <a:t>Our</a:t>
            </a:r>
            <a:r>
              <a:rPr dirty="0" sz="9200" spc="-900">
                <a:latin typeface="Arial Black"/>
                <a:cs typeface="Arial Black"/>
              </a:rPr>
              <a:t> </a:t>
            </a:r>
            <a:r>
              <a:rPr dirty="0" sz="9200" spc="-550">
                <a:latin typeface="Arial Black"/>
                <a:cs typeface="Arial Black"/>
              </a:rPr>
              <a:t>Objective</a:t>
            </a:r>
            <a:endParaRPr sz="9200">
              <a:latin typeface="Arial Black"/>
              <a:cs typeface="Arial Black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4399" y="4847544"/>
            <a:ext cx="142875" cy="14287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4399" y="6562044"/>
            <a:ext cx="142875" cy="142874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1573937" y="4565001"/>
            <a:ext cx="9084945" cy="34582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ctr" marL="104775" marR="97155">
              <a:lnSpc>
                <a:spcPct val="100000"/>
              </a:lnSpc>
              <a:spcBef>
                <a:spcPts val="125"/>
              </a:spcBef>
            </a:pPr>
            <a:r>
              <a:rPr dirty="0" sz="3750">
                <a:solidFill>
                  <a:srgbClr val="FFFFFF"/>
                </a:solidFill>
                <a:latin typeface="Arial MT"/>
                <a:cs typeface="Arial MT"/>
              </a:rPr>
              <a:t>Develop</a:t>
            </a:r>
            <a:r>
              <a:rPr dirty="0" sz="37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75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37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750" spc="-10">
                <a:solidFill>
                  <a:srgbClr val="FFFFFF"/>
                </a:solidFill>
                <a:latin typeface="Arial MT"/>
                <a:cs typeface="Arial MT"/>
              </a:rPr>
              <a:t>blockchain-</a:t>
            </a:r>
            <a:r>
              <a:rPr dirty="0" sz="3750">
                <a:solidFill>
                  <a:srgbClr val="FFFFFF"/>
                </a:solidFill>
                <a:latin typeface="Arial MT"/>
                <a:cs typeface="Arial MT"/>
              </a:rPr>
              <a:t>based</a:t>
            </a:r>
            <a:r>
              <a:rPr dirty="0" sz="37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750">
                <a:solidFill>
                  <a:srgbClr val="FFFFFF"/>
                </a:solidFill>
                <a:latin typeface="Arial MT"/>
                <a:cs typeface="Arial MT"/>
              </a:rPr>
              <a:t>system</a:t>
            </a:r>
            <a:r>
              <a:rPr dirty="0" sz="37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750" spc="-25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dirty="0" sz="3750">
                <a:solidFill>
                  <a:srgbClr val="FFFFFF"/>
                </a:solidFill>
                <a:latin typeface="Arial MT"/>
                <a:cs typeface="Arial MT"/>
              </a:rPr>
              <a:t>provide</a:t>
            </a:r>
            <a:r>
              <a:rPr dirty="0" sz="37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750">
                <a:solidFill>
                  <a:srgbClr val="FFFFFF"/>
                </a:solidFill>
                <a:latin typeface="Arial MT"/>
                <a:cs typeface="Arial MT"/>
              </a:rPr>
              <a:t>transparent</a:t>
            </a:r>
            <a:r>
              <a:rPr dirty="0" sz="37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75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37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750">
                <a:solidFill>
                  <a:srgbClr val="FFFFFF"/>
                </a:solidFill>
                <a:latin typeface="Arial MT"/>
                <a:cs typeface="Arial MT"/>
              </a:rPr>
              <a:t>effecient</a:t>
            </a:r>
            <a:r>
              <a:rPr dirty="0" sz="37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750" spc="-10">
                <a:solidFill>
                  <a:srgbClr val="FFFFFF"/>
                </a:solidFill>
                <a:latin typeface="Arial MT"/>
                <a:cs typeface="Arial MT"/>
              </a:rPr>
              <a:t>produce traceability.</a:t>
            </a:r>
            <a:endParaRPr sz="3750">
              <a:latin typeface="Arial MT"/>
              <a:cs typeface="Arial MT"/>
            </a:endParaRPr>
          </a:p>
          <a:p>
            <a:pPr algn="ctr" marL="12700" marR="5080" indent="-635">
              <a:lnSpc>
                <a:spcPct val="100000"/>
              </a:lnSpc>
              <a:tabLst>
                <a:tab pos="8272145" algn="l"/>
              </a:tabLst>
            </a:pPr>
            <a:r>
              <a:rPr dirty="0" sz="3750">
                <a:solidFill>
                  <a:srgbClr val="FFFFFF"/>
                </a:solidFill>
                <a:latin typeface="Arial MT"/>
                <a:cs typeface="Arial MT"/>
              </a:rPr>
              <a:t>Our</a:t>
            </a:r>
            <a:r>
              <a:rPr dirty="0" sz="37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750">
                <a:solidFill>
                  <a:srgbClr val="FFFFFF"/>
                </a:solidFill>
                <a:latin typeface="Arial MT"/>
                <a:cs typeface="Arial MT"/>
              </a:rPr>
              <a:t>main</a:t>
            </a:r>
            <a:r>
              <a:rPr dirty="0" sz="37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750">
                <a:solidFill>
                  <a:srgbClr val="FFFFFF"/>
                </a:solidFill>
                <a:latin typeface="Arial MT"/>
                <a:cs typeface="Arial MT"/>
              </a:rPr>
              <a:t>emphasis</a:t>
            </a:r>
            <a:r>
              <a:rPr dirty="0" sz="37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75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37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75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dirty="0" sz="37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750">
                <a:solidFill>
                  <a:srgbClr val="FFFFFF"/>
                </a:solidFill>
                <a:latin typeface="Arial MT"/>
                <a:cs typeface="Arial MT"/>
              </a:rPr>
              <a:t>creating</a:t>
            </a:r>
            <a:r>
              <a:rPr dirty="0" sz="37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75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dirty="0" sz="3750" spc="-2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dirty="0" sz="3750">
                <a:solidFill>
                  <a:srgbClr val="FFFFFF"/>
                </a:solidFill>
                <a:latin typeface="Arial MT"/>
                <a:cs typeface="Arial MT"/>
              </a:rPr>
              <a:t>sharing</a:t>
            </a:r>
            <a:r>
              <a:rPr dirty="0" sz="37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750">
                <a:solidFill>
                  <a:srgbClr val="FFFFFF"/>
                </a:solidFill>
                <a:latin typeface="Arial MT"/>
                <a:cs typeface="Arial MT"/>
              </a:rPr>
              <a:t>platform that</a:t>
            </a:r>
            <a:r>
              <a:rPr dirty="0" sz="37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750">
                <a:solidFill>
                  <a:srgbClr val="FFFFFF"/>
                </a:solidFill>
                <a:latin typeface="Arial MT"/>
                <a:cs typeface="Arial MT"/>
              </a:rPr>
              <a:t>ensures </a:t>
            </a:r>
            <a:r>
              <a:rPr dirty="0" sz="3750" spc="-10">
                <a:solidFill>
                  <a:srgbClr val="FFFFFF"/>
                </a:solidFill>
                <a:latin typeface="Arial MT"/>
                <a:cs typeface="Arial MT"/>
              </a:rPr>
              <a:t>visibility</a:t>
            </a:r>
            <a:r>
              <a:rPr dirty="0" sz="375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3750" spc="-25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dirty="0" sz="3750" spc="-10">
                <a:solidFill>
                  <a:srgbClr val="FFFFFF"/>
                </a:solidFill>
                <a:latin typeface="Arial MT"/>
                <a:cs typeface="Arial MT"/>
              </a:rPr>
              <a:t>trust</a:t>
            </a:r>
            <a:endParaRPr sz="3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3422762" y="0"/>
            <a:ext cx="4865370" cy="3118485"/>
            <a:chOff x="13422762" y="0"/>
            <a:chExt cx="4865370" cy="3118485"/>
          </a:xfrm>
        </p:grpSpPr>
        <p:sp>
          <p:nvSpPr>
            <p:cNvPr id="4" name="object 4" descr=""/>
            <p:cNvSpPr/>
            <p:nvPr/>
          </p:nvSpPr>
          <p:spPr>
            <a:xfrm>
              <a:off x="13422762" y="0"/>
              <a:ext cx="4865370" cy="3118485"/>
            </a:xfrm>
            <a:custGeom>
              <a:avLst/>
              <a:gdLst/>
              <a:ahLst/>
              <a:cxnLst/>
              <a:rect l="l" t="t" r="r" b="b"/>
              <a:pathLst>
                <a:path w="4865369" h="3118485">
                  <a:moveTo>
                    <a:pt x="4865239" y="3118015"/>
                  </a:moveTo>
                  <a:lnTo>
                    <a:pt x="4825467" y="3110718"/>
                  </a:lnTo>
                  <a:lnTo>
                    <a:pt x="4775710" y="3099835"/>
                  </a:lnTo>
                  <a:lnTo>
                    <a:pt x="4725499" y="3087239"/>
                  </a:lnTo>
                  <a:lnTo>
                    <a:pt x="4674977" y="3073077"/>
                  </a:lnTo>
                  <a:lnTo>
                    <a:pt x="4624286" y="3057498"/>
                  </a:lnTo>
                  <a:lnTo>
                    <a:pt x="4573567" y="3040648"/>
                  </a:lnTo>
                  <a:lnTo>
                    <a:pt x="4522962" y="3022678"/>
                  </a:lnTo>
                  <a:lnTo>
                    <a:pt x="4472613" y="3003734"/>
                  </a:lnTo>
                  <a:lnTo>
                    <a:pt x="4422662" y="2983964"/>
                  </a:lnTo>
                  <a:lnTo>
                    <a:pt x="4373250" y="2963517"/>
                  </a:lnTo>
                  <a:lnTo>
                    <a:pt x="4324519" y="2942541"/>
                  </a:lnTo>
                  <a:lnTo>
                    <a:pt x="4276611" y="2921184"/>
                  </a:lnTo>
                  <a:lnTo>
                    <a:pt x="4229668" y="2899594"/>
                  </a:lnTo>
                  <a:lnTo>
                    <a:pt x="4183832" y="2877920"/>
                  </a:lnTo>
                  <a:lnTo>
                    <a:pt x="4139245" y="2856308"/>
                  </a:lnTo>
                  <a:lnTo>
                    <a:pt x="4054382" y="2813866"/>
                  </a:lnTo>
                  <a:lnTo>
                    <a:pt x="4010815" y="2790724"/>
                  </a:lnTo>
                  <a:lnTo>
                    <a:pt x="3967780" y="2766679"/>
                  </a:lnTo>
                  <a:lnTo>
                    <a:pt x="3925309" y="2741729"/>
                  </a:lnTo>
                  <a:lnTo>
                    <a:pt x="3883438" y="2715868"/>
                  </a:lnTo>
                  <a:lnTo>
                    <a:pt x="3842198" y="2689092"/>
                  </a:lnTo>
                  <a:lnTo>
                    <a:pt x="3801625" y="2661397"/>
                  </a:lnTo>
                  <a:lnTo>
                    <a:pt x="3761750" y="2632778"/>
                  </a:lnTo>
                  <a:lnTo>
                    <a:pt x="3722609" y="2603230"/>
                  </a:lnTo>
                  <a:lnTo>
                    <a:pt x="3684234" y="2572750"/>
                  </a:lnTo>
                  <a:lnTo>
                    <a:pt x="3646660" y="2541333"/>
                  </a:lnTo>
                  <a:lnTo>
                    <a:pt x="3609919" y="2508974"/>
                  </a:lnTo>
                  <a:lnTo>
                    <a:pt x="3574045" y="2475668"/>
                  </a:lnTo>
                  <a:lnTo>
                    <a:pt x="3539072" y="2441413"/>
                  </a:lnTo>
                  <a:lnTo>
                    <a:pt x="3505034" y="2406202"/>
                  </a:lnTo>
                  <a:lnTo>
                    <a:pt x="3471964" y="2370032"/>
                  </a:lnTo>
                  <a:lnTo>
                    <a:pt x="3439895" y="2332898"/>
                  </a:lnTo>
                  <a:lnTo>
                    <a:pt x="3408862" y="2294796"/>
                  </a:lnTo>
                  <a:lnTo>
                    <a:pt x="3378897" y="2255721"/>
                  </a:lnTo>
                  <a:lnTo>
                    <a:pt x="3350035" y="2215669"/>
                  </a:lnTo>
                  <a:lnTo>
                    <a:pt x="3322309" y="2174635"/>
                  </a:lnTo>
                  <a:lnTo>
                    <a:pt x="3295752" y="2132615"/>
                  </a:lnTo>
                  <a:lnTo>
                    <a:pt x="3269596" y="2089240"/>
                  </a:lnTo>
                  <a:lnTo>
                    <a:pt x="3191397" y="1958343"/>
                  </a:lnTo>
                  <a:lnTo>
                    <a:pt x="3165095" y="1914744"/>
                  </a:lnTo>
                  <a:lnTo>
                    <a:pt x="3138514" y="1871305"/>
                  </a:lnTo>
                  <a:lnTo>
                    <a:pt x="3111555" y="1828115"/>
                  </a:lnTo>
                  <a:lnTo>
                    <a:pt x="3084122" y="1785260"/>
                  </a:lnTo>
                  <a:lnTo>
                    <a:pt x="3056117" y="1742826"/>
                  </a:lnTo>
                  <a:lnTo>
                    <a:pt x="3027443" y="1700901"/>
                  </a:lnTo>
                  <a:lnTo>
                    <a:pt x="2998001" y="1659571"/>
                  </a:lnTo>
                  <a:lnTo>
                    <a:pt x="2967695" y="1618924"/>
                  </a:lnTo>
                  <a:lnTo>
                    <a:pt x="2936428" y="1579045"/>
                  </a:lnTo>
                  <a:lnTo>
                    <a:pt x="2904101" y="1540022"/>
                  </a:lnTo>
                  <a:lnTo>
                    <a:pt x="2870618" y="1501942"/>
                  </a:lnTo>
                  <a:lnTo>
                    <a:pt x="2835881" y="1464892"/>
                  </a:lnTo>
                  <a:lnTo>
                    <a:pt x="2799793" y="1428958"/>
                  </a:lnTo>
                  <a:lnTo>
                    <a:pt x="2762256" y="1394227"/>
                  </a:lnTo>
                  <a:lnTo>
                    <a:pt x="2723172" y="1360786"/>
                  </a:lnTo>
                  <a:lnTo>
                    <a:pt x="2682445" y="1328722"/>
                  </a:lnTo>
                  <a:lnTo>
                    <a:pt x="2639915" y="1298342"/>
                  </a:lnTo>
                  <a:lnTo>
                    <a:pt x="2596995" y="1269983"/>
                  </a:lnTo>
                  <a:lnTo>
                    <a:pt x="2553686" y="1243550"/>
                  </a:lnTo>
                  <a:lnTo>
                    <a:pt x="2509987" y="1218950"/>
                  </a:lnTo>
                  <a:lnTo>
                    <a:pt x="2465899" y="1196088"/>
                  </a:lnTo>
                  <a:lnTo>
                    <a:pt x="2421422" y="1174870"/>
                  </a:lnTo>
                  <a:lnTo>
                    <a:pt x="2376557" y="1155201"/>
                  </a:lnTo>
                  <a:lnTo>
                    <a:pt x="2331303" y="1136988"/>
                  </a:lnTo>
                  <a:lnTo>
                    <a:pt x="2285662" y="1120136"/>
                  </a:lnTo>
                  <a:lnTo>
                    <a:pt x="2239633" y="1104551"/>
                  </a:lnTo>
                  <a:lnTo>
                    <a:pt x="2193217" y="1090138"/>
                  </a:lnTo>
                  <a:lnTo>
                    <a:pt x="2146413" y="1076803"/>
                  </a:lnTo>
                  <a:lnTo>
                    <a:pt x="2099223" y="1064452"/>
                  </a:lnTo>
                  <a:lnTo>
                    <a:pt x="2051646" y="1052992"/>
                  </a:lnTo>
                  <a:lnTo>
                    <a:pt x="2003683" y="1042326"/>
                  </a:lnTo>
                  <a:lnTo>
                    <a:pt x="1955334" y="1032362"/>
                  </a:lnTo>
                  <a:lnTo>
                    <a:pt x="1906600" y="1023004"/>
                  </a:lnTo>
                  <a:lnTo>
                    <a:pt x="1857480" y="1014160"/>
                  </a:lnTo>
                  <a:lnTo>
                    <a:pt x="1758085" y="997631"/>
                  </a:lnTo>
                  <a:lnTo>
                    <a:pt x="1400986" y="944513"/>
                  </a:lnTo>
                  <a:lnTo>
                    <a:pt x="1302058" y="928770"/>
                  </a:lnTo>
                  <a:lnTo>
                    <a:pt x="1253418" y="920154"/>
                  </a:lnTo>
                  <a:lnTo>
                    <a:pt x="1205295" y="910837"/>
                  </a:lnTo>
                  <a:lnTo>
                    <a:pt x="1157666" y="900667"/>
                  </a:lnTo>
                  <a:lnTo>
                    <a:pt x="1110506" y="889490"/>
                  </a:lnTo>
                  <a:lnTo>
                    <a:pt x="1063791" y="877153"/>
                  </a:lnTo>
                  <a:lnTo>
                    <a:pt x="1017497" y="863504"/>
                  </a:lnTo>
                  <a:lnTo>
                    <a:pt x="971600" y="848389"/>
                  </a:lnTo>
                  <a:lnTo>
                    <a:pt x="926075" y="831654"/>
                  </a:lnTo>
                  <a:lnTo>
                    <a:pt x="880900" y="813149"/>
                  </a:lnTo>
                  <a:lnTo>
                    <a:pt x="836049" y="792718"/>
                  </a:lnTo>
                  <a:lnTo>
                    <a:pt x="791498" y="770209"/>
                  </a:lnTo>
                  <a:lnTo>
                    <a:pt x="747225" y="745469"/>
                  </a:lnTo>
                  <a:lnTo>
                    <a:pt x="703203" y="718345"/>
                  </a:lnTo>
                  <a:lnTo>
                    <a:pt x="659410" y="688684"/>
                  </a:lnTo>
                  <a:lnTo>
                    <a:pt x="615822" y="656333"/>
                  </a:lnTo>
                  <a:lnTo>
                    <a:pt x="567935" y="618749"/>
                  </a:lnTo>
                  <a:lnTo>
                    <a:pt x="507266" y="569270"/>
                  </a:lnTo>
                  <a:lnTo>
                    <a:pt x="473238" y="540632"/>
                  </a:lnTo>
                  <a:lnTo>
                    <a:pt x="437335" y="509695"/>
                  </a:lnTo>
                  <a:lnTo>
                    <a:pt x="399997" y="476685"/>
                  </a:lnTo>
                  <a:lnTo>
                    <a:pt x="361665" y="441826"/>
                  </a:lnTo>
                  <a:lnTo>
                    <a:pt x="322779" y="405344"/>
                  </a:lnTo>
                  <a:lnTo>
                    <a:pt x="283779" y="367463"/>
                  </a:lnTo>
                  <a:lnTo>
                    <a:pt x="245105" y="328409"/>
                  </a:lnTo>
                  <a:lnTo>
                    <a:pt x="207198" y="288406"/>
                  </a:lnTo>
                  <a:lnTo>
                    <a:pt x="170498" y="247681"/>
                  </a:lnTo>
                  <a:lnTo>
                    <a:pt x="135445" y="206457"/>
                  </a:lnTo>
                  <a:lnTo>
                    <a:pt x="102480" y="164960"/>
                  </a:lnTo>
                  <a:lnTo>
                    <a:pt x="72043" y="123416"/>
                  </a:lnTo>
                  <a:lnTo>
                    <a:pt x="44573" y="82048"/>
                  </a:lnTo>
                  <a:lnTo>
                    <a:pt x="20512" y="41083"/>
                  </a:lnTo>
                  <a:lnTo>
                    <a:pt x="300" y="745"/>
                  </a:lnTo>
                  <a:lnTo>
                    <a:pt x="0" y="0"/>
                  </a:lnTo>
                  <a:lnTo>
                    <a:pt x="4865239" y="0"/>
                  </a:lnTo>
                  <a:lnTo>
                    <a:pt x="4865239" y="3118015"/>
                  </a:lnTo>
                  <a:close/>
                </a:path>
              </a:pathLst>
            </a:custGeom>
            <a:solidFill>
              <a:srgbClr val="ABFFBA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125370" y="243572"/>
              <a:ext cx="2967355" cy="2005964"/>
            </a:xfrm>
            <a:custGeom>
              <a:avLst/>
              <a:gdLst/>
              <a:ahLst/>
              <a:cxnLst/>
              <a:rect l="l" t="t" r="r" b="b"/>
              <a:pathLst>
                <a:path w="2967355" h="2005964">
                  <a:moveTo>
                    <a:pt x="574624" y="384594"/>
                  </a:moveTo>
                  <a:lnTo>
                    <a:pt x="574332" y="339725"/>
                  </a:lnTo>
                  <a:lnTo>
                    <a:pt x="566813" y="294741"/>
                  </a:lnTo>
                  <a:lnTo>
                    <a:pt x="551726" y="250418"/>
                  </a:lnTo>
                  <a:lnTo>
                    <a:pt x="529704" y="209042"/>
                  </a:lnTo>
                  <a:lnTo>
                    <a:pt x="502132" y="172669"/>
                  </a:lnTo>
                  <a:lnTo>
                    <a:pt x="469760" y="141617"/>
                  </a:lnTo>
                  <a:lnTo>
                    <a:pt x="433374" y="116192"/>
                  </a:lnTo>
                  <a:lnTo>
                    <a:pt x="393738" y="96723"/>
                  </a:lnTo>
                  <a:lnTo>
                    <a:pt x="351624" y="83515"/>
                  </a:lnTo>
                  <a:lnTo>
                    <a:pt x="307809" y="76898"/>
                  </a:lnTo>
                  <a:lnTo>
                    <a:pt x="263067" y="77203"/>
                  </a:lnTo>
                  <a:lnTo>
                    <a:pt x="218160" y="84721"/>
                  </a:lnTo>
                  <a:lnTo>
                    <a:pt x="173863" y="99783"/>
                  </a:lnTo>
                  <a:lnTo>
                    <a:pt x="132194" y="121780"/>
                  </a:lnTo>
                  <a:lnTo>
                    <a:pt x="95631" y="149352"/>
                  </a:lnTo>
                  <a:lnTo>
                    <a:pt x="64490" y="181737"/>
                  </a:lnTo>
                  <a:lnTo>
                    <a:pt x="39052" y="218160"/>
                  </a:lnTo>
                  <a:lnTo>
                    <a:pt x="19621" y="257873"/>
                  </a:lnTo>
                  <a:lnTo>
                    <a:pt x="6515" y="300101"/>
                  </a:lnTo>
                  <a:lnTo>
                    <a:pt x="0" y="344068"/>
                  </a:lnTo>
                  <a:lnTo>
                    <a:pt x="406" y="389026"/>
                  </a:lnTo>
                  <a:lnTo>
                    <a:pt x="8026" y="434187"/>
                  </a:lnTo>
                  <a:lnTo>
                    <a:pt x="23139" y="478790"/>
                  </a:lnTo>
                  <a:lnTo>
                    <a:pt x="44831" y="520115"/>
                  </a:lnTo>
                  <a:lnTo>
                    <a:pt x="72224" y="556399"/>
                  </a:lnTo>
                  <a:lnTo>
                    <a:pt x="104521" y="587311"/>
                  </a:lnTo>
                  <a:lnTo>
                    <a:pt x="140919" y="612571"/>
                  </a:lnTo>
                  <a:lnTo>
                    <a:pt x="180644" y="631863"/>
                  </a:lnTo>
                  <a:lnTo>
                    <a:pt x="222872" y="644880"/>
                  </a:lnTo>
                  <a:lnTo>
                    <a:pt x="266839" y="651319"/>
                  </a:lnTo>
                  <a:lnTo>
                    <a:pt x="311721" y="650887"/>
                  </a:lnTo>
                  <a:lnTo>
                    <a:pt x="356743" y="643280"/>
                  </a:lnTo>
                  <a:lnTo>
                    <a:pt x="401091" y="628180"/>
                  </a:lnTo>
                  <a:lnTo>
                    <a:pt x="442442" y="606488"/>
                  </a:lnTo>
                  <a:lnTo>
                    <a:pt x="478802" y="579107"/>
                  </a:lnTo>
                  <a:lnTo>
                    <a:pt x="509866" y="546823"/>
                  </a:lnTo>
                  <a:lnTo>
                    <a:pt x="535305" y="510438"/>
                  </a:lnTo>
                  <a:lnTo>
                    <a:pt x="554786" y="470738"/>
                  </a:lnTo>
                  <a:lnTo>
                    <a:pt x="568007" y="428523"/>
                  </a:lnTo>
                  <a:lnTo>
                    <a:pt x="574624" y="384594"/>
                  </a:lnTo>
                  <a:close/>
                </a:path>
                <a:path w="2967355" h="2005964">
                  <a:moveTo>
                    <a:pt x="1854885" y="1613636"/>
                  </a:moveTo>
                  <a:lnTo>
                    <a:pt x="1854593" y="1567688"/>
                  </a:lnTo>
                  <a:lnTo>
                    <a:pt x="1849056" y="1521561"/>
                  </a:lnTo>
                  <a:lnTo>
                    <a:pt x="1838083" y="1475676"/>
                  </a:lnTo>
                  <a:lnTo>
                    <a:pt x="1821522" y="1430439"/>
                  </a:lnTo>
                  <a:lnTo>
                    <a:pt x="1799856" y="1387386"/>
                  </a:lnTo>
                  <a:lnTo>
                    <a:pt x="1773948" y="1347914"/>
                  </a:lnTo>
                  <a:lnTo>
                    <a:pt x="1744218" y="1312202"/>
                  </a:lnTo>
                  <a:lnTo>
                    <a:pt x="1711045" y="1280388"/>
                  </a:lnTo>
                  <a:lnTo>
                    <a:pt x="1674876" y="1252664"/>
                  </a:lnTo>
                  <a:lnTo>
                    <a:pt x="1636064" y="1229194"/>
                  </a:lnTo>
                  <a:lnTo>
                    <a:pt x="1595056" y="1210144"/>
                  </a:lnTo>
                  <a:lnTo>
                    <a:pt x="1552232" y="1195679"/>
                  </a:lnTo>
                  <a:lnTo>
                    <a:pt x="1507998" y="1185964"/>
                  </a:lnTo>
                  <a:lnTo>
                    <a:pt x="1462760" y="1181176"/>
                  </a:lnTo>
                  <a:lnTo>
                    <a:pt x="1416926" y="1181468"/>
                  </a:lnTo>
                  <a:lnTo>
                    <a:pt x="1370901" y="1187018"/>
                  </a:lnTo>
                  <a:lnTo>
                    <a:pt x="1325079" y="1198003"/>
                  </a:lnTo>
                  <a:lnTo>
                    <a:pt x="1279867" y="1214564"/>
                  </a:lnTo>
                  <a:lnTo>
                    <a:pt x="1236459" y="1236218"/>
                  </a:lnTo>
                  <a:lnTo>
                    <a:pt x="1196733" y="1262113"/>
                  </a:lnTo>
                  <a:lnTo>
                    <a:pt x="1160830" y="1291844"/>
                  </a:lnTo>
                  <a:lnTo>
                    <a:pt x="1128928" y="1325016"/>
                  </a:lnTo>
                  <a:lnTo>
                    <a:pt x="1101166" y="1361224"/>
                  </a:lnTo>
                  <a:lnTo>
                    <a:pt x="1077709" y="1400073"/>
                  </a:lnTo>
                  <a:lnTo>
                    <a:pt x="1058710" y="1441157"/>
                  </a:lnTo>
                  <a:lnTo>
                    <a:pt x="1044333" y="1484096"/>
                  </a:lnTo>
                  <a:lnTo>
                    <a:pt x="1034719" y="1528457"/>
                  </a:lnTo>
                  <a:lnTo>
                    <a:pt x="1030033" y="1573860"/>
                  </a:lnTo>
                  <a:lnTo>
                    <a:pt x="1030439" y="1619897"/>
                  </a:lnTo>
                  <a:lnTo>
                    <a:pt x="1036078" y="1666176"/>
                  </a:lnTo>
                  <a:lnTo>
                    <a:pt x="1047115" y="1712290"/>
                  </a:lnTo>
                  <a:lnTo>
                    <a:pt x="1063701" y="1757832"/>
                  </a:lnTo>
                  <a:lnTo>
                    <a:pt x="1085037" y="1800885"/>
                  </a:lnTo>
                  <a:lnTo>
                    <a:pt x="1110716" y="1840293"/>
                  </a:lnTo>
                  <a:lnTo>
                    <a:pt x="1140294" y="1875917"/>
                  </a:lnTo>
                  <a:lnTo>
                    <a:pt x="1173391" y="1907590"/>
                  </a:lnTo>
                  <a:lnTo>
                    <a:pt x="1209560" y="1935162"/>
                  </a:lnTo>
                  <a:lnTo>
                    <a:pt x="1248410" y="1958454"/>
                  </a:lnTo>
                  <a:lnTo>
                    <a:pt x="1289519" y="1977313"/>
                  </a:lnTo>
                  <a:lnTo>
                    <a:pt x="1332458" y="1991601"/>
                  </a:lnTo>
                  <a:lnTo>
                    <a:pt x="1376832" y="2001126"/>
                  </a:lnTo>
                  <a:lnTo>
                    <a:pt x="1422222" y="2005749"/>
                  </a:lnTo>
                  <a:lnTo>
                    <a:pt x="1468196" y="2005304"/>
                  </a:lnTo>
                  <a:lnTo>
                    <a:pt x="1514348" y="1999640"/>
                  </a:lnTo>
                  <a:lnTo>
                    <a:pt x="1560271" y="1988591"/>
                  </a:lnTo>
                  <a:lnTo>
                    <a:pt x="1605546" y="1972005"/>
                  </a:lnTo>
                  <a:lnTo>
                    <a:pt x="1648587" y="1950669"/>
                  </a:lnTo>
                  <a:lnTo>
                    <a:pt x="1688045" y="1925002"/>
                  </a:lnTo>
                  <a:lnTo>
                    <a:pt x="1723771" y="1895424"/>
                  </a:lnTo>
                  <a:lnTo>
                    <a:pt x="1755584" y="1862340"/>
                  </a:lnTo>
                  <a:lnTo>
                    <a:pt x="1783308" y="1826183"/>
                  </a:lnTo>
                  <a:lnTo>
                    <a:pt x="1806790" y="1787347"/>
                  </a:lnTo>
                  <a:lnTo>
                    <a:pt x="1825866" y="1746262"/>
                  </a:lnTo>
                  <a:lnTo>
                    <a:pt x="1840344" y="1703336"/>
                  </a:lnTo>
                  <a:lnTo>
                    <a:pt x="1850072" y="1658988"/>
                  </a:lnTo>
                  <a:lnTo>
                    <a:pt x="1854885" y="1613636"/>
                  </a:lnTo>
                  <a:close/>
                </a:path>
                <a:path w="2967355" h="2005964">
                  <a:moveTo>
                    <a:pt x="2383650" y="577342"/>
                  </a:moveTo>
                  <a:lnTo>
                    <a:pt x="2381580" y="531952"/>
                  </a:lnTo>
                  <a:lnTo>
                    <a:pt x="2375852" y="486486"/>
                  </a:lnTo>
                  <a:lnTo>
                    <a:pt x="2366403" y="441159"/>
                  </a:lnTo>
                  <a:lnTo>
                    <a:pt x="2353145" y="396176"/>
                  </a:lnTo>
                  <a:lnTo>
                    <a:pt x="2335987" y="351726"/>
                  </a:lnTo>
                  <a:lnTo>
                    <a:pt x="2315286" y="308749"/>
                  </a:lnTo>
                  <a:lnTo>
                    <a:pt x="2291588" y="268224"/>
                  </a:lnTo>
                  <a:lnTo>
                    <a:pt x="2265070" y="230225"/>
                  </a:lnTo>
                  <a:lnTo>
                    <a:pt x="2235936" y="194818"/>
                  </a:lnTo>
                  <a:lnTo>
                    <a:pt x="2204389" y="162090"/>
                  </a:lnTo>
                  <a:lnTo>
                    <a:pt x="2170620" y="132118"/>
                  </a:lnTo>
                  <a:lnTo>
                    <a:pt x="2134819" y="105003"/>
                  </a:lnTo>
                  <a:lnTo>
                    <a:pt x="2097189" y="80797"/>
                  </a:lnTo>
                  <a:lnTo>
                    <a:pt x="2057908" y="59601"/>
                  </a:lnTo>
                  <a:lnTo>
                    <a:pt x="2017191" y="41490"/>
                  </a:lnTo>
                  <a:lnTo>
                    <a:pt x="1975218" y="26543"/>
                  </a:lnTo>
                  <a:lnTo>
                    <a:pt x="1932190" y="14833"/>
                  </a:lnTo>
                  <a:lnTo>
                    <a:pt x="1888299" y="6451"/>
                  </a:lnTo>
                  <a:lnTo>
                    <a:pt x="1843747" y="1485"/>
                  </a:lnTo>
                  <a:lnTo>
                    <a:pt x="1798726" y="0"/>
                  </a:lnTo>
                  <a:lnTo>
                    <a:pt x="1753438" y="2082"/>
                  </a:lnTo>
                  <a:lnTo>
                    <a:pt x="1708061" y="7810"/>
                  </a:lnTo>
                  <a:lnTo>
                    <a:pt x="1662798" y="17272"/>
                  </a:lnTo>
                  <a:lnTo>
                    <a:pt x="1617853" y="30543"/>
                  </a:lnTo>
                  <a:lnTo>
                    <a:pt x="1573403" y="47701"/>
                  </a:lnTo>
                  <a:lnTo>
                    <a:pt x="1530096" y="68402"/>
                  </a:lnTo>
                  <a:lnTo>
                    <a:pt x="1489290" y="92100"/>
                  </a:lnTo>
                  <a:lnTo>
                    <a:pt x="1451076" y="118618"/>
                  </a:lnTo>
                  <a:lnTo>
                    <a:pt x="1415516" y="147764"/>
                  </a:lnTo>
                  <a:lnTo>
                    <a:pt x="1382674" y="179324"/>
                  </a:lnTo>
                  <a:lnTo>
                    <a:pt x="1352638" y="213118"/>
                  </a:lnTo>
                  <a:lnTo>
                    <a:pt x="1325499" y="248958"/>
                  </a:lnTo>
                  <a:lnTo>
                    <a:pt x="1301305" y="286651"/>
                  </a:lnTo>
                  <a:lnTo>
                    <a:pt x="1280147" y="325996"/>
                  </a:lnTo>
                  <a:lnTo>
                    <a:pt x="1262087" y="366788"/>
                  </a:lnTo>
                  <a:lnTo>
                    <a:pt x="1247216" y="408863"/>
                  </a:lnTo>
                  <a:lnTo>
                    <a:pt x="1235608" y="452005"/>
                  </a:lnTo>
                  <a:lnTo>
                    <a:pt x="1227340" y="496036"/>
                  </a:lnTo>
                  <a:lnTo>
                    <a:pt x="1222463" y="540753"/>
                  </a:lnTo>
                  <a:lnTo>
                    <a:pt x="1221079" y="585952"/>
                  </a:lnTo>
                  <a:lnTo>
                    <a:pt x="1223264" y="631469"/>
                  </a:lnTo>
                  <a:lnTo>
                    <a:pt x="1229080" y="677087"/>
                  </a:lnTo>
                  <a:lnTo>
                    <a:pt x="1238605" y="722617"/>
                  </a:lnTo>
                  <a:lnTo>
                    <a:pt x="1251915" y="767880"/>
                  </a:lnTo>
                  <a:lnTo>
                    <a:pt x="1269085" y="812673"/>
                  </a:lnTo>
                  <a:lnTo>
                    <a:pt x="1289456" y="855611"/>
                  </a:lnTo>
                  <a:lnTo>
                    <a:pt x="1312887" y="896086"/>
                  </a:lnTo>
                  <a:lnTo>
                    <a:pt x="1339202" y="934021"/>
                  </a:lnTo>
                  <a:lnTo>
                    <a:pt x="1368196" y="969314"/>
                  </a:lnTo>
                  <a:lnTo>
                    <a:pt x="1399654" y="1001915"/>
                  </a:lnTo>
                  <a:lnTo>
                    <a:pt x="1433385" y="1031735"/>
                  </a:lnTo>
                  <a:lnTo>
                    <a:pt x="1469186" y="1058697"/>
                  </a:lnTo>
                  <a:lnTo>
                    <a:pt x="1506867" y="1082713"/>
                  </a:lnTo>
                  <a:lnTo>
                    <a:pt x="1546212" y="1103731"/>
                  </a:lnTo>
                  <a:lnTo>
                    <a:pt x="1587030" y="1121664"/>
                  </a:lnTo>
                  <a:lnTo>
                    <a:pt x="1629117" y="1136421"/>
                  </a:lnTo>
                  <a:lnTo>
                    <a:pt x="1672272" y="1147953"/>
                  </a:lnTo>
                  <a:lnTo>
                    <a:pt x="1716303" y="1156157"/>
                  </a:lnTo>
                  <a:lnTo>
                    <a:pt x="1760994" y="1160957"/>
                  </a:lnTo>
                  <a:lnTo>
                    <a:pt x="1806155" y="1162304"/>
                  </a:lnTo>
                  <a:lnTo>
                    <a:pt x="1851583" y="1160094"/>
                  </a:lnTo>
                  <a:lnTo>
                    <a:pt x="1897075" y="1154252"/>
                  </a:lnTo>
                  <a:lnTo>
                    <a:pt x="1942439" y="1144714"/>
                  </a:lnTo>
                  <a:lnTo>
                    <a:pt x="1987473" y="1131392"/>
                  </a:lnTo>
                  <a:lnTo>
                    <a:pt x="2031961" y="1114209"/>
                  </a:lnTo>
                  <a:lnTo>
                    <a:pt x="2074887" y="1093851"/>
                  </a:lnTo>
                  <a:lnTo>
                    <a:pt x="2115388" y="1070406"/>
                  </a:lnTo>
                  <a:lnTo>
                    <a:pt x="2153374" y="1044105"/>
                  </a:lnTo>
                  <a:lnTo>
                    <a:pt x="2188756" y="1015123"/>
                  </a:lnTo>
                  <a:lnTo>
                    <a:pt x="2221471" y="983665"/>
                  </a:lnTo>
                  <a:lnTo>
                    <a:pt x="2251430" y="949947"/>
                  </a:lnTo>
                  <a:lnTo>
                    <a:pt x="2278557" y="914146"/>
                  </a:lnTo>
                  <a:lnTo>
                    <a:pt x="2302764" y="876490"/>
                  </a:lnTo>
                  <a:lnTo>
                    <a:pt x="2323973" y="837158"/>
                  </a:lnTo>
                  <a:lnTo>
                    <a:pt x="2342096" y="796353"/>
                  </a:lnTo>
                  <a:lnTo>
                    <a:pt x="2357056" y="754291"/>
                  </a:lnTo>
                  <a:lnTo>
                    <a:pt x="2368766" y="711149"/>
                  </a:lnTo>
                  <a:lnTo>
                    <a:pt x="2377160" y="667143"/>
                  </a:lnTo>
                  <a:lnTo>
                    <a:pt x="2382151" y="622477"/>
                  </a:lnTo>
                  <a:lnTo>
                    <a:pt x="2383650" y="577342"/>
                  </a:lnTo>
                  <a:close/>
                </a:path>
                <a:path w="2967355" h="2005964">
                  <a:moveTo>
                    <a:pt x="2967317" y="1613839"/>
                  </a:moveTo>
                  <a:lnTo>
                    <a:pt x="2967024" y="1568983"/>
                  </a:lnTo>
                  <a:lnTo>
                    <a:pt x="2959493" y="1524000"/>
                  </a:lnTo>
                  <a:lnTo>
                    <a:pt x="2944406" y="1479664"/>
                  </a:lnTo>
                  <a:lnTo>
                    <a:pt x="2922498" y="1438300"/>
                  </a:lnTo>
                  <a:lnTo>
                    <a:pt x="2894914" y="1401927"/>
                  </a:lnTo>
                  <a:lnTo>
                    <a:pt x="2862542" y="1370876"/>
                  </a:lnTo>
                  <a:lnTo>
                    <a:pt x="2826156" y="1345450"/>
                  </a:lnTo>
                  <a:lnTo>
                    <a:pt x="2786519" y="1325968"/>
                  </a:lnTo>
                  <a:lnTo>
                    <a:pt x="2744406" y="1312773"/>
                  </a:lnTo>
                  <a:lnTo>
                    <a:pt x="2700591" y="1306156"/>
                  </a:lnTo>
                  <a:lnTo>
                    <a:pt x="2655849" y="1306449"/>
                  </a:lnTo>
                  <a:lnTo>
                    <a:pt x="2610942" y="1313967"/>
                  </a:lnTo>
                  <a:lnTo>
                    <a:pt x="2566644" y="1329042"/>
                  </a:lnTo>
                  <a:lnTo>
                    <a:pt x="2524976" y="1351026"/>
                  </a:lnTo>
                  <a:lnTo>
                    <a:pt x="2488400" y="1378597"/>
                  </a:lnTo>
                  <a:lnTo>
                    <a:pt x="2457246" y="1410982"/>
                  </a:lnTo>
                  <a:lnTo>
                    <a:pt x="2431796" y="1447419"/>
                  </a:lnTo>
                  <a:lnTo>
                    <a:pt x="2412365" y="1487131"/>
                  </a:lnTo>
                  <a:lnTo>
                    <a:pt x="2399233" y="1529359"/>
                  </a:lnTo>
                  <a:lnTo>
                    <a:pt x="2392718" y="1573326"/>
                  </a:lnTo>
                  <a:lnTo>
                    <a:pt x="2393111" y="1618272"/>
                  </a:lnTo>
                  <a:lnTo>
                    <a:pt x="2400706" y="1663433"/>
                  </a:lnTo>
                  <a:lnTo>
                    <a:pt x="2415832" y="1708048"/>
                  </a:lnTo>
                  <a:lnTo>
                    <a:pt x="2437523" y="1749374"/>
                  </a:lnTo>
                  <a:lnTo>
                    <a:pt x="2464905" y="1785645"/>
                  </a:lnTo>
                  <a:lnTo>
                    <a:pt x="2497201" y="1816569"/>
                  </a:lnTo>
                  <a:lnTo>
                    <a:pt x="2533612" y="1841830"/>
                  </a:lnTo>
                  <a:lnTo>
                    <a:pt x="2573324" y="1861108"/>
                  </a:lnTo>
                  <a:lnTo>
                    <a:pt x="2615565" y="1874139"/>
                  </a:lnTo>
                  <a:lnTo>
                    <a:pt x="2659519" y="1880577"/>
                  </a:lnTo>
                  <a:lnTo>
                    <a:pt x="2704414" y="1880146"/>
                  </a:lnTo>
                  <a:lnTo>
                    <a:pt x="2749423" y="1872526"/>
                  </a:lnTo>
                  <a:lnTo>
                    <a:pt x="2793784" y="1857425"/>
                  </a:lnTo>
                  <a:lnTo>
                    <a:pt x="2835135" y="1835746"/>
                  </a:lnTo>
                  <a:lnTo>
                    <a:pt x="2871495" y="1808365"/>
                  </a:lnTo>
                  <a:lnTo>
                    <a:pt x="2902559" y="1776082"/>
                  </a:lnTo>
                  <a:lnTo>
                    <a:pt x="2927985" y="1739696"/>
                  </a:lnTo>
                  <a:lnTo>
                    <a:pt x="2947479" y="1699996"/>
                  </a:lnTo>
                  <a:lnTo>
                    <a:pt x="2960687" y="1657781"/>
                  </a:lnTo>
                  <a:lnTo>
                    <a:pt x="2967317" y="1613839"/>
                  </a:lnTo>
                  <a:close/>
                </a:path>
              </a:pathLst>
            </a:custGeom>
            <a:solidFill>
              <a:srgbClr val="240054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238216"/>
            <a:ext cx="9553574" cy="931544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16739" y="9504393"/>
            <a:ext cx="8184515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i="1">
                <a:latin typeface="Arial"/>
                <a:cs typeface="Arial"/>
              </a:rPr>
              <a:t>Source:</a:t>
            </a:r>
            <a:r>
              <a:rPr dirty="0" sz="4000" spc="-80" i="1">
                <a:latin typeface="Arial"/>
                <a:cs typeface="Arial"/>
              </a:rPr>
              <a:t> </a:t>
            </a:r>
            <a:r>
              <a:rPr dirty="0" sz="4000" i="1">
                <a:latin typeface="Arial"/>
                <a:cs typeface="Arial"/>
              </a:rPr>
              <a:t>IBM</a:t>
            </a:r>
            <a:r>
              <a:rPr dirty="0" sz="4000" spc="-80" i="1">
                <a:latin typeface="Arial"/>
                <a:cs typeface="Arial"/>
              </a:rPr>
              <a:t> </a:t>
            </a:r>
            <a:r>
              <a:rPr dirty="0" sz="4000" i="1">
                <a:latin typeface="Arial"/>
                <a:cs typeface="Arial"/>
              </a:rPr>
              <a:t>Food</a:t>
            </a:r>
            <a:r>
              <a:rPr dirty="0" sz="4000" spc="-80" i="1">
                <a:latin typeface="Arial"/>
                <a:cs typeface="Arial"/>
              </a:rPr>
              <a:t> </a:t>
            </a:r>
            <a:r>
              <a:rPr dirty="0" sz="4000" i="1">
                <a:latin typeface="Arial"/>
                <a:cs typeface="Arial"/>
              </a:rPr>
              <a:t>Trust</a:t>
            </a:r>
            <a:r>
              <a:rPr dirty="0" sz="4000" spc="-75" i="1">
                <a:latin typeface="Arial"/>
                <a:cs typeface="Arial"/>
              </a:rPr>
              <a:t> </a:t>
            </a:r>
            <a:r>
              <a:rPr dirty="0" sz="4000" i="1">
                <a:latin typeface="Arial"/>
                <a:cs typeface="Arial"/>
              </a:rPr>
              <a:t>Case</a:t>
            </a:r>
            <a:r>
              <a:rPr dirty="0" sz="4000" spc="-80" i="1">
                <a:latin typeface="Arial"/>
                <a:cs typeface="Arial"/>
              </a:rPr>
              <a:t> </a:t>
            </a:r>
            <a:r>
              <a:rPr dirty="0" sz="4000" spc="-10" i="1">
                <a:latin typeface="Arial"/>
                <a:cs typeface="Arial"/>
              </a:rPr>
              <a:t>Study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654495" y="7926789"/>
            <a:ext cx="6633845" cy="2360295"/>
          </a:xfrm>
          <a:custGeom>
            <a:avLst/>
            <a:gdLst/>
            <a:ahLst/>
            <a:cxnLst/>
            <a:rect l="l" t="t" r="r" b="b"/>
            <a:pathLst>
              <a:path w="6633844" h="2360295">
                <a:moveTo>
                  <a:pt x="6633502" y="1868949"/>
                </a:moveTo>
                <a:lnTo>
                  <a:pt x="3839324" y="1868949"/>
                </a:lnTo>
                <a:lnTo>
                  <a:pt x="3890807" y="1868518"/>
                </a:lnTo>
                <a:lnTo>
                  <a:pt x="3942365" y="1867300"/>
                </a:lnTo>
                <a:lnTo>
                  <a:pt x="3993948" y="1865297"/>
                </a:lnTo>
                <a:lnTo>
                  <a:pt x="4045507" y="1862509"/>
                </a:lnTo>
                <a:lnTo>
                  <a:pt x="4096993" y="1858938"/>
                </a:lnTo>
                <a:lnTo>
                  <a:pt x="4148354" y="1854585"/>
                </a:lnTo>
                <a:lnTo>
                  <a:pt x="4199544" y="1849451"/>
                </a:lnTo>
                <a:lnTo>
                  <a:pt x="4250510" y="1843537"/>
                </a:lnTo>
                <a:lnTo>
                  <a:pt x="4301205" y="1836845"/>
                </a:lnTo>
                <a:lnTo>
                  <a:pt x="4351579" y="1829375"/>
                </a:lnTo>
                <a:lnTo>
                  <a:pt x="4401581" y="1821128"/>
                </a:lnTo>
                <a:lnTo>
                  <a:pt x="4451163" y="1812106"/>
                </a:lnTo>
                <a:lnTo>
                  <a:pt x="4500275" y="1802311"/>
                </a:lnTo>
                <a:lnTo>
                  <a:pt x="4548946" y="1791723"/>
                </a:lnTo>
                <a:lnTo>
                  <a:pt x="4596890" y="1780402"/>
                </a:lnTo>
                <a:lnTo>
                  <a:pt x="4644295" y="1768291"/>
                </a:lnTo>
                <a:lnTo>
                  <a:pt x="4691031" y="1755410"/>
                </a:lnTo>
                <a:lnTo>
                  <a:pt x="4737050" y="1741762"/>
                </a:lnTo>
                <a:lnTo>
                  <a:pt x="4782301" y="1727346"/>
                </a:lnTo>
                <a:lnTo>
                  <a:pt x="4826736" y="1712164"/>
                </a:lnTo>
                <a:lnTo>
                  <a:pt x="4870304" y="1696217"/>
                </a:lnTo>
                <a:lnTo>
                  <a:pt x="4912956" y="1679507"/>
                </a:lnTo>
                <a:lnTo>
                  <a:pt x="4954643" y="1662034"/>
                </a:lnTo>
                <a:lnTo>
                  <a:pt x="4995316" y="1643800"/>
                </a:lnTo>
                <a:lnTo>
                  <a:pt x="5043516" y="1619858"/>
                </a:lnTo>
                <a:lnTo>
                  <a:pt x="5090086" y="1594645"/>
                </a:lnTo>
                <a:lnTo>
                  <a:pt x="5135101" y="1568222"/>
                </a:lnTo>
                <a:lnTo>
                  <a:pt x="5178634" y="1540646"/>
                </a:lnTo>
                <a:lnTo>
                  <a:pt x="5220760" y="1511977"/>
                </a:lnTo>
                <a:lnTo>
                  <a:pt x="5261554" y="1482274"/>
                </a:lnTo>
                <a:lnTo>
                  <a:pt x="5301089" y="1451594"/>
                </a:lnTo>
                <a:lnTo>
                  <a:pt x="5339442" y="1419996"/>
                </a:lnTo>
                <a:lnTo>
                  <a:pt x="5376685" y="1387540"/>
                </a:lnTo>
                <a:lnTo>
                  <a:pt x="5412893" y="1354284"/>
                </a:lnTo>
                <a:lnTo>
                  <a:pt x="5448141" y="1320287"/>
                </a:lnTo>
                <a:lnTo>
                  <a:pt x="5482503" y="1285607"/>
                </a:lnTo>
                <a:lnTo>
                  <a:pt x="5516054" y="1250304"/>
                </a:lnTo>
                <a:lnTo>
                  <a:pt x="5548868" y="1214435"/>
                </a:lnTo>
                <a:lnTo>
                  <a:pt x="5581019" y="1178060"/>
                </a:lnTo>
                <a:lnTo>
                  <a:pt x="5612582" y="1141237"/>
                </a:lnTo>
                <a:lnTo>
                  <a:pt x="5643632" y="1104025"/>
                </a:lnTo>
                <a:lnTo>
                  <a:pt x="5674242" y="1066483"/>
                </a:lnTo>
                <a:lnTo>
                  <a:pt x="5704488" y="1028669"/>
                </a:lnTo>
                <a:lnTo>
                  <a:pt x="5734443" y="990642"/>
                </a:lnTo>
                <a:lnTo>
                  <a:pt x="5764182" y="952461"/>
                </a:lnTo>
                <a:lnTo>
                  <a:pt x="5882470" y="799370"/>
                </a:lnTo>
                <a:lnTo>
                  <a:pt x="5912246" y="761299"/>
                </a:lnTo>
                <a:lnTo>
                  <a:pt x="5942253" y="723426"/>
                </a:lnTo>
                <a:lnTo>
                  <a:pt x="5972565" y="685810"/>
                </a:lnTo>
                <a:lnTo>
                  <a:pt x="6036035" y="608882"/>
                </a:lnTo>
                <a:lnTo>
                  <a:pt x="6068682" y="569847"/>
                </a:lnTo>
                <a:lnTo>
                  <a:pt x="6101245" y="531394"/>
                </a:lnTo>
                <a:lnTo>
                  <a:pt x="6133769" y="493514"/>
                </a:lnTo>
                <a:lnTo>
                  <a:pt x="6166302" y="456198"/>
                </a:lnTo>
                <a:lnTo>
                  <a:pt x="6198888" y="419437"/>
                </a:lnTo>
                <a:lnTo>
                  <a:pt x="6231575" y="383222"/>
                </a:lnTo>
                <a:lnTo>
                  <a:pt x="6264409" y="347543"/>
                </a:lnTo>
                <a:lnTo>
                  <a:pt x="6297435" y="312392"/>
                </a:lnTo>
                <a:lnTo>
                  <a:pt x="6330701" y="277759"/>
                </a:lnTo>
                <a:lnTo>
                  <a:pt x="6364252" y="243635"/>
                </a:lnTo>
                <a:lnTo>
                  <a:pt x="6398134" y="210010"/>
                </a:lnTo>
                <a:lnTo>
                  <a:pt x="6432395" y="176877"/>
                </a:lnTo>
                <a:lnTo>
                  <a:pt x="6467079" y="144225"/>
                </a:lnTo>
                <a:lnTo>
                  <a:pt x="6502233" y="112045"/>
                </a:lnTo>
                <a:lnTo>
                  <a:pt x="6537904" y="80328"/>
                </a:lnTo>
                <a:lnTo>
                  <a:pt x="6574138" y="49066"/>
                </a:lnTo>
                <a:lnTo>
                  <a:pt x="6610980" y="18248"/>
                </a:lnTo>
                <a:lnTo>
                  <a:pt x="6633502" y="0"/>
                </a:lnTo>
                <a:lnTo>
                  <a:pt x="6633502" y="1868949"/>
                </a:lnTo>
                <a:close/>
              </a:path>
              <a:path w="6633844" h="2360295">
                <a:moveTo>
                  <a:pt x="6633502" y="2360210"/>
                </a:moveTo>
                <a:lnTo>
                  <a:pt x="0" y="2360210"/>
                </a:lnTo>
                <a:lnTo>
                  <a:pt x="169434" y="2264804"/>
                </a:lnTo>
                <a:lnTo>
                  <a:pt x="302394" y="2192139"/>
                </a:lnTo>
                <a:lnTo>
                  <a:pt x="436640" y="2121099"/>
                </a:lnTo>
                <a:lnTo>
                  <a:pt x="526871" y="2074827"/>
                </a:lnTo>
                <a:lnTo>
                  <a:pt x="617700" y="2029554"/>
                </a:lnTo>
                <a:lnTo>
                  <a:pt x="709138" y="1985390"/>
                </a:lnTo>
                <a:lnTo>
                  <a:pt x="801198" y="1942446"/>
                </a:lnTo>
                <a:lnTo>
                  <a:pt x="893889" y="1900833"/>
                </a:lnTo>
                <a:lnTo>
                  <a:pt x="987223" y="1860661"/>
                </a:lnTo>
                <a:lnTo>
                  <a:pt x="1081211" y="1822040"/>
                </a:lnTo>
                <a:lnTo>
                  <a:pt x="1128453" y="1803346"/>
                </a:lnTo>
                <a:lnTo>
                  <a:pt x="1175863" y="1785081"/>
                </a:lnTo>
                <a:lnTo>
                  <a:pt x="1223442" y="1767260"/>
                </a:lnTo>
                <a:lnTo>
                  <a:pt x="1270019" y="1750577"/>
                </a:lnTo>
                <a:lnTo>
                  <a:pt x="1317058" y="1735143"/>
                </a:lnTo>
                <a:lnTo>
                  <a:pt x="1364534" y="1720931"/>
                </a:lnTo>
                <a:lnTo>
                  <a:pt x="1412423" y="1707913"/>
                </a:lnTo>
                <a:lnTo>
                  <a:pt x="1460700" y="1696062"/>
                </a:lnTo>
                <a:lnTo>
                  <a:pt x="1509339" y="1685351"/>
                </a:lnTo>
                <a:lnTo>
                  <a:pt x="1558315" y="1675752"/>
                </a:lnTo>
                <a:lnTo>
                  <a:pt x="1607604" y="1667238"/>
                </a:lnTo>
                <a:lnTo>
                  <a:pt x="1657180" y="1659781"/>
                </a:lnTo>
                <a:lnTo>
                  <a:pt x="1707019" y="1653354"/>
                </a:lnTo>
                <a:lnTo>
                  <a:pt x="1757095" y="1647930"/>
                </a:lnTo>
                <a:lnTo>
                  <a:pt x="1807384" y="1643480"/>
                </a:lnTo>
                <a:lnTo>
                  <a:pt x="1857860" y="1639979"/>
                </a:lnTo>
                <a:lnTo>
                  <a:pt x="1909757" y="1637333"/>
                </a:lnTo>
                <a:lnTo>
                  <a:pt x="1910428" y="1637333"/>
                </a:lnTo>
                <a:lnTo>
                  <a:pt x="1959275" y="1635708"/>
                </a:lnTo>
                <a:lnTo>
                  <a:pt x="2010163" y="1634885"/>
                </a:lnTo>
                <a:lnTo>
                  <a:pt x="2060237" y="1634885"/>
                </a:lnTo>
                <a:lnTo>
                  <a:pt x="2111167" y="1635708"/>
                </a:lnTo>
                <a:lnTo>
                  <a:pt x="2111659" y="1635708"/>
                </a:lnTo>
                <a:lnTo>
                  <a:pt x="2163254" y="1637333"/>
                </a:lnTo>
                <a:lnTo>
                  <a:pt x="2214343" y="1639697"/>
                </a:lnTo>
                <a:lnTo>
                  <a:pt x="2265419" y="1642789"/>
                </a:lnTo>
                <a:lnTo>
                  <a:pt x="2316457" y="1646582"/>
                </a:lnTo>
                <a:lnTo>
                  <a:pt x="2367433" y="1651049"/>
                </a:lnTo>
                <a:lnTo>
                  <a:pt x="2418322" y="1656161"/>
                </a:lnTo>
                <a:lnTo>
                  <a:pt x="2469098" y="1661892"/>
                </a:lnTo>
                <a:lnTo>
                  <a:pt x="2519737" y="1668214"/>
                </a:lnTo>
                <a:lnTo>
                  <a:pt x="2570213" y="1675100"/>
                </a:lnTo>
                <a:lnTo>
                  <a:pt x="2620502" y="1682523"/>
                </a:lnTo>
                <a:lnTo>
                  <a:pt x="2670578" y="1690454"/>
                </a:lnTo>
                <a:lnTo>
                  <a:pt x="2720417" y="1698867"/>
                </a:lnTo>
                <a:lnTo>
                  <a:pt x="2819282" y="1717027"/>
                </a:lnTo>
                <a:lnTo>
                  <a:pt x="2916897" y="1736784"/>
                </a:lnTo>
                <a:lnTo>
                  <a:pt x="3013062" y="1757919"/>
                </a:lnTo>
                <a:lnTo>
                  <a:pt x="3107578" y="1780211"/>
                </a:lnTo>
                <a:lnTo>
                  <a:pt x="3154155" y="1791723"/>
                </a:lnTo>
                <a:lnTo>
                  <a:pt x="3198892" y="1802311"/>
                </a:lnTo>
                <a:lnTo>
                  <a:pt x="3245392" y="1812331"/>
                </a:lnTo>
                <a:lnTo>
                  <a:pt x="3292114" y="1821431"/>
                </a:lnTo>
                <a:lnTo>
                  <a:pt x="3339505" y="1829731"/>
                </a:lnTo>
                <a:lnTo>
                  <a:pt x="3387515" y="1837231"/>
                </a:lnTo>
                <a:lnTo>
                  <a:pt x="3436096" y="1843933"/>
                </a:lnTo>
                <a:lnTo>
                  <a:pt x="3485198" y="1849838"/>
                </a:lnTo>
                <a:lnTo>
                  <a:pt x="3534770" y="1854947"/>
                </a:lnTo>
                <a:lnTo>
                  <a:pt x="3584764" y="1859261"/>
                </a:lnTo>
                <a:lnTo>
                  <a:pt x="3635130" y="1862781"/>
                </a:lnTo>
                <a:lnTo>
                  <a:pt x="3685819" y="1865509"/>
                </a:lnTo>
                <a:lnTo>
                  <a:pt x="3736780" y="1867445"/>
                </a:lnTo>
                <a:lnTo>
                  <a:pt x="3784671" y="1868518"/>
                </a:lnTo>
                <a:lnTo>
                  <a:pt x="3777357" y="1868518"/>
                </a:lnTo>
                <a:lnTo>
                  <a:pt x="6633502" y="1868949"/>
                </a:lnTo>
                <a:lnTo>
                  <a:pt x="6633502" y="2360210"/>
                </a:lnTo>
                <a:close/>
              </a:path>
            </a:pathLst>
          </a:custGeom>
          <a:solidFill>
            <a:srgbClr val="0A011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-1"/>
            <a:ext cx="3949700" cy="2483485"/>
            <a:chOff x="0" y="-1"/>
            <a:chExt cx="3949700" cy="2483485"/>
          </a:xfrm>
        </p:grpSpPr>
        <p:sp>
          <p:nvSpPr>
            <p:cNvPr id="4" name="object 4" descr=""/>
            <p:cNvSpPr/>
            <p:nvPr/>
          </p:nvSpPr>
          <p:spPr>
            <a:xfrm>
              <a:off x="0" y="-1"/>
              <a:ext cx="3949700" cy="2483485"/>
            </a:xfrm>
            <a:custGeom>
              <a:avLst/>
              <a:gdLst/>
              <a:ahLst/>
              <a:cxnLst/>
              <a:rect l="l" t="t" r="r" b="b"/>
              <a:pathLst>
                <a:path w="3949700" h="2483485">
                  <a:moveTo>
                    <a:pt x="240719" y="2482982"/>
                  </a:moveTo>
                  <a:lnTo>
                    <a:pt x="190753" y="2482207"/>
                  </a:lnTo>
                  <a:lnTo>
                    <a:pt x="140682" y="2479696"/>
                  </a:lnTo>
                  <a:lnTo>
                    <a:pt x="90501" y="2475666"/>
                  </a:lnTo>
                  <a:lnTo>
                    <a:pt x="40208" y="2470333"/>
                  </a:lnTo>
                  <a:lnTo>
                    <a:pt x="0" y="2465214"/>
                  </a:lnTo>
                  <a:lnTo>
                    <a:pt x="0" y="0"/>
                  </a:lnTo>
                  <a:lnTo>
                    <a:pt x="3949698" y="0"/>
                  </a:lnTo>
                  <a:lnTo>
                    <a:pt x="3948630" y="6977"/>
                  </a:lnTo>
                  <a:lnTo>
                    <a:pt x="3942006" y="55994"/>
                  </a:lnTo>
                  <a:lnTo>
                    <a:pt x="3935762" y="105184"/>
                  </a:lnTo>
                  <a:lnTo>
                    <a:pt x="3929433" y="154475"/>
                  </a:lnTo>
                  <a:lnTo>
                    <a:pt x="3922554" y="203794"/>
                  </a:lnTo>
                  <a:lnTo>
                    <a:pt x="3914658" y="253068"/>
                  </a:lnTo>
                  <a:lnTo>
                    <a:pt x="3905282" y="302223"/>
                  </a:lnTo>
                  <a:lnTo>
                    <a:pt x="3893960" y="351189"/>
                  </a:lnTo>
                  <a:lnTo>
                    <a:pt x="3880226" y="399891"/>
                  </a:lnTo>
                  <a:lnTo>
                    <a:pt x="3869799" y="430253"/>
                  </a:lnTo>
                  <a:lnTo>
                    <a:pt x="1619677" y="430253"/>
                  </a:lnTo>
                  <a:lnTo>
                    <a:pt x="1584584" y="433098"/>
                  </a:lnTo>
                  <a:lnTo>
                    <a:pt x="1516421" y="451032"/>
                  </a:lnTo>
                  <a:lnTo>
                    <a:pt x="1451558" y="487068"/>
                  </a:lnTo>
                  <a:lnTo>
                    <a:pt x="1420590" y="512540"/>
                  </a:lnTo>
                  <a:lnTo>
                    <a:pt x="1390719" y="543339"/>
                  </a:lnTo>
                  <a:lnTo>
                    <a:pt x="1362035" y="579729"/>
                  </a:lnTo>
                  <a:lnTo>
                    <a:pt x="1334628" y="621979"/>
                  </a:lnTo>
                  <a:lnTo>
                    <a:pt x="1311422" y="664708"/>
                  </a:lnTo>
                  <a:lnTo>
                    <a:pt x="1291795" y="707719"/>
                  </a:lnTo>
                  <a:lnTo>
                    <a:pt x="1275493" y="750992"/>
                  </a:lnTo>
                  <a:lnTo>
                    <a:pt x="1262263" y="794505"/>
                  </a:lnTo>
                  <a:lnTo>
                    <a:pt x="1251852" y="838238"/>
                  </a:lnTo>
                  <a:lnTo>
                    <a:pt x="1244008" y="882168"/>
                  </a:lnTo>
                  <a:lnTo>
                    <a:pt x="1238477" y="926275"/>
                  </a:lnTo>
                  <a:lnTo>
                    <a:pt x="1235006" y="970537"/>
                  </a:lnTo>
                  <a:lnTo>
                    <a:pt x="1233343" y="1014934"/>
                  </a:lnTo>
                  <a:lnTo>
                    <a:pt x="1233234" y="1059444"/>
                  </a:lnTo>
                  <a:lnTo>
                    <a:pt x="1234425" y="1104046"/>
                  </a:lnTo>
                  <a:lnTo>
                    <a:pt x="1236665" y="1148719"/>
                  </a:lnTo>
                  <a:lnTo>
                    <a:pt x="1239701" y="1193441"/>
                  </a:lnTo>
                  <a:lnTo>
                    <a:pt x="1243278" y="1238192"/>
                  </a:lnTo>
                  <a:lnTo>
                    <a:pt x="1247144" y="1282950"/>
                  </a:lnTo>
                  <a:lnTo>
                    <a:pt x="1251046" y="1327694"/>
                  </a:lnTo>
                  <a:lnTo>
                    <a:pt x="1254732" y="1372404"/>
                  </a:lnTo>
                  <a:lnTo>
                    <a:pt x="1257947" y="1417057"/>
                  </a:lnTo>
                  <a:lnTo>
                    <a:pt x="1260440" y="1461632"/>
                  </a:lnTo>
                  <a:lnTo>
                    <a:pt x="1261956" y="1506109"/>
                  </a:lnTo>
                  <a:lnTo>
                    <a:pt x="1262243" y="1550466"/>
                  </a:lnTo>
                  <a:lnTo>
                    <a:pt x="1261049" y="1594682"/>
                  </a:lnTo>
                  <a:lnTo>
                    <a:pt x="1258119" y="1638736"/>
                  </a:lnTo>
                  <a:lnTo>
                    <a:pt x="1253201" y="1682607"/>
                  </a:lnTo>
                  <a:lnTo>
                    <a:pt x="1246042" y="1726273"/>
                  </a:lnTo>
                  <a:lnTo>
                    <a:pt x="1236389" y="1769714"/>
                  </a:lnTo>
                  <a:lnTo>
                    <a:pt x="1223989" y="1812907"/>
                  </a:lnTo>
                  <a:lnTo>
                    <a:pt x="1208588" y="1855833"/>
                  </a:lnTo>
                  <a:lnTo>
                    <a:pt x="1188340" y="1903536"/>
                  </a:lnTo>
                  <a:lnTo>
                    <a:pt x="1166142" y="1949425"/>
                  </a:lnTo>
                  <a:lnTo>
                    <a:pt x="1142048" y="1993491"/>
                  </a:lnTo>
                  <a:lnTo>
                    <a:pt x="1116109" y="2035725"/>
                  </a:lnTo>
                  <a:lnTo>
                    <a:pt x="1088378" y="2076119"/>
                  </a:lnTo>
                  <a:lnTo>
                    <a:pt x="1058907" y="2114663"/>
                  </a:lnTo>
                  <a:lnTo>
                    <a:pt x="1027748" y="2151347"/>
                  </a:lnTo>
                  <a:lnTo>
                    <a:pt x="994955" y="2186164"/>
                  </a:lnTo>
                  <a:lnTo>
                    <a:pt x="960578" y="2219104"/>
                  </a:lnTo>
                  <a:lnTo>
                    <a:pt x="924671" y="2250158"/>
                  </a:lnTo>
                  <a:lnTo>
                    <a:pt x="887286" y="2279316"/>
                  </a:lnTo>
                  <a:lnTo>
                    <a:pt x="848474" y="2306570"/>
                  </a:lnTo>
                  <a:lnTo>
                    <a:pt x="808290" y="2331912"/>
                  </a:lnTo>
                  <a:lnTo>
                    <a:pt x="766784" y="2355330"/>
                  </a:lnTo>
                  <a:lnTo>
                    <a:pt x="724010" y="2376818"/>
                  </a:lnTo>
                  <a:lnTo>
                    <a:pt x="680019" y="2396365"/>
                  </a:lnTo>
                  <a:lnTo>
                    <a:pt x="634864" y="2413963"/>
                  </a:lnTo>
                  <a:lnTo>
                    <a:pt x="588598" y="2429602"/>
                  </a:lnTo>
                  <a:lnTo>
                    <a:pt x="541272" y="2443274"/>
                  </a:lnTo>
                  <a:lnTo>
                    <a:pt x="492939" y="2454969"/>
                  </a:lnTo>
                  <a:lnTo>
                    <a:pt x="443652" y="2464679"/>
                  </a:lnTo>
                  <a:lnTo>
                    <a:pt x="393462" y="2472394"/>
                  </a:lnTo>
                  <a:lnTo>
                    <a:pt x="342422" y="2478105"/>
                  </a:lnTo>
                  <a:lnTo>
                    <a:pt x="290584" y="2481804"/>
                  </a:lnTo>
                  <a:lnTo>
                    <a:pt x="240719" y="2482982"/>
                  </a:lnTo>
                  <a:close/>
                </a:path>
                <a:path w="3949700" h="2483485">
                  <a:moveTo>
                    <a:pt x="3036067" y="1046822"/>
                  </a:moveTo>
                  <a:lnTo>
                    <a:pt x="2987432" y="1044754"/>
                  </a:lnTo>
                  <a:lnTo>
                    <a:pt x="2938709" y="1040493"/>
                  </a:lnTo>
                  <a:lnTo>
                    <a:pt x="2890023" y="1034128"/>
                  </a:lnTo>
                  <a:lnTo>
                    <a:pt x="2841500" y="1025750"/>
                  </a:lnTo>
                  <a:lnTo>
                    <a:pt x="2793264" y="1015449"/>
                  </a:lnTo>
                  <a:lnTo>
                    <a:pt x="2745440" y="1003314"/>
                  </a:lnTo>
                  <a:lnTo>
                    <a:pt x="2698152" y="989436"/>
                  </a:lnTo>
                  <a:lnTo>
                    <a:pt x="2651527" y="973904"/>
                  </a:lnTo>
                  <a:lnTo>
                    <a:pt x="2605688" y="956810"/>
                  </a:lnTo>
                  <a:lnTo>
                    <a:pt x="2560760" y="938242"/>
                  </a:lnTo>
                  <a:lnTo>
                    <a:pt x="2516868" y="918291"/>
                  </a:lnTo>
                  <a:lnTo>
                    <a:pt x="2474137" y="897046"/>
                  </a:lnTo>
                  <a:lnTo>
                    <a:pt x="2432692" y="874598"/>
                  </a:lnTo>
                  <a:lnTo>
                    <a:pt x="2392657" y="851037"/>
                  </a:lnTo>
                  <a:lnTo>
                    <a:pt x="2354158" y="826453"/>
                  </a:lnTo>
                  <a:lnTo>
                    <a:pt x="2317319" y="800936"/>
                  </a:lnTo>
                  <a:lnTo>
                    <a:pt x="2127881" y="660221"/>
                  </a:lnTo>
                  <a:lnTo>
                    <a:pt x="2093281" y="635182"/>
                  </a:lnTo>
                  <a:lnTo>
                    <a:pt x="2058056" y="610402"/>
                  </a:lnTo>
                  <a:lnTo>
                    <a:pt x="2022299" y="586147"/>
                  </a:lnTo>
                  <a:lnTo>
                    <a:pt x="1986099" y="562683"/>
                  </a:lnTo>
                  <a:lnTo>
                    <a:pt x="1949547" y="540277"/>
                  </a:lnTo>
                  <a:lnTo>
                    <a:pt x="1912734" y="519196"/>
                  </a:lnTo>
                  <a:lnTo>
                    <a:pt x="1875749" y="499707"/>
                  </a:lnTo>
                  <a:lnTo>
                    <a:pt x="1838684" y="482076"/>
                  </a:lnTo>
                  <a:lnTo>
                    <a:pt x="1801630" y="466571"/>
                  </a:lnTo>
                  <a:lnTo>
                    <a:pt x="1764676" y="453457"/>
                  </a:lnTo>
                  <a:lnTo>
                    <a:pt x="1727913" y="443001"/>
                  </a:lnTo>
                  <a:lnTo>
                    <a:pt x="1655323" y="431133"/>
                  </a:lnTo>
                  <a:lnTo>
                    <a:pt x="1619677" y="430253"/>
                  </a:lnTo>
                  <a:lnTo>
                    <a:pt x="3869799" y="430253"/>
                  </a:lnTo>
                  <a:lnTo>
                    <a:pt x="3844733" y="493904"/>
                  </a:lnTo>
                  <a:lnTo>
                    <a:pt x="3823105" y="539582"/>
                  </a:lnTo>
                  <a:lnTo>
                    <a:pt x="3798887" y="584967"/>
                  </a:lnTo>
                  <a:lnTo>
                    <a:pt x="3772236" y="629738"/>
                  </a:lnTo>
                  <a:lnTo>
                    <a:pt x="3743308" y="673572"/>
                  </a:lnTo>
                  <a:lnTo>
                    <a:pt x="3712258" y="716145"/>
                  </a:lnTo>
                  <a:lnTo>
                    <a:pt x="3679244" y="757136"/>
                  </a:lnTo>
                  <a:lnTo>
                    <a:pt x="3644421" y="796222"/>
                  </a:lnTo>
                  <a:lnTo>
                    <a:pt x="3607946" y="833080"/>
                  </a:lnTo>
                  <a:lnTo>
                    <a:pt x="3569974" y="867388"/>
                  </a:lnTo>
                  <a:lnTo>
                    <a:pt x="3530661" y="898823"/>
                  </a:lnTo>
                  <a:lnTo>
                    <a:pt x="3490164" y="927063"/>
                  </a:lnTo>
                  <a:lnTo>
                    <a:pt x="3449267" y="951879"/>
                  </a:lnTo>
                  <a:lnTo>
                    <a:pt x="3407033" y="973602"/>
                  </a:lnTo>
                  <a:lnTo>
                    <a:pt x="3363589" y="992322"/>
                  </a:lnTo>
                  <a:lnTo>
                    <a:pt x="3319059" y="1008128"/>
                  </a:lnTo>
                  <a:lnTo>
                    <a:pt x="3273569" y="1021111"/>
                  </a:lnTo>
                  <a:lnTo>
                    <a:pt x="3227241" y="1031360"/>
                  </a:lnTo>
                  <a:lnTo>
                    <a:pt x="3180203" y="1038966"/>
                  </a:lnTo>
                  <a:lnTo>
                    <a:pt x="3132578" y="1044018"/>
                  </a:lnTo>
                  <a:lnTo>
                    <a:pt x="3084491" y="1046607"/>
                  </a:lnTo>
                  <a:lnTo>
                    <a:pt x="3036067" y="1046822"/>
                  </a:lnTo>
                  <a:close/>
                </a:path>
              </a:pathLst>
            </a:custGeom>
            <a:solidFill>
              <a:srgbClr val="0A011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15080" y="1713175"/>
              <a:ext cx="574040" cy="574040"/>
            </a:xfrm>
            <a:custGeom>
              <a:avLst/>
              <a:gdLst/>
              <a:ahLst/>
              <a:cxnLst/>
              <a:rect l="l" t="t" r="r" b="b"/>
              <a:pathLst>
                <a:path w="574040" h="574039">
                  <a:moveTo>
                    <a:pt x="266501" y="573757"/>
                  </a:moveTo>
                  <a:lnTo>
                    <a:pt x="222592" y="567319"/>
                  </a:lnTo>
                  <a:lnTo>
                    <a:pt x="180404" y="554315"/>
                  </a:lnTo>
                  <a:lnTo>
                    <a:pt x="140731" y="535048"/>
                  </a:lnTo>
                  <a:lnTo>
                    <a:pt x="104369" y="509821"/>
                  </a:lnTo>
                  <a:lnTo>
                    <a:pt x="72111" y="478938"/>
                  </a:lnTo>
                  <a:lnTo>
                    <a:pt x="44753" y="442703"/>
                  </a:lnTo>
                  <a:lnTo>
                    <a:pt x="23089" y="401419"/>
                  </a:lnTo>
                  <a:lnTo>
                    <a:pt x="7989" y="356865"/>
                  </a:lnTo>
                  <a:lnTo>
                    <a:pt x="393" y="311757"/>
                  </a:lnTo>
                  <a:lnTo>
                    <a:pt x="0" y="266860"/>
                  </a:lnTo>
                  <a:lnTo>
                    <a:pt x="6510" y="222940"/>
                  </a:lnTo>
                  <a:lnTo>
                    <a:pt x="19623" y="180764"/>
                  </a:lnTo>
                  <a:lnTo>
                    <a:pt x="39040" y="141098"/>
                  </a:lnTo>
                  <a:lnTo>
                    <a:pt x="64459" y="104708"/>
                  </a:lnTo>
                  <a:lnTo>
                    <a:pt x="95582" y="72360"/>
                  </a:lnTo>
                  <a:lnTo>
                    <a:pt x="132107" y="44820"/>
                  </a:lnTo>
                  <a:lnTo>
                    <a:pt x="173734" y="22854"/>
                  </a:lnTo>
                  <a:lnTo>
                    <a:pt x="217976" y="7805"/>
                  </a:lnTo>
                  <a:lnTo>
                    <a:pt x="262829" y="293"/>
                  </a:lnTo>
                  <a:lnTo>
                    <a:pt x="307524" y="0"/>
                  </a:lnTo>
                  <a:lnTo>
                    <a:pt x="351289" y="6606"/>
                  </a:lnTo>
                  <a:lnTo>
                    <a:pt x="393353" y="19793"/>
                  </a:lnTo>
                  <a:lnTo>
                    <a:pt x="432943" y="39244"/>
                  </a:lnTo>
                  <a:lnTo>
                    <a:pt x="469290" y="64639"/>
                  </a:lnTo>
                  <a:lnTo>
                    <a:pt x="501622" y="95661"/>
                  </a:lnTo>
                  <a:lnTo>
                    <a:pt x="529168" y="131990"/>
                  </a:lnTo>
                  <a:lnTo>
                    <a:pt x="551060" y="173308"/>
                  </a:lnTo>
                  <a:lnTo>
                    <a:pt x="566130" y="217583"/>
                  </a:lnTo>
                  <a:lnTo>
                    <a:pt x="573649" y="262522"/>
                  </a:lnTo>
                  <a:lnTo>
                    <a:pt x="573939" y="307330"/>
                  </a:lnTo>
                  <a:lnTo>
                    <a:pt x="567323" y="351214"/>
                  </a:lnTo>
                  <a:lnTo>
                    <a:pt x="554121" y="393380"/>
                  </a:lnTo>
                  <a:lnTo>
                    <a:pt x="534657" y="433032"/>
                  </a:lnTo>
                  <a:lnTo>
                    <a:pt x="509251" y="469378"/>
                  </a:lnTo>
                  <a:lnTo>
                    <a:pt x="478226" y="501623"/>
                  </a:lnTo>
                  <a:lnTo>
                    <a:pt x="441904" y="528974"/>
                  </a:lnTo>
                  <a:lnTo>
                    <a:pt x="400606" y="550635"/>
                  </a:lnTo>
                  <a:lnTo>
                    <a:pt x="356303" y="565718"/>
                  </a:lnTo>
                  <a:lnTo>
                    <a:pt x="311336" y="573325"/>
                  </a:lnTo>
                  <a:lnTo>
                    <a:pt x="266501" y="573757"/>
                  </a:lnTo>
                  <a:close/>
                </a:path>
              </a:pathLst>
            </a:custGeom>
            <a:solidFill>
              <a:srgbClr val="24005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135121" y="2536221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199164" y="418865"/>
                </a:moveTo>
                <a:lnTo>
                  <a:pt x="153591" y="411672"/>
                </a:lnTo>
                <a:lnTo>
                  <a:pt x="110916" y="394834"/>
                </a:lnTo>
                <a:lnTo>
                  <a:pt x="72821" y="368996"/>
                </a:lnTo>
                <a:lnTo>
                  <a:pt x="40988" y="334807"/>
                </a:lnTo>
                <a:lnTo>
                  <a:pt x="17099" y="292911"/>
                </a:lnTo>
                <a:lnTo>
                  <a:pt x="3068" y="246349"/>
                </a:lnTo>
                <a:lnTo>
                  <a:pt x="0" y="199461"/>
                </a:lnTo>
                <a:lnTo>
                  <a:pt x="7258" y="153872"/>
                </a:lnTo>
                <a:lnTo>
                  <a:pt x="24210" y="111204"/>
                </a:lnTo>
                <a:lnTo>
                  <a:pt x="50218" y="73082"/>
                </a:lnTo>
                <a:lnTo>
                  <a:pt x="84649" y="41129"/>
                </a:lnTo>
                <a:lnTo>
                  <a:pt x="126867" y="16968"/>
                </a:lnTo>
                <a:lnTo>
                  <a:pt x="173112" y="2977"/>
                </a:lnTo>
                <a:lnTo>
                  <a:pt x="219772" y="0"/>
                </a:lnTo>
                <a:lnTo>
                  <a:pt x="265209" y="7360"/>
                </a:lnTo>
                <a:lnTo>
                  <a:pt x="307784" y="24381"/>
                </a:lnTo>
                <a:lnTo>
                  <a:pt x="345858" y="50385"/>
                </a:lnTo>
                <a:lnTo>
                  <a:pt x="377794" y="84698"/>
                </a:lnTo>
                <a:lnTo>
                  <a:pt x="401953" y="126640"/>
                </a:lnTo>
                <a:lnTo>
                  <a:pt x="415939" y="172900"/>
                </a:lnTo>
                <a:lnTo>
                  <a:pt x="418905" y="219654"/>
                </a:lnTo>
                <a:lnTo>
                  <a:pt x="411531" y="265213"/>
                </a:lnTo>
                <a:lnTo>
                  <a:pt x="394500" y="307887"/>
                </a:lnTo>
                <a:lnTo>
                  <a:pt x="368493" y="345990"/>
                </a:lnTo>
                <a:lnTo>
                  <a:pt x="334193" y="377833"/>
                </a:lnTo>
                <a:lnTo>
                  <a:pt x="292280" y="401726"/>
                </a:lnTo>
                <a:lnTo>
                  <a:pt x="245955" y="415765"/>
                </a:lnTo>
                <a:lnTo>
                  <a:pt x="199164" y="418865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2559646" y="174618"/>
            <a:ext cx="574040" cy="574040"/>
          </a:xfrm>
          <a:custGeom>
            <a:avLst/>
            <a:gdLst/>
            <a:ahLst/>
            <a:cxnLst/>
            <a:rect l="l" t="t" r="r" b="b"/>
            <a:pathLst>
              <a:path w="574039" h="574040">
                <a:moveTo>
                  <a:pt x="266501" y="573757"/>
                </a:moveTo>
                <a:lnTo>
                  <a:pt x="222592" y="567319"/>
                </a:lnTo>
                <a:lnTo>
                  <a:pt x="180404" y="554315"/>
                </a:lnTo>
                <a:lnTo>
                  <a:pt x="140731" y="535048"/>
                </a:lnTo>
                <a:lnTo>
                  <a:pt x="104369" y="509821"/>
                </a:lnTo>
                <a:lnTo>
                  <a:pt x="72111" y="478938"/>
                </a:lnTo>
                <a:lnTo>
                  <a:pt x="44753" y="442703"/>
                </a:lnTo>
                <a:lnTo>
                  <a:pt x="23089" y="401419"/>
                </a:lnTo>
                <a:lnTo>
                  <a:pt x="7989" y="356865"/>
                </a:lnTo>
                <a:lnTo>
                  <a:pt x="393" y="311757"/>
                </a:lnTo>
                <a:lnTo>
                  <a:pt x="0" y="266860"/>
                </a:lnTo>
                <a:lnTo>
                  <a:pt x="6510" y="222940"/>
                </a:lnTo>
                <a:lnTo>
                  <a:pt x="19623" y="180764"/>
                </a:lnTo>
                <a:lnTo>
                  <a:pt x="39040" y="141098"/>
                </a:lnTo>
                <a:lnTo>
                  <a:pt x="64459" y="104708"/>
                </a:lnTo>
                <a:lnTo>
                  <a:pt x="95582" y="72360"/>
                </a:lnTo>
                <a:lnTo>
                  <a:pt x="132107" y="44820"/>
                </a:lnTo>
                <a:lnTo>
                  <a:pt x="173734" y="22854"/>
                </a:lnTo>
                <a:lnTo>
                  <a:pt x="217975" y="7805"/>
                </a:lnTo>
                <a:lnTo>
                  <a:pt x="262829" y="293"/>
                </a:lnTo>
                <a:lnTo>
                  <a:pt x="307524" y="0"/>
                </a:lnTo>
                <a:lnTo>
                  <a:pt x="351289" y="6606"/>
                </a:lnTo>
                <a:lnTo>
                  <a:pt x="393353" y="19793"/>
                </a:lnTo>
                <a:lnTo>
                  <a:pt x="432943" y="39244"/>
                </a:lnTo>
                <a:lnTo>
                  <a:pt x="469290" y="64639"/>
                </a:lnTo>
                <a:lnTo>
                  <a:pt x="501622" y="95661"/>
                </a:lnTo>
                <a:lnTo>
                  <a:pt x="529168" y="131990"/>
                </a:lnTo>
                <a:lnTo>
                  <a:pt x="551060" y="173308"/>
                </a:lnTo>
                <a:lnTo>
                  <a:pt x="566130" y="217583"/>
                </a:lnTo>
                <a:lnTo>
                  <a:pt x="573649" y="262522"/>
                </a:lnTo>
                <a:lnTo>
                  <a:pt x="573939" y="307330"/>
                </a:lnTo>
                <a:lnTo>
                  <a:pt x="567323" y="351214"/>
                </a:lnTo>
                <a:lnTo>
                  <a:pt x="554121" y="393380"/>
                </a:lnTo>
                <a:lnTo>
                  <a:pt x="534657" y="433032"/>
                </a:lnTo>
                <a:lnTo>
                  <a:pt x="509251" y="469378"/>
                </a:lnTo>
                <a:lnTo>
                  <a:pt x="478226" y="501623"/>
                </a:lnTo>
                <a:lnTo>
                  <a:pt x="441904" y="528974"/>
                </a:lnTo>
                <a:lnTo>
                  <a:pt x="400606" y="550635"/>
                </a:lnTo>
                <a:lnTo>
                  <a:pt x="356303" y="565718"/>
                </a:lnTo>
                <a:lnTo>
                  <a:pt x="311336" y="573325"/>
                </a:lnTo>
                <a:lnTo>
                  <a:pt x="266501" y="573757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0" y="80173"/>
            <a:ext cx="1116965" cy="1161415"/>
          </a:xfrm>
          <a:custGeom>
            <a:avLst/>
            <a:gdLst/>
            <a:ahLst/>
            <a:cxnLst/>
            <a:rect l="l" t="t" r="r" b="b"/>
            <a:pathLst>
              <a:path w="1116965" h="1161415">
                <a:moveTo>
                  <a:pt x="539640" y="1160960"/>
                </a:moveTo>
                <a:lnTo>
                  <a:pt x="494530" y="1159624"/>
                </a:lnTo>
                <a:lnTo>
                  <a:pt x="449888" y="1154821"/>
                </a:lnTo>
                <a:lnTo>
                  <a:pt x="405913" y="1146626"/>
                </a:lnTo>
                <a:lnTo>
                  <a:pt x="362806" y="1135117"/>
                </a:lnTo>
                <a:lnTo>
                  <a:pt x="320767" y="1120370"/>
                </a:lnTo>
                <a:lnTo>
                  <a:pt x="279997" y="1102462"/>
                </a:lnTo>
                <a:lnTo>
                  <a:pt x="240695" y="1081471"/>
                </a:lnTo>
                <a:lnTo>
                  <a:pt x="203063" y="1057472"/>
                </a:lnTo>
                <a:lnTo>
                  <a:pt x="167300" y="1030543"/>
                </a:lnTo>
                <a:lnTo>
                  <a:pt x="133606" y="1000760"/>
                </a:lnTo>
                <a:lnTo>
                  <a:pt x="102183" y="968200"/>
                </a:lnTo>
                <a:lnTo>
                  <a:pt x="73230" y="932941"/>
                </a:lnTo>
                <a:lnTo>
                  <a:pt x="46947" y="895059"/>
                </a:lnTo>
                <a:lnTo>
                  <a:pt x="23536" y="854630"/>
                </a:lnTo>
                <a:lnTo>
                  <a:pt x="3196" y="811732"/>
                </a:lnTo>
                <a:lnTo>
                  <a:pt x="0" y="803403"/>
                </a:lnTo>
                <a:lnTo>
                  <a:pt x="0" y="357605"/>
                </a:lnTo>
                <a:lnTo>
                  <a:pt x="35282" y="286322"/>
                </a:lnTo>
                <a:lnTo>
                  <a:pt x="59445" y="248679"/>
                </a:lnTo>
                <a:lnTo>
                  <a:pt x="86561" y="212881"/>
                </a:lnTo>
                <a:lnTo>
                  <a:pt x="116555" y="179121"/>
                </a:lnTo>
                <a:lnTo>
                  <a:pt x="149352" y="147592"/>
                </a:lnTo>
                <a:lnTo>
                  <a:pt x="184876" y="118487"/>
                </a:lnTo>
                <a:lnTo>
                  <a:pt x="223052" y="91999"/>
                </a:lnTo>
                <a:lnTo>
                  <a:pt x="263805" y="68321"/>
                </a:lnTo>
                <a:lnTo>
                  <a:pt x="307058" y="47646"/>
                </a:lnTo>
                <a:lnTo>
                  <a:pt x="351454" y="30507"/>
                </a:lnTo>
                <a:lnTo>
                  <a:pt x="396353" y="17253"/>
                </a:lnTo>
                <a:lnTo>
                  <a:pt x="441563" y="7804"/>
                </a:lnTo>
                <a:lnTo>
                  <a:pt x="486887" y="2080"/>
                </a:lnTo>
                <a:lnTo>
                  <a:pt x="532132" y="0"/>
                </a:lnTo>
                <a:lnTo>
                  <a:pt x="577102" y="1483"/>
                </a:lnTo>
                <a:lnTo>
                  <a:pt x="621603" y="6449"/>
                </a:lnTo>
                <a:lnTo>
                  <a:pt x="665440" y="14818"/>
                </a:lnTo>
                <a:lnTo>
                  <a:pt x="708419" y="26509"/>
                </a:lnTo>
                <a:lnTo>
                  <a:pt x="750345" y="41441"/>
                </a:lnTo>
                <a:lnTo>
                  <a:pt x="791023" y="59534"/>
                </a:lnTo>
                <a:lnTo>
                  <a:pt x="830259" y="80707"/>
                </a:lnTo>
                <a:lnTo>
                  <a:pt x="867857" y="104880"/>
                </a:lnTo>
                <a:lnTo>
                  <a:pt x="903624" y="131972"/>
                </a:lnTo>
                <a:lnTo>
                  <a:pt x="937364" y="161903"/>
                </a:lnTo>
                <a:lnTo>
                  <a:pt x="968884" y="194592"/>
                </a:lnTo>
                <a:lnTo>
                  <a:pt x="997987" y="229958"/>
                </a:lnTo>
                <a:lnTo>
                  <a:pt x="1024481" y="267922"/>
                </a:lnTo>
                <a:lnTo>
                  <a:pt x="1048169" y="308402"/>
                </a:lnTo>
                <a:lnTo>
                  <a:pt x="1068857" y="351318"/>
                </a:lnTo>
                <a:lnTo>
                  <a:pt x="1085995" y="395717"/>
                </a:lnTo>
                <a:lnTo>
                  <a:pt x="1099243" y="440654"/>
                </a:lnTo>
                <a:lnTo>
                  <a:pt x="1108683" y="485927"/>
                </a:lnTo>
                <a:lnTo>
                  <a:pt x="1114396" y="531337"/>
                </a:lnTo>
                <a:lnTo>
                  <a:pt x="1116463" y="576683"/>
                </a:lnTo>
                <a:lnTo>
                  <a:pt x="1114966" y="621765"/>
                </a:lnTo>
                <a:lnTo>
                  <a:pt x="1109986" y="666381"/>
                </a:lnTo>
                <a:lnTo>
                  <a:pt x="1101603" y="710333"/>
                </a:lnTo>
                <a:lnTo>
                  <a:pt x="1089899" y="753418"/>
                </a:lnTo>
                <a:lnTo>
                  <a:pt x="1074955" y="795438"/>
                </a:lnTo>
                <a:lnTo>
                  <a:pt x="1056853" y="836192"/>
                </a:lnTo>
                <a:lnTo>
                  <a:pt x="1035673" y="875479"/>
                </a:lnTo>
                <a:lnTo>
                  <a:pt x="1011497" y="913098"/>
                </a:lnTo>
                <a:lnTo>
                  <a:pt x="984405" y="948851"/>
                </a:lnTo>
                <a:lnTo>
                  <a:pt x="954480" y="982535"/>
                </a:lnTo>
                <a:lnTo>
                  <a:pt x="921802" y="1013951"/>
                </a:lnTo>
                <a:lnTo>
                  <a:pt x="886452" y="1042899"/>
                </a:lnTo>
                <a:lnTo>
                  <a:pt x="848512" y="1069177"/>
                </a:lnTo>
                <a:lnTo>
                  <a:pt x="808063" y="1092587"/>
                </a:lnTo>
                <a:lnTo>
                  <a:pt x="765186" y="1112926"/>
                </a:lnTo>
                <a:lnTo>
                  <a:pt x="720744" y="1130084"/>
                </a:lnTo>
                <a:lnTo>
                  <a:pt x="675769" y="1143389"/>
                </a:lnTo>
                <a:lnTo>
                  <a:pt x="630460" y="1152919"/>
                </a:lnTo>
                <a:lnTo>
                  <a:pt x="585016" y="1158750"/>
                </a:lnTo>
                <a:lnTo>
                  <a:pt x="539640" y="1160960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6944601" y="7968225"/>
            <a:ext cx="1161415" cy="1161415"/>
          </a:xfrm>
          <a:custGeom>
            <a:avLst/>
            <a:gdLst/>
            <a:ahLst/>
            <a:cxnLst/>
            <a:rect l="l" t="t" r="r" b="b"/>
            <a:pathLst>
              <a:path w="1161415" h="1161415">
                <a:moveTo>
                  <a:pt x="584316" y="1160806"/>
                </a:moveTo>
                <a:lnTo>
                  <a:pt x="539213" y="1159471"/>
                </a:lnTo>
                <a:lnTo>
                  <a:pt x="494576" y="1154668"/>
                </a:lnTo>
                <a:lnTo>
                  <a:pt x="450607" y="1146475"/>
                </a:lnTo>
                <a:lnTo>
                  <a:pt x="407506" y="1134967"/>
                </a:lnTo>
                <a:lnTo>
                  <a:pt x="365472" y="1120222"/>
                </a:lnTo>
                <a:lnTo>
                  <a:pt x="324708" y="1102317"/>
                </a:lnTo>
                <a:lnTo>
                  <a:pt x="285411" y="1081328"/>
                </a:lnTo>
                <a:lnTo>
                  <a:pt x="247784" y="1057332"/>
                </a:lnTo>
                <a:lnTo>
                  <a:pt x="212025" y="1030406"/>
                </a:lnTo>
                <a:lnTo>
                  <a:pt x="178336" y="1000627"/>
                </a:lnTo>
                <a:lnTo>
                  <a:pt x="146917" y="968072"/>
                </a:lnTo>
                <a:lnTo>
                  <a:pt x="117968" y="932818"/>
                </a:lnTo>
                <a:lnTo>
                  <a:pt x="91689" y="894940"/>
                </a:lnTo>
                <a:lnTo>
                  <a:pt x="68281" y="854517"/>
                </a:lnTo>
                <a:lnTo>
                  <a:pt x="47944" y="811625"/>
                </a:lnTo>
                <a:lnTo>
                  <a:pt x="30791" y="766895"/>
                </a:lnTo>
                <a:lnTo>
                  <a:pt x="17495" y="721696"/>
                </a:lnTo>
                <a:lnTo>
                  <a:pt x="7982" y="676219"/>
                </a:lnTo>
                <a:lnTo>
                  <a:pt x="2175" y="630658"/>
                </a:lnTo>
                <a:lnTo>
                  <a:pt x="0" y="585205"/>
                </a:lnTo>
                <a:lnTo>
                  <a:pt x="1380" y="540054"/>
                </a:lnTo>
                <a:lnTo>
                  <a:pt x="6241" y="495398"/>
                </a:lnTo>
                <a:lnTo>
                  <a:pt x="14507" y="451429"/>
                </a:lnTo>
                <a:lnTo>
                  <a:pt x="26103" y="408340"/>
                </a:lnTo>
                <a:lnTo>
                  <a:pt x="40953" y="366324"/>
                </a:lnTo>
                <a:lnTo>
                  <a:pt x="58982" y="325575"/>
                </a:lnTo>
                <a:lnTo>
                  <a:pt x="80115" y="286284"/>
                </a:lnTo>
                <a:lnTo>
                  <a:pt x="104276" y="248646"/>
                </a:lnTo>
                <a:lnTo>
                  <a:pt x="131390" y="212853"/>
                </a:lnTo>
                <a:lnTo>
                  <a:pt x="161381" y="179097"/>
                </a:lnTo>
                <a:lnTo>
                  <a:pt x="194174" y="147572"/>
                </a:lnTo>
                <a:lnTo>
                  <a:pt x="229694" y="118471"/>
                </a:lnTo>
                <a:lnTo>
                  <a:pt x="267866" y="91987"/>
                </a:lnTo>
                <a:lnTo>
                  <a:pt x="308613" y="68312"/>
                </a:lnTo>
                <a:lnTo>
                  <a:pt x="351861" y="47640"/>
                </a:lnTo>
                <a:lnTo>
                  <a:pt x="396250" y="30503"/>
                </a:lnTo>
                <a:lnTo>
                  <a:pt x="441144" y="17250"/>
                </a:lnTo>
                <a:lnTo>
                  <a:pt x="486347" y="7803"/>
                </a:lnTo>
                <a:lnTo>
                  <a:pt x="531665" y="2079"/>
                </a:lnTo>
                <a:lnTo>
                  <a:pt x="576903" y="0"/>
                </a:lnTo>
                <a:lnTo>
                  <a:pt x="621866" y="1483"/>
                </a:lnTo>
                <a:lnTo>
                  <a:pt x="666360" y="6448"/>
                </a:lnTo>
                <a:lnTo>
                  <a:pt x="710189" y="14816"/>
                </a:lnTo>
                <a:lnTo>
                  <a:pt x="753160" y="26505"/>
                </a:lnTo>
                <a:lnTo>
                  <a:pt x="795077" y="41435"/>
                </a:lnTo>
                <a:lnTo>
                  <a:pt x="835746" y="59526"/>
                </a:lnTo>
                <a:lnTo>
                  <a:pt x="874971" y="80696"/>
                </a:lnTo>
                <a:lnTo>
                  <a:pt x="912559" y="104866"/>
                </a:lnTo>
                <a:lnTo>
                  <a:pt x="948315" y="131954"/>
                </a:lnTo>
                <a:lnTo>
                  <a:pt x="982043" y="161881"/>
                </a:lnTo>
                <a:lnTo>
                  <a:pt x="1013550" y="194566"/>
                </a:lnTo>
                <a:lnTo>
                  <a:pt x="1042640" y="229928"/>
                </a:lnTo>
                <a:lnTo>
                  <a:pt x="1069119" y="267886"/>
                </a:lnTo>
                <a:lnTo>
                  <a:pt x="1092791" y="308361"/>
                </a:lnTo>
                <a:lnTo>
                  <a:pt x="1113464" y="351271"/>
                </a:lnTo>
                <a:lnTo>
                  <a:pt x="1130599" y="395665"/>
                </a:lnTo>
                <a:lnTo>
                  <a:pt x="1143845" y="440596"/>
                </a:lnTo>
                <a:lnTo>
                  <a:pt x="1153284" y="485863"/>
                </a:lnTo>
                <a:lnTo>
                  <a:pt x="1158997" y="531267"/>
                </a:lnTo>
                <a:lnTo>
                  <a:pt x="1161064" y="576607"/>
                </a:lnTo>
                <a:lnTo>
                  <a:pt x="1159567" y="621682"/>
                </a:lnTo>
                <a:lnTo>
                  <a:pt x="1154587" y="666293"/>
                </a:lnTo>
                <a:lnTo>
                  <a:pt x="1146205" y="710239"/>
                </a:lnTo>
                <a:lnTo>
                  <a:pt x="1134503" y="753319"/>
                </a:lnTo>
                <a:lnTo>
                  <a:pt x="1119561" y="795333"/>
                </a:lnTo>
                <a:lnTo>
                  <a:pt x="1101461" y="836081"/>
                </a:lnTo>
                <a:lnTo>
                  <a:pt x="1080284" y="875363"/>
                </a:lnTo>
                <a:lnTo>
                  <a:pt x="1056111" y="912978"/>
                </a:lnTo>
                <a:lnTo>
                  <a:pt x="1029023" y="948725"/>
                </a:lnTo>
                <a:lnTo>
                  <a:pt x="999102" y="982405"/>
                </a:lnTo>
                <a:lnTo>
                  <a:pt x="966428" y="1013817"/>
                </a:lnTo>
                <a:lnTo>
                  <a:pt x="931083" y="1042761"/>
                </a:lnTo>
                <a:lnTo>
                  <a:pt x="893148" y="1069036"/>
                </a:lnTo>
                <a:lnTo>
                  <a:pt x="852704" y="1092442"/>
                </a:lnTo>
                <a:lnTo>
                  <a:pt x="809832" y="1112779"/>
                </a:lnTo>
                <a:lnTo>
                  <a:pt x="765397" y="1129934"/>
                </a:lnTo>
                <a:lnTo>
                  <a:pt x="720428" y="1143238"/>
                </a:lnTo>
                <a:lnTo>
                  <a:pt x="675124" y="1152766"/>
                </a:lnTo>
                <a:lnTo>
                  <a:pt x="629687" y="1158597"/>
                </a:lnTo>
                <a:lnTo>
                  <a:pt x="584316" y="1160806"/>
                </a:lnTo>
                <a:close/>
              </a:path>
            </a:pathLst>
          </a:custGeom>
          <a:solidFill>
            <a:srgbClr val="ABFF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7304466" y="7095532"/>
            <a:ext cx="824230" cy="823594"/>
          </a:xfrm>
          <a:custGeom>
            <a:avLst/>
            <a:gdLst/>
            <a:ahLst/>
            <a:cxnLst/>
            <a:rect l="l" t="t" r="r" b="b"/>
            <a:pathLst>
              <a:path w="824230" h="823595">
                <a:moveTo>
                  <a:pt x="391678" y="823519"/>
                </a:moveTo>
                <a:lnTo>
                  <a:pt x="346354" y="818900"/>
                </a:lnTo>
                <a:lnTo>
                  <a:pt x="302039" y="809381"/>
                </a:lnTo>
                <a:lnTo>
                  <a:pt x="259149" y="795121"/>
                </a:lnTo>
                <a:lnTo>
                  <a:pt x="218097" y="776280"/>
                </a:lnTo>
                <a:lnTo>
                  <a:pt x="179299" y="753015"/>
                </a:lnTo>
                <a:lnTo>
                  <a:pt x="143169" y="725488"/>
                </a:lnTo>
                <a:lnTo>
                  <a:pt x="110122" y="693856"/>
                </a:lnTo>
                <a:lnTo>
                  <a:pt x="80573" y="658278"/>
                </a:lnTo>
                <a:lnTo>
                  <a:pt x="54937" y="618915"/>
                </a:lnTo>
                <a:lnTo>
                  <a:pt x="33629" y="575925"/>
                </a:lnTo>
                <a:lnTo>
                  <a:pt x="17059" y="530433"/>
                </a:lnTo>
                <a:lnTo>
                  <a:pt x="6035" y="484379"/>
                </a:lnTo>
                <a:lnTo>
                  <a:pt x="400" y="438161"/>
                </a:lnTo>
                <a:lnTo>
                  <a:pt x="0" y="392181"/>
                </a:lnTo>
                <a:lnTo>
                  <a:pt x="4676" y="346837"/>
                </a:lnTo>
                <a:lnTo>
                  <a:pt x="14275" y="302529"/>
                </a:lnTo>
                <a:lnTo>
                  <a:pt x="28639" y="259658"/>
                </a:lnTo>
                <a:lnTo>
                  <a:pt x="47612" y="218623"/>
                </a:lnTo>
                <a:lnTo>
                  <a:pt x="71039" y="179823"/>
                </a:lnTo>
                <a:lnTo>
                  <a:pt x="98763" y="143659"/>
                </a:lnTo>
                <a:lnTo>
                  <a:pt x="130629" y="110530"/>
                </a:lnTo>
                <a:lnTo>
                  <a:pt x="166480" y="80836"/>
                </a:lnTo>
                <a:lnTo>
                  <a:pt x="206161" y="54977"/>
                </a:lnTo>
                <a:lnTo>
                  <a:pt x="249515" y="33352"/>
                </a:lnTo>
                <a:lnTo>
                  <a:pt x="294664" y="16805"/>
                </a:lnTo>
                <a:lnTo>
                  <a:pt x="340426" y="5842"/>
                </a:lnTo>
                <a:lnTo>
                  <a:pt x="386396" y="296"/>
                </a:lnTo>
                <a:lnTo>
                  <a:pt x="432171" y="0"/>
                </a:lnTo>
                <a:lnTo>
                  <a:pt x="477347" y="4785"/>
                </a:lnTo>
                <a:lnTo>
                  <a:pt x="521522" y="14486"/>
                </a:lnTo>
                <a:lnTo>
                  <a:pt x="564293" y="28934"/>
                </a:lnTo>
                <a:lnTo>
                  <a:pt x="605254" y="47962"/>
                </a:lnTo>
                <a:lnTo>
                  <a:pt x="644005" y="71404"/>
                </a:lnTo>
                <a:lnTo>
                  <a:pt x="680140" y="99091"/>
                </a:lnTo>
                <a:lnTo>
                  <a:pt x="713258" y="130857"/>
                </a:lnTo>
                <a:lnTo>
                  <a:pt x="742954" y="166534"/>
                </a:lnTo>
                <a:lnTo>
                  <a:pt x="768825" y="205954"/>
                </a:lnTo>
                <a:lnTo>
                  <a:pt x="790468" y="248952"/>
                </a:lnTo>
                <a:lnTo>
                  <a:pt x="807012" y="294126"/>
                </a:lnTo>
                <a:lnTo>
                  <a:pt x="817967" y="339953"/>
                </a:lnTo>
                <a:lnTo>
                  <a:pt x="823502" y="386018"/>
                </a:lnTo>
                <a:lnTo>
                  <a:pt x="823785" y="431906"/>
                </a:lnTo>
                <a:lnTo>
                  <a:pt x="818983" y="477202"/>
                </a:lnTo>
                <a:lnTo>
                  <a:pt x="809267" y="521492"/>
                </a:lnTo>
                <a:lnTo>
                  <a:pt x="794803" y="564361"/>
                </a:lnTo>
                <a:lnTo>
                  <a:pt x="775760" y="605394"/>
                </a:lnTo>
                <a:lnTo>
                  <a:pt x="752306" y="644176"/>
                </a:lnTo>
                <a:lnTo>
                  <a:pt x="724611" y="680293"/>
                </a:lnTo>
                <a:lnTo>
                  <a:pt x="692841" y="713330"/>
                </a:lnTo>
                <a:lnTo>
                  <a:pt x="657166" y="742871"/>
                </a:lnTo>
                <a:lnTo>
                  <a:pt x="617754" y="768503"/>
                </a:lnTo>
                <a:lnTo>
                  <a:pt x="574772" y="789810"/>
                </a:lnTo>
                <a:lnTo>
                  <a:pt x="529559" y="806383"/>
                </a:lnTo>
                <a:lnTo>
                  <a:pt x="483695" y="817420"/>
                </a:lnTo>
                <a:lnTo>
                  <a:pt x="437597" y="823079"/>
                </a:lnTo>
                <a:lnTo>
                  <a:pt x="391678" y="823519"/>
                </a:lnTo>
                <a:close/>
              </a:path>
            </a:pathLst>
          </a:custGeom>
          <a:solidFill>
            <a:srgbClr val="ABFF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3329631" y="9407302"/>
            <a:ext cx="824230" cy="823594"/>
          </a:xfrm>
          <a:custGeom>
            <a:avLst/>
            <a:gdLst/>
            <a:ahLst/>
            <a:cxnLst/>
            <a:rect l="l" t="t" r="r" b="b"/>
            <a:pathLst>
              <a:path w="824230" h="823595">
                <a:moveTo>
                  <a:pt x="391678" y="823519"/>
                </a:moveTo>
                <a:lnTo>
                  <a:pt x="346354" y="818900"/>
                </a:lnTo>
                <a:lnTo>
                  <a:pt x="302039" y="809381"/>
                </a:lnTo>
                <a:lnTo>
                  <a:pt x="259149" y="795122"/>
                </a:lnTo>
                <a:lnTo>
                  <a:pt x="218097" y="776280"/>
                </a:lnTo>
                <a:lnTo>
                  <a:pt x="179299" y="753016"/>
                </a:lnTo>
                <a:lnTo>
                  <a:pt x="143169" y="725488"/>
                </a:lnTo>
                <a:lnTo>
                  <a:pt x="110122" y="693856"/>
                </a:lnTo>
                <a:lnTo>
                  <a:pt x="80573" y="658278"/>
                </a:lnTo>
                <a:lnTo>
                  <a:pt x="54937" y="618915"/>
                </a:lnTo>
                <a:lnTo>
                  <a:pt x="33629" y="575925"/>
                </a:lnTo>
                <a:lnTo>
                  <a:pt x="17059" y="530433"/>
                </a:lnTo>
                <a:lnTo>
                  <a:pt x="6035" y="484379"/>
                </a:lnTo>
                <a:lnTo>
                  <a:pt x="400" y="438161"/>
                </a:lnTo>
                <a:lnTo>
                  <a:pt x="0" y="392181"/>
                </a:lnTo>
                <a:lnTo>
                  <a:pt x="4676" y="346837"/>
                </a:lnTo>
                <a:lnTo>
                  <a:pt x="14275" y="302529"/>
                </a:lnTo>
                <a:lnTo>
                  <a:pt x="28639" y="259658"/>
                </a:lnTo>
                <a:lnTo>
                  <a:pt x="47612" y="218623"/>
                </a:lnTo>
                <a:lnTo>
                  <a:pt x="71039" y="179823"/>
                </a:lnTo>
                <a:lnTo>
                  <a:pt x="98763" y="143659"/>
                </a:lnTo>
                <a:lnTo>
                  <a:pt x="130629" y="110530"/>
                </a:lnTo>
                <a:lnTo>
                  <a:pt x="166480" y="80836"/>
                </a:lnTo>
                <a:lnTo>
                  <a:pt x="206161" y="54977"/>
                </a:lnTo>
                <a:lnTo>
                  <a:pt x="249514" y="33352"/>
                </a:lnTo>
                <a:lnTo>
                  <a:pt x="294664" y="16805"/>
                </a:lnTo>
                <a:lnTo>
                  <a:pt x="340426" y="5842"/>
                </a:lnTo>
                <a:lnTo>
                  <a:pt x="386396" y="296"/>
                </a:lnTo>
                <a:lnTo>
                  <a:pt x="432171" y="0"/>
                </a:lnTo>
                <a:lnTo>
                  <a:pt x="477347" y="4785"/>
                </a:lnTo>
                <a:lnTo>
                  <a:pt x="521522" y="14486"/>
                </a:lnTo>
                <a:lnTo>
                  <a:pt x="564293" y="28934"/>
                </a:lnTo>
                <a:lnTo>
                  <a:pt x="605254" y="47962"/>
                </a:lnTo>
                <a:lnTo>
                  <a:pt x="644005" y="71404"/>
                </a:lnTo>
                <a:lnTo>
                  <a:pt x="680140" y="99091"/>
                </a:lnTo>
                <a:lnTo>
                  <a:pt x="713258" y="130857"/>
                </a:lnTo>
                <a:lnTo>
                  <a:pt x="742954" y="166533"/>
                </a:lnTo>
                <a:lnTo>
                  <a:pt x="768825" y="205954"/>
                </a:lnTo>
                <a:lnTo>
                  <a:pt x="790468" y="248952"/>
                </a:lnTo>
                <a:lnTo>
                  <a:pt x="807012" y="294126"/>
                </a:lnTo>
                <a:lnTo>
                  <a:pt x="817967" y="339953"/>
                </a:lnTo>
                <a:lnTo>
                  <a:pt x="823502" y="386018"/>
                </a:lnTo>
                <a:lnTo>
                  <a:pt x="823785" y="431906"/>
                </a:lnTo>
                <a:lnTo>
                  <a:pt x="818983" y="477203"/>
                </a:lnTo>
                <a:lnTo>
                  <a:pt x="809267" y="521493"/>
                </a:lnTo>
                <a:lnTo>
                  <a:pt x="794803" y="564361"/>
                </a:lnTo>
                <a:lnTo>
                  <a:pt x="775760" y="605394"/>
                </a:lnTo>
                <a:lnTo>
                  <a:pt x="752306" y="644176"/>
                </a:lnTo>
                <a:lnTo>
                  <a:pt x="724611" y="680293"/>
                </a:lnTo>
                <a:lnTo>
                  <a:pt x="692841" y="713330"/>
                </a:lnTo>
                <a:lnTo>
                  <a:pt x="657166" y="742871"/>
                </a:lnTo>
                <a:lnTo>
                  <a:pt x="617754" y="768503"/>
                </a:lnTo>
                <a:lnTo>
                  <a:pt x="574772" y="789810"/>
                </a:lnTo>
                <a:lnTo>
                  <a:pt x="529559" y="806383"/>
                </a:lnTo>
                <a:lnTo>
                  <a:pt x="483695" y="817420"/>
                </a:lnTo>
                <a:lnTo>
                  <a:pt x="437597" y="823079"/>
                </a:lnTo>
                <a:lnTo>
                  <a:pt x="391678" y="823519"/>
                </a:lnTo>
                <a:close/>
              </a:path>
            </a:pathLst>
          </a:custGeom>
          <a:solidFill>
            <a:srgbClr val="ABFF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6403435" y="9609564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199138" y="418809"/>
                </a:moveTo>
                <a:lnTo>
                  <a:pt x="153571" y="411618"/>
                </a:lnTo>
                <a:lnTo>
                  <a:pt x="110901" y="394781"/>
                </a:lnTo>
                <a:lnTo>
                  <a:pt x="72811" y="368947"/>
                </a:lnTo>
                <a:lnTo>
                  <a:pt x="40982" y="334762"/>
                </a:lnTo>
                <a:lnTo>
                  <a:pt x="17097" y="292873"/>
                </a:lnTo>
                <a:lnTo>
                  <a:pt x="3068" y="246316"/>
                </a:lnTo>
                <a:lnTo>
                  <a:pt x="0" y="199435"/>
                </a:lnTo>
                <a:lnTo>
                  <a:pt x="7257" y="153851"/>
                </a:lnTo>
                <a:lnTo>
                  <a:pt x="24206" y="111190"/>
                </a:lnTo>
                <a:lnTo>
                  <a:pt x="50211" y="73073"/>
                </a:lnTo>
                <a:lnTo>
                  <a:pt x="84637" y="41123"/>
                </a:lnTo>
                <a:lnTo>
                  <a:pt x="126850" y="16966"/>
                </a:lnTo>
                <a:lnTo>
                  <a:pt x="173089" y="2976"/>
                </a:lnTo>
                <a:lnTo>
                  <a:pt x="219743" y="0"/>
                </a:lnTo>
                <a:lnTo>
                  <a:pt x="265174" y="7359"/>
                </a:lnTo>
                <a:lnTo>
                  <a:pt x="307743" y="24377"/>
                </a:lnTo>
                <a:lnTo>
                  <a:pt x="345812" y="50379"/>
                </a:lnTo>
                <a:lnTo>
                  <a:pt x="377744" y="84686"/>
                </a:lnTo>
                <a:lnTo>
                  <a:pt x="401900" y="126624"/>
                </a:lnTo>
                <a:lnTo>
                  <a:pt x="415884" y="172878"/>
                </a:lnTo>
                <a:lnTo>
                  <a:pt x="418849" y="219625"/>
                </a:lnTo>
                <a:lnTo>
                  <a:pt x="411477" y="265177"/>
                </a:lnTo>
                <a:lnTo>
                  <a:pt x="394448" y="307847"/>
                </a:lnTo>
                <a:lnTo>
                  <a:pt x="368445" y="345945"/>
                </a:lnTo>
                <a:lnTo>
                  <a:pt x="334149" y="377783"/>
                </a:lnTo>
                <a:lnTo>
                  <a:pt x="292242" y="401673"/>
                </a:lnTo>
                <a:lnTo>
                  <a:pt x="245922" y="415710"/>
                </a:lnTo>
                <a:lnTo>
                  <a:pt x="199138" y="418809"/>
                </a:lnTo>
                <a:close/>
              </a:path>
            </a:pathLst>
          </a:custGeom>
          <a:solidFill>
            <a:srgbClr val="ABFF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75391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200" spc="-470">
                <a:latin typeface="Arial Black"/>
                <a:cs typeface="Arial Black"/>
              </a:rPr>
              <a:t>Problem</a:t>
            </a:r>
            <a:r>
              <a:rPr dirty="0" sz="9200" spc="-875">
                <a:latin typeface="Arial Black"/>
                <a:cs typeface="Arial Black"/>
              </a:rPr>
              <a:t> </a:t>
            </a:r>
            <a:r>
              <a:rPr dirty="0" sz="9200" spc="-610">
                <a:latin typeface="Arial Black"/>
                <a:cs typeface="Arial Black"/>
              </a:rPr>
              <a:t>Statement</a:t>
            </a:r>
            <a:endParaRPr sz="9200">
              <a:latin typeface="Arial Black"/>
              <a:cs typeface="Arial Black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9935" y="3837540"/>
            <a:ext cx="152400" cy="152399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9935" y="5637765"/>
            <a:ext cx="152400" cy="152399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4415911" y="3535947"/>
            <a:ext cx="11064875" cy="303530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>
              <a:lnSpc>
                <a:spcPts val="4730"/>
              </a:lnSpc>
              <a:spcBef>
                <a:spcPts val="315"/>
              </a:spcBef>
            </a:pP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40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main</a:t>
            </a:r>
            <a:r>
              <a:rPr dirty="0" sz="40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problem</a:t>
            </a:r>
            <a:r>
              <a:rPr dirty="0" sz="40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40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40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supply</a:t>
            </a:r>
            <a:r>
              <a:rPr dirty="0" sz="40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chain</a:t>
            </a:r>
            <a:r>
              <a:rPr dirty="0" sz="400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currently</a:t>
            </a:r>
            <a:r>
              <a:rPr dirty="0" sz="40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 spc="-25">
                <a:solidFill>
                  <a:srgbClr val="FFFFFF"/>
                </a:solidFill>
                <a:latin typeface="Arial MT"/>
                <a:cs typeface="Arial MT"/>
              </a:rPr>
              <a:t>is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lack</a:t>
            </a:r>
            <a:r>
              <a:rPr dirty="0" sz="40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40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 spc="-10">
                <a:solidFill>
                  <a:srgbClr val="FFFFFF"/>
                </a:solidFill>
                <a:latin typeface="Arial MT"/>
                <a:cs typeface="Arial MT"/>
              </a:rPr>
              <a:t>transparecy.</a:t>
            </a:r>
            <a:endParaRPr sz="4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4000">
              <a:latin typeface="Arial MT"/>
              <a:cs typeface="Arial MT"/>
            </a:endParaRPr>
          </a:p>
          <a:p>
            <a:pPr marL="12700" marR="1162050" indent="140970">
              <a:lnSpc>
                <a:spcPts val="4730"/>
              </a:lnSpc>
            </a:pP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Most</a:t>
            </a:r>
            <a:r>
              <a:rPr dirty="0" sz="40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records</a:t>
            </a:r>
            <a:r>
              <a:rPr dirty="0" sz="40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dirty="0" sz="40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still</a:t>
            </a:r>
            <a:r>
              <a:rPr dirty="0" sz="40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paper</a:t>
            </a:r>
            <a:r>
              <a:rPr dirty="0" sz="400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based,</a:t>
            </a:r>
            <a:r>
              <a:rPr dirty="0" sz="40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 spc="-10">
                <a:solidFill>
                  <a:srgbClr val="FFFFFF"/>
                </a:solidFill>
                <a:latin typeface="Arial MT"/>
                <a:cs typeface="Arial MT"/>
              </a:rPr>
              <a:t>creating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inefficiencies</a:t>
            </a:r>
            <a:r>
              <a:rPr dirty="0" sz="4000" spc="-1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4000" spc="-1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opportunities</a:t>
            </a:r>
            <a:r>
              <a:rPr dirty="0" sz="4000" spc="-1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4000" spc="-1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 spc="-10">
                <a:solidFill>
                  <a:srgbClr val="FFFFFF"/>
                </a:solidFill>
                <a:latin typeface="Arial MT"/>
                <a:cs typeface="Arial MT"/>
              </a:rPr>
              <a:t>fraud</a:t>
            </a:r>
            <a:endParaRPr sz="4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7075151" y="7892597"/>
            <a:ext cx="1161415" cy="1161415"/>
          </a:xfrm>
          <a:custGeom>
            <a:avLst/>
            <a:gdLst/>
            <a:ahLst/>
            <a:cxnLst/>
            <a:rect l="l" t="t" r="r" b="b"/>
            <a:pathLst>
              <a:path w="1161415" h="1161415">
                <a:moveTo>
                  <a:pt x="584343" y="1160859"/>
                </a:moveTo>
                <a:lnTo>
                  <a:pt x="539237" y="1159524"/>
                </a:lnTo>
                <a:lnTo>
                  <a:pt x="494599" y="1154721"/>
                </a:lnTo>
                <a:lnTo>
                  <a:pt x="450628" y="1146527"/>
                </a:lnTo>
                <a:lnTo>
                  <a:pt x="407525" y="1135019"/>
                </a:lnTo>
                <a:lnTo>
                  <a:pt x="365489" y="1120273"/>
                </a:lnTo>
                <a:lnTo>
                  <a:pt x="324722" y="1102367"/>
                </a:lnTo>
                <a:lnTo>
                  <a:pt x="285424" y="1081377"/>
                </a:lnTo>
                <a:lnTo>
                  <a:pt x="247795" y="1057380"/>
                </a:lnTo>
                <a:lnTo>
                  <a:pt x="212035" y="1030453"/>
                </a:lnTo>
                <a:lnTo>
                  <a:pt x="178345" y="1000673"/>
                </a:lnTo>
                <a:lnTo>
                  <a:pt x="146924" y="968117"/>
                </a:lnTo>
                <a:lnTo>
                  <a:pt x="117973" y="932860"/>
                </a:lnTo>
                <a:lnTo>
                  <a:pt x="91693" y="894981"/>
                </a:lnTo>
                <a:lnTo>
                  <a:pt x="68284" y="854556"/>
                </a:lnTo>
                <a:lnTo>
                  <a:pt x="47946" y="811662"/>
                </a:lnTo>
                <a:lnTo>
                  <a:pt x="30792" y="766930"/>
                </a:lnTo>
                <a:lnTo>
                  <a:pt x="17496" y="721729"/>
                </a:lnTo>
                <a:lnTo>
                  <a:pt x="7982" y="676250"/>
                </a:lnTo>
                <a:lnTo>
                  <a:pt x="2175" y="630686"/>
                </a:lnTo>
                <a:lnTo>
                  <a:pt x="0" y="585232"/>
                </a:lnTo>
                <a:lnTo>
                  <a:pt x="1380" y="540079"/>
                </a:lnTo>
                <a:lnTo>
                  <a:pt x="6241" y="495420"/>
                </a:lnTo>
                <a:lnTo>
                  <a:pt x="14508" y="451449"/>
                </a:lnTo>
                <a:lnTo>
                  <a:pt x="26104" y="408358"/>
                </a:lnTo>
                <a:lnTo>
                  <a:pt x="40955" y="366341"/>
                </a:lnTo>
                <a:lnTo>
                  <a:pt x="58985" y="325590"/>
                </a:lnTo>
                <a:lnTo>
                  <a:pt x="80119" y="286297"/>
                </a:lnTo>
                <a:lnTo>
                  <a:pt x="104281" y="248657"/>
                </a:lnTo>
                <a:lnTo>
                  <a:pt x="131396" y="212862"/>
                </a:lnTo>
                <a:lnTo>
                  <a:pt x="161388" y="179105"/>
                </a:lnTo>
                <a:lnTo>
                  <a:pt x="194183" y="147579"/>
                </a:lnTo>
                <a:lnTo>
                  <a:pt x="229705" y="118477"/>
                </a:lnTo>
                <a:lnTo>
                  <a:pt x="267878" y="91991"/>
                </a:lnTo>
                <a:lnTo>
                  <a:pt x="308627" y="68315"/>
                </a:lnTo>
                <a:lnTo>
                  <a:pt x="351877" y="47642"/>
                </a:lnTo>
                <a:lnTo>
                  <a:pt x="396268" y="30504"/>
                </a:lnTo>
                <a:lnTo>
                  <a:pt x="441164" y="17251"/>
                </a:lnTo>
                <a:lnTo>
                  <a:pt x="486370" y="7803"/>
                </a:lnTo>
                <a:lnTo>
                  <a:pt x="531690" y="2079"/>
                </a:lnTo>
                <a:lnTo>
                  <a:pt x="576929" y="0"/>
                </a:lnTo>
                <a:lnTo>
                  <a:pt x="621895" y="1483"/>
                </a:lnTo>
                <a:lnTo>
                  <a:pt x="666390" y="6449"/>
                </a:lnTo>
                <a:lnTo>
                  <a:pt x="710222" y="14817"/>
                </a:lnTo>
                <a:lnTo>
                  <a:pt x="753194" y="26506"/>
                </a:lnTo>
                <a:lnTo>
                  <a:pt x="795113" y="41437"/>
                </a:lnTo>
                <a:lnTo>
                  <a:pt x="835784" y="59528"/>
                </a:lnTo>
                <a:lnTo>
                  <a:pt x="875011" y="80700"/>
                </a:lnTo>
                <a:lnTo>
                  <a:pt x="912601" y="104871"/>
                </a:lnTo>
                <a:lnTo>
                  <a:pt x="948358" y="131960"/>
                </a:lnTo>
                <a:lnTo>
                  <a:pt x="982088" y="161889"/>
                </a:lnTo>
                <a:lnTo>
                  <a:pt x="1013596" y="194575"/>
                </a:lnTo>
                <a:lnTo>
                  <a:pt x="1042688" y="229938"/>
                </a:lnTo>
                <a:lnTo>
                  <a:pt x="1069168" y="267898"/>
                </a:lnTo>
                <a:lnTo>
                  <a:pt x="1092841" y="308375"/>
                </a:lnTo>
                <a:lnTo>
                  <a:pt x="1113514" y="351287"/>
                </a:lnTo>
                <a:lnTo>
                  <a:pt x="1130651" y="395683"/>
                </a:lnTo>
                <a:lnTo>
                  <a:pt x="1143898" y="440616"/>
                </a:lnTo>
                <a:lnTo>
                  <a:pt x="1153337" y="485886"/>
                </a:lnTo>
                <a:lnTo>
                  <a:pt x="1159050" y="531292"/>
                </a:lnTo>
                <a:lnTo>
                  <a:pt x="1161117" y="576633"/>
                </a:lnTo>
                <a:lnTo>
                  <a:pt x="1159620" y="621711"/>
                </a:lnTo>
                <a:lnTo>
                  <a:pt x="1154640" y="666324"/>
                </a:lnTo>
                <a:lnTo>
                  <a:pt x="1146257" y="710271"/>
                </a:lnTo>
                <a:lnTo>
                  <a:pt x="1134555" y="753353"/>
                </a:lnTo>
                <a:lnTo>
                  <a:pt x="1119612" y="795370"/>
                </a:lnTo>
                <a:lnTo>
                  <a:pt x="1101511" y="836120"/>
                </a:lnTo>
                <a:lnTo>
                  <a:pt x="1080333" y="875403"/>
                </a:lnTo>
                <a:lnTo>
                  <a:pt x="1056159" y="913020"/>
                </a:lnTo>
                <a:lnTo>
                  <a:pt x="1029070" y="948769"/>
                </a:lnTo>
                <a:lnTo>
                  <a:pt x="999147" y="982450"/>
                </a:lnTo>
                <a:lnTo>
                  <a:pt x="966472" y="1013864"/>
                </a:lnTo>
                <a:lnTo>
                  <a:pt x="931125" y="1042809"/>
                </a:lnTo>
                <a:lnTo>
                  <a:pt x="893189" y="1069085"/>
                </a:lnTo>
                <a:lnTo>
                  <a:pt x="852743" y="1092492"/>
                </a:lnTo>
                <a:lnTo>
                  <a:pt x="809869" y="1112830"/>
                </a:lnTo>
                <a:lnTo>
                  <a:pt x="765432" y="1129986"/>
                </a:lnTo>
                <a:lnTo>
                  <a:pt x="720460" y="1143290"/>
                </a:lnTo>
                <a:lnTo>
                  <a:pt x="675155" y="1152819"/>
                </a:lnTo>
                <a:lnTo>
                  <a:pt x="629716" y="1158650"/>
                </a:lnTo>
                <a:lnTo>
                  <a:pt x="584343" y="1160859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7595637" y="7210914"/>
            <a:ext cx="574040" cy="574040"/>
          </a:xfrm>
          <a:custGeom>
            <a:avLst/>
            <a:gdLst/>
            <a:ahLst/>
            <a:cxnLst/>
            <a:rect l="l" t="t" r="r" b="b"/>
            <a:pathLst>
              <a:path w="574040" h="574040">
                <a:moveTo>
                  <a:pt x="266478" y="573707"/>
                </a:moveTo>
                <a:lnTo>
                  <a:pt x="222573" y="567270"/>
                </a:lnTo>
                <a:lnTo>
                  <a:pt x="180388" y="554267"/>
                </a:lnTo>
                <a:lnTo>
                  <a:pt x="140719" y="535001"/>
                </a:lnTo>
                <a:lnTo>
                  <a:pt x="104360" y="509777"/>
                </a:lnTo>
                <a:lnTo>
                  <a:pt x="72105" y="478897"/>
                </a:lnTo>
                <a:lnTo>
                  <a:pt x="44749" y="442665"/>
                </a:lnTo>
                <a:lnTo>
                  <a:pt x="23087" y="401385"/>
                </a:lnTo>
                <a:lnTo>
                  <a:pt x="7988" y="356834"/>
                </a:lnTo>
                <a:lnTo>
                  <a:pt x="393" y="311730"/>
                </a:lnTo>
                <a:lnTo>
                  <a:pt x="0" y="266836"/>
                </a:lnTo>
                <a:lnTo>
                  <a:pt x="6509" y="222921"/>
                </a:lnTo>
                <a:lnTo>
                  <a:pt x="19622" y="180749"/>
                </a:lnTo>
                <a:lnTo>
                  <a:pt x="39037" y="141086"/>
                </a:lnTo>
                <a:lnTo>
                  <a:pt x="64454" y="104699"/>
                </a:lnTo>
                <a:lnTo>
                  <a:pt x="95573" y="72354"/>
                </a:lnTo>
                <a:lnTo>
                  <a:pt x="132095" y="44816"/>
                </a:lnTo>
                <a:lnTo>
                  <a:pt x="173719" y="22852"/>
                </a:lnTo>
                <a:lnTo>
                  <a:pt x="217957" y="7805"/>
                </a:lnTo>
                <a:lnTo>
                  <a:pt x="262807" y="293"/>
                </a:lnTo>
                <a:lnTo>
                  <a:pt x="307498" y="0"/>
                </a:lnTo>
                <a:lnTo>
                  <a:pt x="351259" y="6605"/>
                </a:lnTo>
                <a:lnTo>
                  <a:pt x="393319" y="19792"/>
                </a:lnTo>
                <a:lnTo>
                  <a:pt x="432906" y="39241"/>
                </a:lnTo>
                <a:lnTo>
                  <a:pt x="469250" y="64634"/>
                </a:lnTo>
                <a:lnTo>
                  <a:pt x="501579" y="95652"/>
                </a:lnTo>
                <a:lnTo>
                  <a:pt x="529122" y="131978"/>
                </a:lnTo>
                <a:lnTo>
                  <a:pt x="551013" y="173294"/>
                </a:lnTo>
                <a:lnTo>
                  <a:pt x="566081" y="217565"/>
                </a:lnTo>
                <a:lnTo>
                  <a:pt x="573599" y="262499"/>
                </a:lnTo>
                <a:lnTo>
                  <a:pt x="573889" y="307304"/>
                </a:lnTo>
                <a:lnTo>
                  <a:pt x="567274" y="351184"/>
                </a:lnTo>
                <a:lnTo>
                  <a:pt x="554073" y="393346"/>
                </a:lnTo>
                <a:lnTo>
                  <a:pt x="534611" y="432995"/>
                </a:lnTo>
                <a:lnTo>
                  <a:pt x="509207" y="469338"/>
                </a:lnTo>
                <a:lnTo>
                  <a:pt x="478185" y="501580"/>
                </a:lnTo>
                <a:lnTo>
                  <a:pt x="441866" y="528928"/>
                </a:lnTo>
                <a:lnTo>
                  <a:pt x="400572" y="550587"/>
                </a:lnTo>
                <a:lnTo>
                  <a:pt x="356272" y="565669"/>
                </a:lnTo>
                <a:lnTo>
                  <a:pt x="311309" y="573275"/>
                </a:lnTo>
                <a:lnTo>
                  <a:pt x="266478" y="573707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7131451" y="9249634"/>
            <a:ext cx="574040" cy="574040"/>
          </a:xfrm>
          <a:custGeom>
            <a:avLst/>
            <a:gdLst/>
            <a:ahLst/>
            <a:cxnLst/>
            <a:rect l="l" t="t" r="r" b="b"/>
            <a:pathLst>
              <a:path w="574040" h="574040">
                <a:moveTo>
                  <a:pt x="266478" y="573708"/>
                </a:moveTo>
                <a:lnTo>
                  <a:pt x="222573" y="567270"/>
                </a:lnTo>
                <a:lnTo>
                  <a:pt x="180388" y="554267"/>
                </a:lnTo>
                <a:lnTo>
                  <a:pt x="140719" y="535001"/>
                </a:lnTo>
                <a:lnTo>
                  <a:pt x="104360" y="509777"/>
                </a:lnTo>
                <a:lnTo>
                  <a:pt x="72105" y="478897"/>
                </a:lnTo>
                <a:lnTo>
                  <a:pt x="44749" y="442665"/>
                </a:lnTo>
                <a:lnTo>
                  <a:pt x="23087" y="401385"/>
                </a:lnTo>
                <a:lnTo>
                  <a:pt x="7988" y="356834"/>
                </a:lnTo>
                <a:lnTo>
                  <a:pt x="393" y="311730"/>
                </a:lnTo>
                <a:lnTo>
                  <a:pt x="0" y="266837"/>
                </a:lnTo>
                <a:lnTo>
                  <a:pt x="6509" y="222921"/>
                </a:lnTo>
                <a:lnTo>
                  <a:pt x="19622" y="180749"/>
                </a:lnTo>
                <a:lnTo>
                  <a:pt x="39037" y="141086"/>
                </a:lnTo>
                <a:lnTo>
                  <a:pt x="64454" y="104699"/>
                </a:lnTo>
                <a:lnTo>
                  <a:pt x="95573" y="72354"/>
                </a:lnTo>
                <a:lnTo>
                  <a:pt x="132095" y="44816"/>
                </a:lnTo>
                <a:lnTo>
                  <a:pt x="173719" y="22852"/>
                </a:lnTo>
                <a:lnTo>
                  <a:pt x="217957" y="7805"/>
                </a:lnTo>
                <a:lnTo>
                  <a:pt x="262807" y="293"/>
                </a:lnTo>
                <a:lnTo>
                  <a:pt x="307498" y="0"/>
                </a:lnTo>
                <a:lnTo>
                  <a:pt x="351259" y="6605"/>
                </a:lnTo>
                <a:lnTo>
                  <a:pt x="393319" y="19792"/>
                </a:lnTo>
                <a:lnTo>
                  <a:pt x="432906" y="39241"/>
                </a:lnTo>
                <a:lnTo>
                  <a:pt x="469250" y="64634"/>
                </a:lnTo>
                <a:lnTo>
                  <a:pt x="501579" y="95652"/>
                </a:lnTo>
                <a:lnTo>
                  <a:pt x="529122" y="131979"/>
                </a:lnTo>
                <a:lnTo>
                  <a:pt x="551013" y="173293"/>
                </a:lnTo>
                <a:lnTo>
                  <a:pt x="566081" y="217565"/>
                </a:lnTo>
                <a:lnTo>
                  <a:pt x="573599" y="262499"/>
                </a:lnTo>
                <a:lnTo>
                  <a:pt x="573889" y="307304"/>
                </a:lnTo>
                <a:lnTo>
                  <a:pt x="567274" y="351184"/>
                </a:lnTo>
                <a:lnTo>
                  <a:pt x="554073" y="393346"/>
                </a:lnTo>
                <a:lnTo>
                  <a:pt x="534611" y="432995"/>
                </a:lnTo>
                <a:lnTo>
                  <a:pt x="509207" y="469338"/>
                </a:lnTo>
                <a:lnTo>
                  <a:pt x="478185" y="501580"/>
                </a:lnTo>
                <a:lnTo>
                  <a:pt x="441866" y="528928"/>
                </a:lnTo>
                <a:lnTo>
                  <a:pt x="400571" y="550587"/>
                </a:lnTo>
                <a:lnTo>
                  <a:pt x="356272" y="565669"/>
                </a:lnTo>
                <a:lnTo>
                  <a:pt x="311309" y="573275"/>
                </a:lnTo>
                <a:lnTo>
                  <a:pt x="266478" y="573708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12961112" y="2505663"/>
            <a:ext cx="5327015" cy="7781925"/>
            <a:chOff x="12961112" y="2505663"/>
            <a:chExt cx="5327015" cy="7781925"/>
          </a:xfrm>
        </p:grpSpPr>
        <p:sp>
          <p:nvSpPr>
            <p:cNvPr id="6" name="object 6" descr=""/>
            <p:cNvSpPr/>
            <p:nvPr/>
          </p:nvSpPr>
          <p:spPr>
            <a:xfrm>
              <a:off x="17243719" y="5584434"/>
              <a:ext cx="824230" cy="823594"/>
            </a:xfrm>
            <a:custGeom>
              <a:avLst/>
              <a:gdLst/>
              <a:ahLst/>
              <a:cxnLst/>
              <a:rect l="l" t="t" r="r" b="b"/>
              <a:pathLst>
                <a:path w="824230" h="823595">
                  <a:moveTo>
                    <a:pt x="391696" y="823557"/>
                  </a:moveTo>
                  <a:lnTo>
                    <a:pt x="346370" y="818938"/>
                  </a:lnTo>
                  <a:lnTo>
                    <a:pt x="302053" y="809418"/>
                  </a:lnTo>
                  <a:lnTo>
                    <a:pt x="259161" y="795158"/>
                  </a:lnTo>
                  <a:lnTo>
                    <a:pt x="218107" y="776315"/>
                  </a:lnTo>
                  <a:lnTo>
                    <a:pt x="179307" y="753050"/>
                  </a:lnTo>
                  <a:lnTo>
                    <a:pt x="143175" y="725521"/>
                  </a:lnTo>
                  <a:lnTo>
                    <a:pt x="110127" y="693887"/>
                  </a:lnTo>
                  <a:lnTo>
                    <a:pt x="80577" y="658308"/>
                  </a:lnTo>
                  <a:lnTo>
                    <a:pt x="54940" y="618943"/>
                  </a:lnTo>
                  <a:lnTo>
                    <a:pt x="33630" y="575951"/>
                  </a:lnTo>
                  <a:lnTo>
                    <a:pt x="17060" y="530457"/>
                  </a:lnTo>
                  <a:lnTo>
                    <a:pt x="6035" y="484401"/>
                  </a:lnTo>
                  <a:lnTo>
                    <a:pt x="400" y="438181"/>
                  </a:lnTo>
                  <a:lnTo>
                    <a:pt x="0" y="392199"/>
                  </a:lnTo>
                  <a:lnTo>
                    <a:pt x="4677" y="346853"/>
                  </a:lnTo>
                  <a:lnTo>
                    <a:pt x="14275" y="302543"/>
                  </a:lnTo>
                  <a:lnTo>
                    <a:pt x="28640" y="259670"/>
                  </a:lnTo>
                  <a:lnTo>
                    <a:pt x="47614" y="218633"/>
                  </a:lnTo>
                  <a:lnTo>
                    <a:pt x="71042" y="179831"/>
                  </a:lnTo>
                  <a:lnTo>
                    <a:pt x="98768" y="143665"/>
                  </a:lnTo>
                  <a:lnTo>
                    <a:pt x="130635" y="110535"/>
                  </a:lnTo>
                  <a:lnTo>
                    <a:pt x="166488" y="80840"/>
                  </a:lnTo>
                  <a:lnTo>
                    <a:pt x="206170" y="54979"/>
                  </a:lnTo>
                  <a:lnTo>
                    <a:pt x="249526" y="33353"/>
                  </a:lnTo>
                  <a:lnTo>
                    <a:pt x="294678" y="16806"/>
                  </a:lnTo>
                  <a:lnTo>
                    <a:pt x="340442" y="5842"/>
                  </a:lnTo>
                  <a:lnTo>
                    <a:pt x="386414" y="296"/>
                  </a:lnTo>
                  <a:lnTo>
                    <a:pt x="432191" y="0"/>
                  </a:lnTo>
                  <a:lnTo>
                    <a:pt x="477369" y="4785"/>
                  </a:lnTo>
                  <a:lnTo>
                    <a:pt x="521546" y="14486"/>
                  </a:lnTo>
                  <a:lnTo>
                    <a:pt x="564318" y="28935"/>
                  </a:lnTo>
                  <a:lnTo>
                    <a:pt x="605282" y="47964"/>
                  </a:lnTo>
                  <a:lnTo>
                    <a:pt x="644034" y="71407"/>
                  </a:lnTo>
                  <a:lnTo>
                    <a:pt x="680171" y="99095"/>
                  </a:lnTo>
                  <a:lnTo>
                    <a:pt x="713290" y="130863"/>
                  </a:lnTo>
                  <a:lnTo>
                    <a:pt x="742987" y="166541"/>
                  </a:lnTo>
                  <a:lnTo>
                    <a:pt x="768860" y="205964"/>
                  </a:lnTo>
                  <a:lnTo>
                    <a:pt x="790504" y="248963"/>
                  </a:lnTo>
                  <a:lnTo>
                    <a:pt x="807049" y="294140"/>
                  </a:lnTo>
                  <a:lnTo>
                    <a:pt x="818005" y="339969"/>
                  </a:lnTo>
                  <a:lnTo>
                    <a:pt x="823540" y="386036"/>
                  </a:lnTo>
                  <a:lnTo>
                    <a:pt x="823822" y="431926"/>
                  </a:lnTo>
                  <a:lnTo>
                    <a:pt x="819021" y="477224"/>
                  </a:lnTo>
                  <a:lnTo>
                    <a:pt x="809304" y="521516"/>
                  </a:lnTo>
                  <a:lnTo>
                    <a:pt x="794839" y="564387"/>
                  </a:lnTo>
                  <a:lnTo>
                    <a:pt x="775795" y="605422"/>
                  </a:lnTo>
                  <a:lnTo>
                    <a:pt x="752341" y="644206"/>
                  </a:lnTo>
                  <a:lnTo>
                    <a:pt x="724644" y="680324"/>
                  </a:lnTo>
                  <a:lnTo>
                    <a:pt x="692873" y="713362"/>
                  </a:lnTo>
                  <a:lnTo>
                    <a:pt x="657196" y="742905"/>
                  </a:lnTo>
                  <a:lnTo>
                    <a:pt x="617782" y="768538"/>
                  </a:lnTo>
                  <a:lnTo>
                    <a:pt x="574799" y="789846"/>
                  </a:lnTo>
                  <a:lnTo>
                    <a:pt x="529583" y="806420"/>
                  </a:lnTo>
                  <a:lnTo>
                    <a:pt x="483717" y="817457"/>
                  </a:lnTo>
                  <a:lnTo>
                    <a:pt x="437617" y="823116"/>
                  </a:lnTo>
                  <a:lnTo>
                    <a:pt x="391696" y="823557"/>
                  </a:lnTo>
                  <a:close/>
                </a:path>
              </a:pathLst>
            </a:custGeom>
            <a:solidFill>
              <a:srgbClr val="2400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3118490" y="8464544"/>
              <a:ext cx="3147695" cy="46355"/>
            </a:xfrm>
            <a:custGeom>
              <a:avLst/>
              <a:gdLst/>
              <a:ahLst/>
              <a:cxnLst/>
              <a:rect l="l" t="t" r="r" b="b"/>
              <a:pathLst>
                <a:path w="3147694" h="46354">
                  <a:moveTo>
                    <a:pt x="3123155" y="45865"/>
                  </a:moveTo>
                  <a:lnTo>
                    <a:pt x="21945" y="45865"/>
                  </a:lnTo>
                  <a:lnTo>
                    <a:pt x="13486" y="44102"/>
                  </a:lnTo>
                  <a:lnTo>
                    <a:pt x="6502" y="39334"/>
                  </a:lnTo>
                  <a:lnTo>
                    <a:pt x="1752" y="32346"/>
                  </a:lnTo>
                  <a:lnTo>
                    <a:pt x="0" y="23919"/>
                  </a:lnTo>
                  <a:lnTo>
                    <a:pt x="1763" y="14319"/>
                  </a:lnTo>
                  <a:lnTo>
                    <a:pt x="6530" y="6748"/>
                  </a:lnTo>
                  <a:lnTo>
                    <a:pt x="13518" y="1783"/>
                  </a:lnTo>
                  <a:lnTo>
                    <a:pt x="21945" y="0"/>
                  </a:lnTo>
                  <a:lnTo>
                    <a:pt x="3123155" y="0"/>
                  </a:lnTo>
                  <a:lnTo>
                    <a:pt x="3131986" y="1783"/>
                  </a:lnTo>
                  <a:lnTo>
                    <a:pt x="3139643" y="6748"/>
                  </a:lnTo>
                  <a:lnTo>
                    <a:pt x="3145035" y="14319"/>
                  </a:lnTo>
                  <a:lnTo>
                    <a:pt x="3147075" y="23919"/>
                  </a:lnTo>
                  <a:lnTo>
                    <a:pt x="3145035" y="32378"/>
                  </a:lnTo>
                  <a:lnTo>
                    <a:pt x="3139643" y="39363"/>
                  </a:lnTo>
                  <a:lnTo>
                    <a:pt x="3131986" y="44112"/>
                  </a:lnTo>
                  <a:lnTo>
                    <a:pt x="3123155" y="45865"/>
                  </a:lnTo>
                  <a:close/>
                </a:path>
              </a:pathLst>
            </a:custGeom>
            <a:solidFill>
              <a:srgbClr val="0721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3180036" y="8399165"/>
              <a:ext cx="4295140" cy="1887855"/>
            </a:xfrm>
            <a:custGeom>
              <a:avLst/>
              <a:gdLst/>
              <a:ahLst/>
              <a:cxnLst/>
              <a:rect l="l" t="t" r="r" b="b"/>
              <a:pathLst>
                <a:path w="4295140" h="1887854">
                  <a:moveTo>
                    <a:pt x="4294561" y="1887834"/>
                  </a:moveTo>
                  <a:lnTo>
                    <a:pt x="3300496" y="1887834"/>
                  </a:lnTo>
                  <a:lnTo>
                    <a:pt x="3266906" y="1826591"/>
                  </a:lnTo>
                  <a:lnTo>
                    <a:pt x="3242135" y="1781826"/>
                  </a:lnTo>
                  <a:lnTo>
                    <a:pt x="3217201" y="1737102"/>
                  </a:lnTo>
                  <a:lnTo>
                    <a:pt x="3190615" y="1690928"/>
                  </a:lnTo>
                  <a:lnTo>
                    <a:pt x="3163802" y="1644788"/>
                  </a:lnTo>
                  <a:lnTo>
                    <a:pt x="3136805" y="1598718"/>
                  </a:lnTo>
                  <a:lnTo>
                    <a:pt x="3109665" y="1552751"/>
                  </a:lnTo>
                  <a:lnTo>
                    <a:pt x="3082426" y="1506923"/>
                  </a:lnTo>
                  <a:lnTo>
                    <a:pt x="3027818" y="1415818"/>
                  </a:lnTo>
                  <a:lnTo>
                    <a:pt x="3004150" y="1375144"/>
                  </a:lnTo>
                  <a:lnTo>
                    <a:pt x="2980700" y="1333837"/>
                  </a:lnTo>
                  <a:lnTo>
                    <a:pt x="2956941" y="1292490"/>
                  </a:lnTo>
                  <a:lnTo>
                    <a:pt x="2932349" y="1251696"/>
                  </a:lnTo>
                  <a:lnTo>
                    <a:pt x="2906396" y="1212050"/>
                  </a:lnTo>
                  <a:lnTo>
                    <a:pt x="2878557" y="1174146"/>
                  </a:lnTo>
                  <a:lnTo>
                    <a:pt x="2848306" y="1138577"/>
                  </a:lnTo>
                  <a:lnTo>
                    <a:pt x="2806293" y="1102522"/>
                  </a:lnTo>
                  <a:lnTo>
                    <a:pt x="2759034" y="1073899"/>
                  </a:lnTo>
                  <a:lnTo>
                    <a:pt x="2708002" y="1051227"/>
                  </a:lnTo>
                  <a:lnTo>
                    <a:pt x="2654670" y="1033026"/>
                  </a:lnTo>
                  <a:lnTo>
                    <a:pt x="2604876" y="1018497"/>
                  </a:lnTo>
                  <a:lnTo>
                    <a:pt x="2554741" y="1004798"/>
                  </a:lnTo>
                  <a:lnTo>
                    <a:pt x="2504290" y="991932"/>
                  </a:lnTo>
                  <a:lnTo>
                    <a:pt x="2453546" y="979898"/>
                  </a:lnTo>
                  <a:lnTo>
                    <a:pt x="2402535" y="968699"/>
                  </a:lnTo>
                  <a:lnTo>
                    <a:pt x="2351281" y="958337"/>
                  </a:lnTo>
                  <a:lnTo>
                    <a:pt x="2299806" y="948811"/>
                  </a:lnTo>
                  <a:lnTo>
                    <a:pt x="2248136" y="940125"/>
                  </a:lnTo>
                  <a:lnTo>
                    <a:pt x="2196295" y="932279"/>
                  </a:lnTo>
                  <a:lnTo>
                    <a:pt x="2144307" y="925274"/>
                  </a:lnTo>
                  <a:lnTo>
                    <a:pt x="2094009" y="920447"/>
                  </a:lnTo>
                  <a:lnTo>
                    <a:pt x="2043722" y="917188"/>
                  </a:lnTo>
                  <a:lnTo>
                    <a:pt x="1993457" y="914148"/>
                  </a:lnTo>
                  <a:lnTo>
                    <a:pt x="1943225" y="909977"/>
                  </a:lnTo>
                  <a:lnTo>
                    <a:pt x="1893036" y="903328"/>
                  </a:lnTo>
                  <a:lnTo>
                    <a:pt x="1842965" y="894962"/>
                  </a:lnTo>
                  <a:lnTo>
                    <a:pt x="1793285" y="884607"/>
                  </a:lnTo>
                  <a:lnTo>
                    <a:pt x="1743892" y="872640"/>
                  </a:lnTo>
                  <a:lnTo>
                    <a:pt x="1694685" y="859441"/>
                  </a:lnTo>
                  <a:lnTo>
                    <a:pt x="1645562" y="845389"/>
                  </a:lnTo>
                  <a:lnTo>
                    <a:pt x="1599736" y="831842"/>
                  </a:lnTo>
                  <a:lnTo>
                    <a:pt x="1553633" y="816960"/>
                  </a:lnTo>
                  <a:lnTo>
                    <a:pt x="1507905" y="799885"/>
                  </a:lnTo>
                  <a:lnTo>
                    <a:pt x="1463205" y="779754"/>
                  </a:lnTo>
                  <a:lnTo>
                    <a:pt x="1420185" y="755709"/>
                  </a:lnTo>
                  <a:lnTo>
                    <a:pt x="1379732" y="729886"/>
                  </a:lnTo>
                  <a:lnTo>
                    <a:pt x="1299066" y="676739"/>
                  </a:lnTo>
                  <a:lnTo>
                    <a:pt x="1258264" y="650741"/>
                  </a:lnTo>
                  <a:lnTo>
                    <a:pt x="1216754" y="626011"/>
                  </a:lnTo>
                  <a:lnTo>
                    <a:pt x="1171579" y="600700"/>
                  </a:lnTo>
                  <a:lnTo>
                    <a:pt x="1125802" y="576414"/>
                  </a:lnTo>
                  <a:lnTo>
                    <a:pt x="1079407" y="553332"/>
                  </a:lnTo>
                  <a:lnTo>
                    <a:pt x="1032380" y="531631"/>
                  </a:lnTo>
                  <a:lnTo>
                    <a:pt x="984704" y="511491"/>
                  </a:lnTo>
                  <a:lnTo>
                    <a:pt x="936365" y="493089"/>
                  </a:lnTo>
                  <a:lnTo>
                    <a:pt x="887349" y="476603"/>
                  </a:lnTo>
                  <a:lnTo>
                    <a:pt x="837639" y="462211"/>
                  </a:lnTo>
                  <a:lnTo>
                    <a:pt x="787222" y="450093"/>
                  </a:lnTo>
                  <a:lnTo>
                    <a:pt x="736081" y="440425"/>
                  </a:lnTo>
                  <a:lnTo>
                    <a:pt x="685340" y="431392"/>
                  </a:lnTo>
                  <a:lnTo>
                    <a:pt x="634954" y="419419"/>
                  </a:lnTo>
                  <a:lnTo>
                    <a:pt x="585280" y="404470"/>
                  </a:lnTo>
                  <a:lnTo>
                    <a:pt x="536674" y="386511"/>
                  </a:lnTo>
                  <a:lnTo>
                    <a:pt x="519023" y="379195"/>
                  </a:lnTo>
                  <a:lnTo>
                    <a:pt x="501564" y="372576"/>
                  </a:lnTo>
                  <a:lnTo>
                    <a:pt x="483720" y="367439"/>
                  </a:lnTo>
                  <a:lnTo>
                    <a:pt x="464915" y="364565"/>
                  </a:lnTo>
                  <a:lnTo>
                    <a:pt x="451164" y="363731"/>
                  </a:lnTo>
                  <a:lnTo>
                    <a:pt x="437028" y="364043"/>
                  </a:lnTo>
                  <a:lnTo>
                    <a:pt x="422864" y="365110"/>
                  </a:lnTo>
                  <a:lnTo>
                    <a:pt x="394457" y="367959"/>
                  </a:lnTo>
                  <a:lnTo>
                    <a:pt x="380456" y="369007"/>
                  </a:lnTo>
                  <a:lnTo>
                    <a:pt x="366825" y="369316"/>
                  </a:lnTo>
                  <a:lnTo>
                    <a:pt x="353366" y="368514"/>
                  </a:lnTo>
                  <a:lnTo>
                    <a:pt x="332716" y="364273"/>
                  </a:lnTo>
                  <a:lnTo>
                    <a:pt x="292157" y="352859"/>
                  </a:lnTo>
                  <a:lnTo>
                    <a:pt x="271507" y="348619"/>
                  </a:lnTo>
                  <a:lnTo>
                    <a:pt x="247882" y="345810"/>
                  </a:lnTo>
                  <a:lnTo>
                    <a:pt x="224826" y="345629"/>
                  </a:lnTo>
                  <a:lnTo>
                    <a:pt x="202140" y="346942"/>
                  </a:lnTo>
                  <a:lnTo>
                    <a:pt x="179625" y="348619"/>
                  </a:lnTo>
                  <a:lnTo>
                    <a:pt x="149779" y="352380"/>
                  </a:lnTo>
                  <a:lnTo>
                    <a:pt x="119911" y="353764"/>
                  </a:lnTo>
                  <a:lnTo>
                    <a:pt x="60027" y="342620"/>
                  </a:lnTo>
                  <a:lnTo>
                    <a:pt x="17420" y="312912"/>
                  </a:lnTo>
                  <a:lnTo>
                    <a:pt x="1006" y="276940"/>
                  </a:lnTo>
                  <a:lnTo>
                    <a:pt x="0" y="254136"/>
                  </a:lnTo>
                  <a:lnTo>
                    <a:pt x="4575" y="231702"/>
                  </a:lnTo>
                  <a:lnTo>
                    <a:pt x="28140" y="192636"/>
                  </a:lnTo>
                  <a:lnTo>
                    <a:pt x="65151" y="163503"/>
                  </a:lnTo>
                  <a:lnTo>
                    <a:pt x="136424" y="134872"/>
                  </a:lnTo>
                  <a:lnTo>
                    <a:pt x="190436" y="122672"/>
                  </a:lnTo>
                  <a:lnTo>
                    <a:pt x="245574" y="117193"/>
                  </a:lnTo>
                  <a:lnTo>
                    <a:pt x="299451" y="119217"/>
                  </a:lnTo>
                  <a:lnTo>
                    <a:pt x="344255" y="123600"/>
                  </a:lnTo>
                  <a:lnTo>
                    <a:pt x="389122" y="127171"/>
                  </a:lnTo>
                  <a:lnTo>
                    <a:pt x="434032" y="129233"/>
                  </a:lnTo>
                  <a:lnTo>
                    <a:pt x="478963" y="129089"/>
                  </a:lnTo>
                  <a:lnTo>
                    <a:pt x="505823" y="128495"/>
                  </a:lnTo>
                  <a:lnTo>
                    <a:pt x="559628" y="125885"/>
                  </a:lnTo>
                  <a:lnTo>
                    <a:pt x="586488" y="125292"/>
                  </a:lnTo>
                  <a:lnTo>
                    <a:pt x="613448" y="124486"/>
                  </a:lnTo>
                  <a:lnTo>
                    <a:pt x="640364" y="124998"/>
                  </a:lnTo>
                  <a:lnTo>
                    <a:pt x="667281" y="126605"/>
                  </a:lnTo>
                  <a:lnTo>
                    <a:pt x="694241" y="129089"/>
                  </a:lnTo>
                  <a:lnTo>
                    <a:pt x="744294" y="133057"/>
                  </a:lnTo>
                  <a:lnTo>
                    <a:pt x="794177" y="137554"/>
                  </a:lnTo>
                  <a:lnTo>
                    <a:pt x="843910" y="142748"/>
                  </a:lnTo>
                  <a:lnTo>
                    <a:pt x="893515" y="148803"/>
                  </a:lnTo>
                  <a:lnTo>
                    <a:pt x="943013" y="155888"/>
                  </a:lnTo>
                  <a:lnTo>
                    <a:pt x="992426" y="164167"/>
                  </a:lnTo>
                  <a:lnTo>
                    <a:pt x="1041774" y="173808"/>
                  </a:lnTo>
                  <a:lnTo>
                    <a:pt x="1091080" y="184977"/>
                  </a:lnTo>
                  <a:lnTo>
                    <a:pt x="1108638" y="143510"/>
                  </a:lnTo>
                  <a:lnTo>
                    <a:pt x="1134344" y="106893"/>
                  </a:lnTo>
                  <a:lnTo>
                    <a:pt x="1166703" y="75355"/>
                  </a:lnTo>
                  <a:lnTo>
                    <a:pt x="1204219" y="49125"/>
                  </a:lnTo>
                  <a:lnTo>
                    <a:pt x="1245396" y="28435"/>
                  </a:lnTo>
                  <a:lnTo>
                    <a:pt x="1288741" y="13514"/>
                  </a:lnTo>
                  <a:lnTo>
                    <a:pt x="1288741" y="13896"/>
                  </a:lnTo>
                  <a:lnTo>
                    <a:pt x="1317444" y="7464"/>
                  </a:lnTo>
                  <a:lnTo>
                    <a:pt x="1346945" y="3160"/>
                  </a:lnTo>
                  <a:lnTo>
                    <a:pt x="1377244" y="751"/>
                  </a:lnTo>
                  <a:lnTo>
                    <a:pt x="1408339" y="0"/>
                  </a:lnTo>
                  <a:lnTo>
                    <a:pt x="1445745" y="1039"/>
                  </a:lnTo>
                  <a:lnTo>
                    <a:pt x="1520527" y="8329"/>
                  </a:lnTo>
                  <a:lnTo>
                    <a:pt x="1610406" y="21641"/>
                  </a:lnTo>
                  <a:lnTo>
                    <a:pt x="1662577" y="30413"/>
                  </a:lnTo>
                  <a:lnTo>
                    <a:pt x="1714505" y="40047"/>
                  </a:lnTo>
                  <a:lnTo>
                    <a:pt x="1766252" y="50375"/>
                  </a:lnTo>
                  <a:lnTo>
                    <a:pt x="1817879" y="61232"/>
                  </a:lnTo>
                  <a:lnTo>
                    <a:pt x="1869446" y="72451"/>
                  </a:lnTo>
                  <a:lnTo>
                    <a:pt x="1972648" y="95311"/>
                  </a:lnTo>
                  <a:lnTo>
                    <a:pt x="2024404" y="106619"/>
                  </a:lnTo>
                  <a:lnTo>
                    <a:pt x="2076345" y="117624"/>
                  </a:lnTo>
                  <a:lnTo>
                    <a:pt x="2130455" y="126329"/>
                  </a:lnTo>
                  <a:lnTo>
                    <a:pt x="2182396" y="129222"/>
                  </a:lnTo>
                  <a:lnTo>
                    <a:pt x="2232824" y="127428"/>
                  </a:lnTo>
                  <a:lnTo>
                    <a:pt x="2282396" y="122075"/>
                  </a:lnTo>
                  <a:lnTo>
                    <a:pt x="2331769" y="114292"/>
                  </a:lnTo>
                  <a:lnTo>
                    <a:pt x="2432543" y="95941"/>
                  </a:lnTo>
                  <a:lnTo>
                    <a:pt x="2485258" y="87629"/>
                  </a:lnTo>
                  <a:lnTo>
                    <a:pt x="2535085" y="83364"/>
                  </a:lnTo>
                  <a:lnTo>
                    <a:pt x="2585170" y="82437"/>
                  </a:lnTo>
                  <a:lnTo>
                    <a:pt x="2635306" y="84784"/>
                  </a:lnTo>
                  <a:lnTo>
                    <a:pt x="2685284" y="90338"/>
                  </a:lnTo>
                  <a:lnTo>
                    <a:pt x="2734899" y="99035"/>
                  </a:lnTo>
                  <a:lnTo>
                    <a:pt x="2783943" y="110810"/>
                  </a:lnTo>
                  <a:lnTo>
                    <a:pt x="2832208" y="125597"/>
                  </a:lnTo>
                  <a:lnTo>
                    <a:pt x="2877906" y="143221"/>
                  </a:lnTo>
                  <a:lnTo>
                    <a:pt x="2922550" y="163542"/>
                  </a:lnTo>
                  <a:lnTo>
                    <a:pt x="2966007" y="186453"/>
                  </a:lnTo>
                  <a:lnTo>
                    <a:pt x="3008139" y="211844"/>
                  </a:lnTo>
                  <a:lnTo>
                    <a:pt x="3048813" y="239607"/>
                  </a:lnTo>
                  <a:lnTo>
                    <a:pt x="3087893" y="269633"/>
                  </a:lnTo>
                  <a:lnTo>
                    <a:pt x="3125243" y="301815"/>
                  </a:lnTo>
                  <a:lnTo>
                    <a:pt x="3160730" y="336043"/>
                  </a:lnTo>
                  <a:lnTo>
                    <a:pt x="3194216" y="372210"/>
                  </a:lnTo>
                  <a:lnTo>
                    <a:pt x="3225569" y="410207"/>
                  </a:lnTo>
                  <a:lnTo>
                    <a:pt x="3254651" y="449925"/>
                  </a:lnTo>
                  <a:lnTo>
                    <a:pt x="3281329" y="491257"/>
                  </a:lnTo>
                  <a:lnTo>
                    <a:pt x="3305466" y="534093"/>
                  </a:lnTo>
                  <a:lnTo>
                    <a:pt x="3326928" y="578325"/>
                  </a:lnTo>
                  <a:lnTo>
                    <a:pt x="3347623" y="623090"/>
                  </a:lnTo>
                  <a:lnTo>
                    <a:pt x="3368730" y="667702"/>
                  </a:lnTo>
                  <a:lnTo>
                    <a:pt x="3390293" y="712121"/>
                  </a:lnTo>
                  <a:lnTo>
                    <a:pt x="3412354" y="756305"/>
                  </a:lnTo>
                  <a:lnTo>
                    <a:pt x="3434957" y="800217"/>
                  </a:lnTo>
                  <a:lnTo>
                    <a:pt x="3458145" y="843815"/>
                  </a:lnTo>
                  <a:lnTo>
                    <a:pt x="3481960" y="887060"/>
                  </a:lnTo>
                  <a:lnTo>
                    <a:pt x="3506446" y="929913"/>
                  </a:lnTo>
                  <a:lnTo>
                    <a:pt x="3531646" y="972332"/>
                  </a:lnTo>
                  <a:lnTo>
                    <a:pt x="3557602" y="1014280"/>
                  </a:lnTo>
                  <a:lnTo>
                    <a:pt x="3584358" y="1055714"/>
                  </a:lnTo>
                  <a:lnTo>
                    <a:pt x="3611956" y="1096597"/>
                  </a:lnTo>
                  <a:lnTo>
                    <a:pt x="3640440" y="1136887"/>
                  </a:lnTo>
                  <a:lnTo>
                    <a:pt x="3669853" y="1176546"/>
                  </a:lnTo>
                  <a:lnTo>
                    <a:pt x="3704871" y="1219612"/>
                  </a:lnTo>
                  <a:lnTo>
                    <a:pt x="3740872" y="1262059"/>
                  </a:lnTo>
                  <a:lnTo>
                    <a:pt x="3813599" y="1346034"/>
                  </a:lnTo>
                  <a:lnTo>
                    <a:pt x="3984027" y="1540762"/>
                  </a:lnTo>
                  <a:lnTo>
                    <a:pt x="4006472" y="1566761"/>
                  </a:lnTo>
                  <a:lnTo>
                    <a:pt x="4063528" y="1632404"/>
                  </a:lnTo>
                  <a:lnTo>
                    <a:pt x="4098244" y="1671443"/>
                  </a:lnTo>
                  <a:lnTo>
                    <a:pt x="4133093" y="1710393"/>
                  </a:lnTo>
                  <a:lnTo>
                    <a:pt x="4168071" y="1749250"/>
                  </a:lnTo>
                  <a:lnTo>
                    <a:pt x="4203171" y="1788009"/>
                  </a:lnTo>
                  <a:lnTo>
                    <a:pt x="4238388" y="1826666"/>
                  </a:lnTo>
                  <a:lnTo>
                    <a:pt x="4294561" y="1887834"/>
                  </a:lnTo>
                  <a:close/>
                </a:path>
              </a:pathLst>
            </a:custGeom>
            <a:solidFill>
              <a:srgbClr val="24005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53434" y="4195747"/>
              <a:ext cx="3077811" cy="312435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3741770" y="7246765"/>
              <a:ext cx="1906270" cy="1199515"/>
            </a:xfrm>
            <a:custGeom>
              <a:avLst/>
              <a:gdLst/>
              <a:ahLst/>
              <a:cxnLst/>
              <a:rect l="l" t="t" r="r" b="b"/>
              <a:pathLst>
                <a:path w="1906269" h="1199515">
                  <a:moveTo>
                    <a:pt x="1122024" y="1199250"/>
                  </a:moveTo>
                  <a:lnTo>
                    <a:pt x="813574" y="1199250"/>
                  </a:lnTo>
                  <a:lnTo>
                    <a:pt x="0" y="0"/>
                  </a:lnTo>
                  <a:lnTo>
                    <a:pt x="1905831" y="0"/>
                  </a:lnTo>
                  <a:lnTo>
                    <a:pt x="1122024" y="1199250"/>
                  </a:lnTo>
                  <a:close/>
                </a:path>
              </a:pathLst>
            </a:custGeom>
            <a:solidFill>
              <a:srgbClr val="07210C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3142410" y="8681872"/>
              <a:ext cx="259715" cy="71755"/>
            </a:xfrm>
            <a:custGeom>
              <a:avLst/>
              <a:gdLst/>
              <a:ahLst/>
              <a:cxnLst/>
              <a:rect l="l" t="t" r="r" b="b"/>
              <a:pathLst>
                <a:path w="259715" h="71754">
                  <a:moveTo>
                    <a:pt x="203431" y="71682"/>
                  </a:moveTo>
                  <a:lnTo>
                    <a:pt x="169488" y="71682"/>
                  </a:lnTo>
                  <a:lnTo>
                    <a:pt x="130941" y="70612"/>
                  </a:lnTo>
                  <a:lnTo>
                    <a:pt x="92964" y="67506"/>
                  </a:lnTo>
                  <a:lnTo>
                    <a:pt x="55357" y="62520"/>
                  </a:lnTo>
                  <a:lnTo>
                    <a:pt x="17920" y="55812"/>
                  </a:lnTo>
                  <a:lnTo>
                    <a:pt x="12073" y="53837"/>
                  </a:lnTo>
                  <a:lnTo>
                    <a:pt x="4024" y="51787"/>
                  </a:lnTo>
                  <a:lnTo>
                    <a:pt x="2050" y="43966"/>
                  </a:lnTo>
                  <a:lnTo>
                    <a:pt x="0" y="41991"/>
                  </a:lnTo>
                  <a:lnTo>
                    <a:pt x="2050" y="35916"/>
                  </a:lnTo>
                  <a:lnTo>
                    <a:pt x="4024" y="33942"/>
                  </a:lnTo>
                  <a:lnTo>
                    <a:pt x="8049" y="25893"/>
                  </a:lnTo>
                  <a:lnTo>
                    <a:pt x="12073" y="23918"/>
                  </a:lnTo>
                  <a:lnTo>
                    <a:pt x="50544" y="6008"/>
                  </a:lnTo>
                  <a:lnTo>
                    <a:pt x="93552" y="0"/>
                  </a:lnTo>
                  <a:lnTo>
                    <a:pt x="105864" y="371"/>
                  </a:lnTo>
                  <a:lnTo>
                    <a:pt x="166202" y="12753"/>
                  </a:lnTo>
                  <a:lnTo>
                    <a:pt x="212777" y="31530"/>
                  </a:lnTo>
                  <a:lnTo>
                    <a:pt x="253245" y="55812"/>
                  </a:lnTo>
                  <a:lnTo>
                    <a:pt x="255295" y="57862"/>
                  </a:lnTo>
                  <a:lnTo>
                    <a:pt x="259244" y="59836"/>
                  </a:lnTo>
                  <a:lnTo>
                    <a:pt x="257269" y="63861"/>
                  </a:lnTo>
                  <a:lnTo>
                    <a:pt x="257269" y="69860"/>
                  </a:lnTo>
                  <a:lnTo>
                    <a:pt x="237374" y="69860"/>
                  </a:lnTo>
                  <a:lnTo>
                    <a:pt x="228707" y="70145"/>
                  </a:lnTo>
                  <a:lnTo>
                    <a:pt x="212141" y="71398"/>
                  </a:lnTo>
                  <a:lnTo>
                    <a:pt x="203431" y="7168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4271330" y="8582016"/>
              <a:ext cx="1528445" cy="535940"/>
            </a:xfrm>
            <a:custGeom>
              <a:avLst/>
              <a:gdLst/>
              <a:ahLst/>
              <a:cxnLst/>
              <a:rect l="l" t="t" r="r" b="b"/>
              <a:pathLst>
                <a:path w="1528444" h="535940">
                  <a:moveTo>
                    <a:pt x="1401175" y="535510"/>
                  </a:moveTo>
                  <a:lnTo>
                    <a:pt x="1347342" y="532743"/>
                  </a:lnTo>
                  <a:lnTo>
                    <a:pt x="1268776" y="516748"/>
                  </a:lnTo>
                  <a:lnTo>
                    <a:pt x="1218429" y="499666"/>
                  </a:lnTo>
                  <a:lnTo>
                    <a:pt x="1169207" y="479181"/>
                  </a:lnTo>
                  <a:lnTo>
                    <a:pt x="1120975" y="456980"/>
                  </a:lnTo>
                  <a:lnTo>
                    <a:pt x="1074420" y="433660"/>
                  </a:lnTo>
                  <a:lnTo>
                    <a:pt x="1027440" y="411545"/>
                  </a:lnTo>
                  <a:lnTo>
                    <a:pt x="979989" y="390729"/>
                  </a:lnTo>
                  <a:lnTo>
                    <a:pt x="932019" y="371306"/>
                  </a:lnTo>
                  <a:lnTo>
                    <a:pt x="883483" y="353371"/>
                  </a:lnTo>
                  <a:lnTo>
                    <a:pt x="834334" y="337019"/>
                  </a:lnTo>
                  <a:lnTo>
                    <a:pt x="784524" y="322343"/>
                  </a:lnTo>
                  <a:lnTo>
                    <a:pt x="734007" y="309438"/>
                  </a:lnTo>
                  <a:lnTo>
                    <a:pt x="683956" y="297696"/>
                  </a:lnTo>
                  <a:lnTo>
                    <a:pt x="607716" y="282951"/>
                  </a:lnTo>
                  <a:lnTo>
                    <a:pt x="530500" y="269571"/>
                  </a:lnTo>
                  <a:lnTo>
                    <a:pt x="478510" y="257474"/>
                  </a:lnTo>
                  <a:lnTo>
                    <a:pt x="427076" y="245063"/>
                  </a:lnTo>
                  <a:lnTo>
                    <a:pt x="375983" y="231940"/>
                  </a:lnTo>
                  <a:lnTo>
                    <a:pt x="325018" y="217707"/>
                  </a:lnTo>
                  <a:lnTo>
                    <a:pt x="299651" y="211333"/>
                  </a:lnTo>
                  <a:lnTo>
                    <a:pt x="248860" y="197162"/>
                  </a:lnTo>
                  <a:lnTo>
                    <a:pt x="198054" y="182237"/>
                  </a:lnTo>
                  <a:lnTo>
                    <a:pt x="147889" y="166473"/>
                  </a:lnTo>
                  <a:lnTo>
                    <a:pt x="98379" y="146500"/>
                  </a:lnTo>
                  <a:lnTo>
                    <a:pt x="52400" y="117077"/>
                  </a:lnTo>
                  <a:lnTo>
                    <a:pt x="25265" y="87372"/>
                  </a:lnTo>
                  <a:lnTo>
                    <a:pt x="5937" y="52016"/>
                  </a:lnTo>
                  <a:lnTo>
                    <a:pt x="0" y="12385"/>
                  </a:lnTo>
                  <a:lnTo>
                    <a:pt x="1912" y="0"/>
                  </a:lnTo>
                  <a:lnTo>
                    <a:pt x="3968" y="25313"/>
                  </a:lnTo>
                  <a:lnTo>
                    <a:pt x="12211" y="49481"/>
                  </a:lnTo>
                  <a:lnTo>
                    <a:pt x="41930" y="89907"/>
                  </a:lnTo>
                  <a:lnTo>
                    <a:pt x="82727" y="119038"/>
                  </a:lnTo>
                  <a:lnTo>
                    <a:pt x="129560" y="137747"/>
                  </a:lnTo>
                  <a:lnTo>
                    <a:pt x="179753" y="151415"/>
                  </a:lnTo>
                  <a:lnTo>
                    <a:pt x="231314" y="163717"/>
                  </a:lnTo>
                  <a:lnTo>
                    <a:pt x="333067" y="185662"/>
                  </a:lnTo>
                  <a:lnTo>
                    <a:pt x="383904" y="197538"/>
                  </a:lnTo>
                  <a:lnTo>
                    <a:pt x="434783" y="209079"/>
                  </a:lnTo>
                  <a:lnTo>
                    <a:pt x="485662" y="219865"/>
                  </a:lnTo>
                  <a:lnTo>
                    <a:pt x="536499" y="229477"/>
                  </a:lnTo>
                  <a:lnTo>
                    <a:pt x="613896" y="242985"/>
                  </a:lnTo>
                  <a:lnTo>
                    <a:pt x="666835" y="251973"/>
                  </a:lnTo>
                  <a:lnTo>
                    <a:pt x="692831" y="256719"/>
                  </a:lnTo>
                  <a:lnTo>
                    <a:pt x="743955" y="267521"/>
                  </a:lnTo>
                  <a:lnTo>
                    <a:pt x="795870" y="281704"/>
                  </a:lnTo>
                  <a:lnTo>
                    <a:pt x="847066" y="297382"/>
                  </a:lnTo>
                  <a:lnTo>
                    <a:pt x="897564" y="314570"/>
                  </a:lnTo>
                  <a:lnTo>
                    <a:pt x="947386" y="333281"/>
                  </a:lnTo>
                  <a:lnTo>
                    <a:pt x="996039" y="354960"/>
                  </a:lnTo>
                  <a:lnTo>
                    <a:pt x="1043587" y="377941"/>
                  </a:lnTo>
                  <a:lnTo>
                    <a:pt x="1090381" y="402018"/>
                  </a:lnTo>
                  <a:lnTo>
                    <a:pt x="1136770" y="426986"/>
                  </a:lnTo>
                  <a:lnTo>
                    <a:pt x="1183012" y="451031"/>
                  </a:lnTo>
                  <a:lnTo>
                    <a:pt x="1229411" y="473952"/>
                  </a:lnTo>
                  <a:lnTo>
                    <a:pt x="1276892" y="493854"/>
                  </a:lnTo>
                  <a:lnTo>
                    <a:pt x="1326381" y="508844"/>
                  </a:lnTo>
                  <a:lnTo>
                    <a:pt x="1376610" y="519077"/>
                  </a:lnTo>
                  <a:lnTo>
                    <a:pt x="1427793" y="522019"/>
                  </a:lnTo>
                  <a:lnTo>
                    <a:pt x="1478634" y="516362"/>
                  </a:lnTo>
                  <a:lnTo>
                    <a:pt x="1527838" y="500795"/>
                  </a:lnTo>
                  <a:lnTo>
                    <a:pt x="1504667" y="513137"/>
                  </a:lnTo>
                  <a:lnTo>
                    <a:pt x="1480179" y="522817"/>
                  </a:lnTo>
                  <a:lnTo>
                    <a:pt x="1454595" y="529478"/>
                  </a:lnTo>
                  <a:lnTo>
                    <a:pt x="1428135" y="532764"/>
                  </a:lnTo>
                  <a:lnTo>
                    <a:pt x="1401175" y="535510"/>
                  </a:lnTo>
                  <a:close/>
                </a:path>
              </a:pathLst>
            </a:custGeom>
            <a:solidFill>
              <a:srgbClr val="2400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4274505" y="8488389"/>
              <a:ext cx="354965" cy="257810"/>
            </a:xfrm>
            <a:custGeom>
              <a:avLst/>
              <a:gdLst/>
              <a:ahLst/>
              <a:cxnLst/>
              <a:rect l="l" t="t" r="r" b="b"/>
              <a:pathLst>
                <a:path w="354965" h="257809">
                  <a:moveTo>
                    <a:pt x="212268" y="257421"/>
                  </a:moveTo>
                  <a:lnTo>
                    <a:pt x="186525" y="256100"/>
                  </a:lnTo>
                  <a:lnTo>
                    <a:pt x="160433" y="252893"/>
                  </a:lnTo>
                  <a:lnTo>
                    <a:pt x="134326" y="248931"/>
                  </a:lnTo>
                  <a:lnTo>
                    <a:pt x="108540" y="245347"/>
                  </a:lnTo>
                  <a:lnTo>
                    <a:pt x="67127" y="241882"/>
                  </a:lnTo>
                  <a:lnTo>
                    <a:pt x="28732" y="229476"/>
                  </a:lnTo>
                  <a:lnTo>
                    <a:pt x="1904" y="194424"/>
                  </a:lnTo>
                  <a:lnTo>
                    <a:pt x="0" y="151177"/>
                  </a:lnTo>
                  <a:lnTo>
                    <a:pt x="14967" y="107176"/>
                  </a:lnTo>
                  <a:lnTo>
                    <a:pt x="38755" y="69859"/>
                  </a:lnTo>
                  <a:lnTo>
                    <a:pt x="70488" y="40396"/>
                  </a:lnTo>
                  <a:lnTo>
                    <a:pt x="107942" y="18461"/>
                  </a:lnTo>
                  <a:lnTo>
                    <a:pt x="149169" y="4742"/>
                  </a:lnTo>
                  <a:lnTo>
                    <a:pt x="192297" y="0"/>
                  </a:lnTo>
                  <a:lnTo>
                    <a:pt x="202169" y="0"/>
                  </a:lnTo>
                  <a:lnTo>
                    <a:pt x="256567" y="8675"/>
                  </a:lnTo>
                  <a:lnTo>
                    <a:pt x="307947" y="27944"/>
                  </a:lnTo>
                  <a:lnTo>
                    <a:pt x="345012" y="65265"/>
                  </a:lnTo>
                  <a:lnTo>
                    <a:pt x="354790" y="111150"/>
                  </a:lnTo>
                  <a:lnTo>
                    <a:pt x="354860" y="127968"/>
                  </a:lnTo>
                  <a:lnTo>
                    <a:pt x="353812" y="145568"/>
                  </a:lnTo>
                  <a:lnTo>
                    <a:pt x="339279" y="196995"/>
                  </a:lnTo>
                  <a:lnTo>
                    <a:pt x="305608" y="234121"/>
                  </a:lnTo>
                  <a:lnTo>
                    <a:pt x="244369" y="256128"/>
                  </a:lnTo>
                  <a:lnTo>
                    <a:pt x="212268" y="2574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2961112" y="2505671"/>
              <a:ext cx="5327015" cy="5567045"/>
            </a:xfrm>
            <a:custGeom>
              <a:avLst/>
              <a:gdLst/>
              <a:ahLst/>
              <a:cxnLst/>
              <a:rect l="l" t="t" r="r" b="b"/>
              <a:pathLst>
                <a:path w="5327015" h="5567045">
                  <a:moveTo>
                    <a:pt x="332879" y="5063744"/>
                  </a:moveTo>
                  <a:lnTo>
                    <a:pt x="332587" y="5020272"/>
                  </a:lnTo>
                  <a:lnTo>
                    <a:pt x="320408" y="4977028"/>
                  </a:lnTo>
                  <a:lnTo>
                    <a:pt x="297218" y="4938573"/>
                  </a:lnTo>
                  <a:lnTo>
                    <a:pt x="265849" y="4908448"/>
                  </a:lnTo>
                  <a:lnTo>
                    <a:pt x="228409" y="4887607"/>
                  </a:lnTo>
                  <a:lnTo>
                    <a:pt x="186969" y="4876901"/>
                  </a:lnTo>
                  <a:lnTo>
                    <a:pt x="143611" y="4877219"/>
                  </a:lnTo>
                  <a:lnTo>
                    <a:pt x="100418" y="4889398"/>
                  </a:lnTo>
                  <a:lnTo>
                    <a:pt x="61620" y="4912563"/>
                  </a:lnTo>
                  <a:lnTo>
                    <a:pt x="31407" y="4943932"/>
                  </a:lnTo>
                  <a:lnTo>
                    <a:pt x="10604" y="4981422"/>
                  </a:lnTo>
                  <a:lnTo>
                    <a:pt x="0" y="5022989"/>
                  </a:lnTo>
                  <a:lnTo>
                    <a:pt x="406" y="5066563"/>
                  </a:lnTo>
                  <a:lnTo>
                    <a:pt x="12636" y="5110073"/>
                  </a:lnTo>
                  <a:lnTo>
                    <a:pt x="35572" y="5148542"/>
                  </a:lnTo>
                  <a:lnTo>
                    <a:pt x="66852" y="5178526"/>
                  </a:lnTo>
                  <a:lnTo>
                    <a:pt x="104355" y="5199189"/>
                  </a:lnTo>
                  <a:lnTo>
                    <a:pt x="145935" y="5209705"/>
                  </a:lnTo>
                  <a:lnTo>
                    <a:pt x="189420" y="5209260"/>
                  </a:lnTo>
                  <a:lnTo>
                    <a:pt x="232702" y="5197018"/>
                  </a:lnTo>
                  <a:lnTo>
                    <a:pt x="271208" y="5174081"/>
                  </a:lnTo>
                  <a:lnTo>
                    <a:pt x="301320" y="5142801"/>
                  </a:lnTo>
                  <a:lnTo>
                    <a:pt x="322173" y="5105311"/>
                  </a:lnTo>
                  <a:lnTo>
                    <a:pt x="332879" y="5063744"/>
                  </a:lnTo>
                  <a:close/>
                </a:path>
                <a:path w="5327015" h="5567045">
                  <a:moveTo>
                    <a:pt x="714235" y="1520139"/>
                  </a:moveTo>
                  <a:lnTo>
                    <a:pt x="713930" y="1476667"/>
                  </a:lnTo>
                  <a:lnTo>
                    <a:pt x="701751" y="1433423"/>
                  </a:lnTo>
                  <a:lnTo>
                    <a:pt x="678561" y="1394968"/>
                  </a:lnTo>
                  <a:lnTo>
                    <a:pt x="647204" y="1364843"/>
                  </a:lnTo>
                  <a:lnTo>
                    <a:pt x="609752" y="1344002"/>
                  </a:lnTo>
                  <a:lnTo>
                    <a:pt x="568312" y="1333296"/>
                  </a:lnTo>
                  <a:lnTo>
                    <a:pt x="524954" y="1333601"/>
                  </a:lnTo>
                  <a:lnTo>
                    <a:pt x="481774" y="1345793"/>
                  </a:lnTo>
                  <a:lnTo>
                    <a:pt x="442963" y="1368958"/>
                  </a:lnTo>
                  <a:lnTo>
                    <a:pt x="412762" y="1400314"/>
                  </a:lnTo>
                  <a:lnTo>
                    <a:pt x="391947" y="1437817"/>
                  </a:lnTo>
                  <a:lnTo>
                    <a:pt x="381342" y="1479384"/>
                  </a:lnTo>
                  <a:lnTo>
                    <a:pt x="381749" y="1522945"/>
                  </a:lnTo>
                  <a:lnTo>
                    <a:pt x="393992" y="1566456"/>
                  </a:lnTo>
                  <a:lnTo>
                    <a:pt x="416915" y="1604937"/>
                  </a:lnTo>
                  <a:lnTo>
                    <a:pt x="448208" y="1634921"/>
                  </a:lnTo>
                  <a:lnTo>
                    <a:pt x="485711" y="1655584"/>
                  </a:lnTo>
                  <a:lnTo>
                    <a:pt x="527278" y="1666100"/>
                  </a:lnTo>
                  <a:lnTo>
                    <a:pt x="570776" y="1665643"/>
                  </a:lnTo>
                  <a:lnTo>
                    <a:pt x="614045" y="1653400"/>
                  </a:lnTo>
                  <a:lnTo>
                    <a:pt x="652551" y="1630476"/>
                  </a:lnTo>
                  <a:lnTo>
                    <a:pt x="682663" y="1599196"/>
                  </a:lnTo>
                  <a:lnTo>
                    <a:pt x="703516" y="1561693"/>
                  </a:lnTo>
                  <a:lnTo>
                    <a:pt x="714235" y="1520139"/>
                  </a:lnTo>
                  <a:close/>
                </a:path>
                <a:path w="5327015" h="5567045">
                  <a:moveTo>
                    <a:pt x="3081375" y="5420715"/>
                  </a:moveTo>
                  <a:lnTo>
                    <a:pt x="3081070" y="5377243"/>
                  </a:lnTo>
                  <a:lnTo>
                    <a:pt x="3068891" y="5334000"/>
                  </a:lnTo>
                  <a:lnTo>
                    <a:pt x="3045701" y="5295544"/>
                  </a:lnTo>
                  <a:lnTo>
                    <a:pt x="3014345" y="5265432"/>
                  </a:lnTo>
                  <a:lnTo>
                    <a:pt x="2976905" y="5244579"/>
                  </a:lnTo>
                  <a:lnTo>
                    <a:pt x="2935452" y="5233873"/>
                  </a:lnTo>
                  <a:lnTo>
                    <a:pt x="2892094" y="5234190"/>
                  </a:lnTo>
                  <a:lnTo>
                    <a:pt x="2848914" y="5246370"/>
                  </a:lnTo>
                  <a:lnTo>
                    <a:pt x="2810103" y="5269535"/>
                  </a:lnTo>
                  <a:lnTo>
                    <a:pt x="2779903" y="5300904"/>
                  </a:lnTo>
                  <a:lnTo>
                    <a:pt x="2759087" y="5338394"/>
                  </a:lnTo>
                  <a:lnTo>
                    <a:pt x="2748483" y="5379961"/>
                  </a:lnTo>
                  <a:lnTo>
                    <a:pt x="2748889" y="5423535"/>
                  </a:lnTo>
                  <a:lnTo>
                    <a:pt x="2761132" y="5467045"/>
                  </a:lnTo>
                  <a:lnTo>
                    <a:pt x="2784056" y="5505513"/>
                  </a:lnTo>
                  <a:lnTo>
                    <a:pt x="2815348" y="5535498"/>
                  </a:lnTo>
                  <a:lnTo>
                    <a:pt x="2852851" y="5556161"/>
                  </a:lnTo>
                  <a:lnTo>
                    <a:pt x="2894419" y="5566676"/>
                  </a:lnTo>
                  <a:lnTo>
                    <a:pt x="2937916" y="5566232"/>
                  </a:lnTo>
                  <a:lnTo>
                    <a:pt x="2981185" y="5553989"/>
                  </a:lnTo>
                  <a:lnTo>
                    <a:pt x="3019691" y="5531066"/>
                  </a:lnTo>
                  <a:lnTo>
                    <a:pt x="3049816" y="5499773"/>
                  </a:lnTo>
                  <a:lnTo>
                    <a:pt x="3070656" y="5462282"/>
                  </a:lnTo>
                  <a:lnTo>
                    <a:pt x="3081375" y="5420715"/>
                  </a:lnTo>
                  <a:close/>
                </a:path>
                <a:path w="5327015" h="5567045">
                  <a:moveTo>
                    <a:pt x="4027601" y="4399762"/>
                  </a:moveTo>
                  <a:lnTo>
                    <a:pt x="4027309" y="4356290"/>
                  </a:lnTo>
                  <a:lnTo>
                    <a:pt x="4015130" y="4313047"/>
                  </a:lnTo>
                  <a:lnTo>
                    <a:pt x="3991940" y="4274591"/>
                  </a:lnTo>
                  <a:lnTo>
                    <a:pt x="3960571" y="4244467"/>
                  </a:lnTo>
                  <a:lnTo>
                    <a:pt x="3923131" y="4223626"/>
                  </a:lnTo>
                  <a:lnTo>
                    <a:pt x="3881691" y="4212920"/>
                  </a:lnTo>
                  <a:lnTo>
                    <a:pt x="3838333" y="4213237"/>
                  </a:lnTo>
                  <a:lnTo>
                    <a:pt x="3795141" y="4225417"/>
                  </a:lnTo>
                  <a:lnTo>
                    <a:pt x="3756342" y="4248582"/>
                  </a:lnTo>
                  <a:lnTo>
                    <a:pt x="3726129" y="4279951"/>
                  </a:lnTo>
                  <a:lnTo>
                    <a:pt x="3705326" y="4317441"/>
                  </a:lnTo>
                  <a:lnTo>
                    <a:pt x="3694722" y="4359008"/>
                  </a:lnTo>
                  <a:lnTo>
                    <a:pt x="3695128" y="4402582"/>
                  </a:lnTo>
                  <a:lnTo>
                    <a:pt x="3707358" y="4446092"/>
                  </a:lnTo>
                  <a:lnTo>
                    <a:pt x="3730294" y="4484560"/>
                  </a:lnTo>
                  <a:lnTo>
                    <a:pt x="3761575" y="4514545"/>
                  </a:lnTo>
                  <a:lnTo>
                    <a:pt x="3799078" y="4535208"/>
                  </a:lnTo>
                  <a:lnTo>
                    <a:pt x="3840657" y="4545723"/>
                  </a:lnTo>
                  <a:lnTo>
                    <a:pt x="3884155" y="4545279"/>
                  </a:lnTo>
                  <a:lnTo>
                    <a:pt x="3927424" y="4533036"/>
                  </a:lnTo>
                  <a:lnTo>
                    <a:pt x="3965930" y="4510113"/>
                  </a:lnTo>
                  <a:lnTo>
                    <a:pt x="3996042" y="4478820"/>
                  </a:lnTo>
                  <a:lnTo>
                    <a:pt x="4016895" y="4441329"/>
                  </a:lnTo>
                  <a:lnTo>
                    <a:pt x="4027601" y="4399762"/>
                  </a:lnTo>
                  <a:close/>
                </a:path>
                <a:path w="5327015" h="5567045">
                  <a:moveTo>
                    <a:pt x="4768850" y="3219932"/>
                  </a:moveTo>
                  <a:lnTo>
                    <a:pt x="4768570" y="3175431"/>
                  </a:lnTo>
                  <a:lnTo>
                    <a:pt x="4764354" y="3130753"/>
                  </a:lnTo>
                  <a:lnTo>
                    <a:pt x="4756086" y="3086150"/>
                  </a:lnTo>
                  <a:lnTo>
                    <a:pt x="4743678" y="3041866"/>
                  </a:lnTo>
                  <a:lnTo>
                    <a:pt x="4727029" y="2998152"/>
                  </a:lnTo>
                  <a:lnTo>
                    <a:pt x="4706582" y="2956052"/>
                  </a:lnTo>
                  <a:lnTo>
                    <a:pt x="4682820" y="2916644"/>
                  </a:lnTo>
                  <a:lnTo>
                    <a:pt x="4656023" y="2879991"/>
                  </a:lnTo>
                  <a:lnTo>
                    <a:pt x="4626457" y="2846209"/>
                  </a:lnTo>
                  <a:lnTo>
                    <a:pt x="4594339" y="2815399"/>
                  </a:lnTo>
                  <a:lnTo>
                    <a:pt x="4559897" y="2787650"/>
                  </a:lnTo>
                  <a:lnTo>
                    <a:pt x="4523397" y="2763062"/>
                  </a:lnTo>
                  <a:lnTo>
                    <a:pt x="4485056" y="2741739"/>
                  </a:lnTo>
                  <a:lnTo>
                    <a:pt x="4445114" y="2723781"/>
                  </a:lnTo>
                  <a:lnTo>
                    <a:pt x="4403814" y="2709265"/>
                  </a:lnTo>
                  <a:lnTo>
                    <a:pt x="4361370" y="2698305"/>
                  </a:lnTo>
                  <a:lnTo>
                    <a:pt x="4318051" y="2690990"/>
                  </a:lnTo>
                  <a:lnTo>
                    <a:pt x="4274070" y="2687434"/>
                  </a:lnTo>
                  <a:lnTo>
                    <a:pt x="4229671" y="2687713"/>
                  </a:lnTo>
                  <a:lnTo>
                    <a:pt x="4185094" y="2691942"/>
                  </a:lnTo>
                  <a:lnTo>
                    <a:pt x="4140568" y="2700210"/>
                  </a:lnTo>
                  <a:lnTo>
                    <a:pt x="4096347" y="2712618"/>
                  </a:lnTo>
                  <a:lnTo>
                    <a:pt x="4052646" y="2729268"/>
                  </a:lnTo>
                  <a:lnTo>
                    <a:pt x="4010202" y="2749778"/>
                  </a:lnTo>
                  <a:lnTo>
                    <a:pt x="3970515" y="2773553"/>
                  </a:lnTo>
                  <a:lnTo>
                    <a:pt x="3933660" y="2800350"/>
                  </a:lnTo>
                  <a:lnTo>
                    <a:pt x="3899738" y="2829928"/>
                  </a:lnTo>
                  <a:lnTo>
                    <a:pt x="3868826" y="2862072"/>
                  </a:lnTo>
                  <a:lnTo>
                    <a:pt x="3841038" y="2896539"/>
                  </a:lnTo>
                  <a:lnTo>
                    <a:pt x="3816439" y="2933090"/>
                  </a:lnTo>
                  <a:lnTo>
                    <a:pt x="3795141" y="2971495"/>
                  </a:lnTo>
                  <a:lnTo>
                    <a:pt x="3777234" y="3011513"/>
                  </a:lnTo>
                  <a:lnTo>
                    <a:pt x="3762794" y="3052915"/>
                  </a:lnTo>
                  <a:lnTo>
                    <a:pt x="3751923" y="3095472"/>
                  </a:lnTo>
                  <a:lnTo>
                    <a:pt x="3744722" y="3138944"/>
                  </a:lnTo>
                  <a:lnTo>
                    <a:pt x="3741267" y="3183090"/>
                  </a:lnTo>
                  <a:lnTo>
                    <a:pt x="3741648" y="3227692"/>
                  </a:lnTo>
                  <a:lnTo>
                    <a:pt x="3745966" y="3272498"/>
                  </a:lnTo>
                  <a:lnTo>
                    <a:pt x="3754310" y="3317278"/>
                  </a:lnTo>
                  <a:lnTo>
                    <a:pt x="3766782" y="3361817"/>
                  </a:lnTo>
                  <a:lnTo>
                    <a:pt x="3783444" y="3405848"/>
                  </a:lnTo>
                  <a:lnTo>
                    <a:pt x="3803637" y="3447923"/>
                  </a:lnTo>
                  <a:lnTo>
                    <a:pt x="3827157" y="3487280"/>
                  </a:lnTo>
                  <a:lnTo>
                    <a:pt x="3853764" y="3523843"/>
                  </a:lnTo>
                  <a:lnTo>
                    <a:pt x="3883215" y="3557511"/>
                  </a:lnTo>
                  <a:lnTo>
                    <a:pt x="3915270" y="3588181"/>
                  </a:lnTo>
                  <a:lnTo>
                    <a:pt x="3949674" y="3615779"/>
                  </a:lnTo>
                  <a:lnTo>
                    <a:pt x="3986212" y="3640188"/>
                  </a:lnTo>
                  <a:lnTo>
                    <a:pt x="4024604" y="3661333"/>
                  </a:lnTo>
                  <a:lnTo>
                    <a:pt x="4064635" y="3679126"/>
                  </a:lnTo>
                  <a:lnTo>
                    <a:pt x="4106062" y="3693452"/>
                  </a:lnTo>
                  <a:lnTo>
                    <a:pt x="4148620" y="3704234"/>
                  </a:lnTo>
                  <a:lnTo>
                    <a:pt x="4192079" y="3711371"/>
                  </a:lnTo>
                  <a:lnTo>
                    <a:pt x="4236199" y="3714775"/>
                  </a:lnTo>
                  <a:lnTo>
                    <a:pt x="4280725" y="3714356"/>
                  </a:lnTo>
                  <a:lnTo>
                    <a:pt x="4325429" y="3710013"/>
                  </a:lnTo>
                  <a:lnTo>
                    <a:pt x="4370070" y="3701656"/>
                  </a:lnTo>
                  <a:lnTo>
                    <a:pt x="4414380" y="3689197"/>
                  </a:lnTo>
                  <a:lnTo>
                    <a:pt x="4458132" y="3672535"/>
                  </a:lnTo>
                  <a:lnTo>
                    <a:pt x="4500194" y="3652342"/>
                  </a:lnTo>
                  <a:lnTo>
                    <a:pt x="4539589" y="3628834"/>
                  </a:lnTo>
                  <a:lnTo>
                    <a:pt x="4576216" y="3602228"/>
                  </a:lnTo>
                  <a:lnTo>
                    <a:pt x="4609985" y="3572789"/>
                  </a:lnTo>
                  <a:lnTo>
                    <a:pt x="4640796" y="3540734"/>
                  </a:lnTo>
                  <a:lnTo>
                    <a:pt x="4668545" y="3506330"/>
                  </a:lnTo>
                  <a:lnTo>
                    <a:pt x="4693145" y="3469817"/>
                  </a:lnTo>
                  <a:lnTo>
                    <a:pt x="4714468" y="3431425"/>
                  </a:lnTo>
                  <a:lnTo>
                    <a:pt x="4732452" y="3391408"/>
                  </a:lnTo>
                  <a:lnTo>
                    <a:pt x="4746980" y="3350006"/>
                  </a:lnTo>
                  <a:lnTo>
                    <a:pt x="4757953" y="3307473"/>
                  </a:lnTo>
                  <a:lnTo>
                    <a:pt x="4765281" y="3264027"/>
                  </a:lnTo>
                  <a:lnTo>
                    <a:pt x="4768850" y="3219932"/>
                  </a:lnTo>
                  <a:close/>
                </a:path>
                <a:path w="5327015" h="5567045">
                  <a:moveTo>
                    <a:pt x="5326888" y="0"/>
                  </a:moveTo>
                  <a:lnTo>
                    <a:pt x="5282438" y="35864"/>
                  </a:lnTo>
                  <a:lnTo>
                    <a:pt x="5249900" y="60134"/>
                  </a:lnTo>
                  <a:lnTo>
                    <a:pt x="5212613" y="86156"/>
                  </a:lnTo>
                  <a:lnTo>
                    <a:pt x="5168735" y="114896"/>
                  </a:lnTo>
                  <a:lnTo>
                    <a:pt x="5116423" y="147370"/>
                  </a:lnTo>
                  <a:lnTo>
                    <a:pt x="4958600" y="217208"/>
                  </a:lnTo>
                  <a:lnTo>
                    <a:pt x="4626940" y="366928"/>
                  </a:lnTo>
                  <a:lnTo>
                    <a:pt x="4626940" y="1285709"/>
                  </a:lnTo>
                  <a:lnTo>
                    <a:pt x="4603508" y="1333106"/>
                  </a:lnTo>
                  <a:lnTo>
                    <a:pt x="4514393" y="1449324"/>
                  </a:lnTo>
                  <a:lnTo>
                    <a:pt x="4318647" y="1664868"/>
                  </a:lnTo>
                  <a:lnTo>
                    <a:pt x="4279608" y="1710817"/>
                  </a:lnTo>
                  <a:lnTo>
                    <a:pt x="4251744" y="1746656"/>
                  </a:lnTo>
                  <a:lnTo>
                    <a:pt x="4220426" y="1789150"/>
                  </a:lnTo>
                  <a:lnTo>
                    <a:pt x="4188015" y="1836343"/>
                  </a:lnTo>
                  <a:lnTo>
                    <a:pt x="4156900" y="1886292"/>
                  </a:lnTo>
                  <a:lnTo>
                    <a:pt x="4129468" y="1937029"/>
                  </a:lnTo>
                  <a:lnTo>
                    <a:pt x="4108069" y="1986610"/>
                  </a:lnTo>
                  <a:lnTo>
                    <a:pt x="4095115" y="2033066"/>
                  </a:lnTo>
                  <a:lnTo>
                    <a:pt x="4092968" y="2074468"/>
                  </a:lnTo>
                  <a:lnTo>
                    <a:pt x="4091825" y="2075764"/>
                  </a:lnTo>
                  <a:lnTo>
                    <a:pt x="4087457" y="2097544"/>
                  </a:lnTo>
                  <a:lnTo>
                    <a:pt x="4085259" y="2121585"/>
                  </a:lnTo>
                  <a:lnTo>
                    <a:pt x="4086898" y="2144661"/>
                  </a:lnTo>
                  <a:lnTo>
                    <a:pt x="4094022" y="2163546"/>
                  </a:lnTo>
                  <a:lnTo>
                    <a:pt x="4119803" y="2194598"/>
                  </a:lnTo>
                  <a:lnTo>
                    <a:pt x="4093870" y="2163394"/>
                  </a:lnTo>
                  <a:lnTo>
                    <a:pt x="4086745" y="2144509"/>
                  </a:lnTo>
                  <a:lnTo>
                    <a:pt x="4085107" y="2121433"/>
                  </a:lnTo>
                  <a:lnTo>
                    <a:pt x="4087304" y="2097392"/>
                  </a:lnTo>
                  <a:lnTo>
                    <a:pt x="4091673" y="2075611"/>
                  </a:lnTo>
                  <a:lnTo>
                    <a:pt x="4092816" y="2074316"/>
                  </a:lnTo>
                  <a:lnTo>
                    <a:pt x="4094962" y="2032914"/>
                  </a:lnTo>
                  <a:lnTo>
                    <a:pt x="4107916" y="1986457"/>
                  </a:lnTo>
                  <a:lnTo>
                    <a:pt x="4129303" y="1936877"/>
                  </a:lnTo>
                  <a:lnTo>
                    <a:pt x="4156748" y="1886140"/>
                  </a:lnTo>
                  <a:lnTo>
                    <a:pt x="4187863" y="1836191"/>
                  </a:lnTo>
                  <a:lnTo>
                    <a:pt x="4220273" y="1788998"/>
                  </a:lnTo>
                  <a:lnTo>
                    <a:pt x="4251591" y="1746504"/>
                  </a:lnTo>
                  <a:lnTo>
                    <a:pt x="4279455" y="1710664"/>
                  </a:lnTo>
                  <a:lnTo>
                    <a:pt x="4285132" y="1671027"/>
                  </a:lnTo>
                  <a:lnTo>
                    <a:pt x="4288028" y="1650796"/>
                  </a:lnTo>
                  <a:lnTo>
                    <a:pt x="4291520" y="1597685"/>
                  </a:lnTo>
                  <a:lnTo>
                    <a:pt x="4288193" y="1554086"/>
                  </a:lnTo>
                  <a:lnTo>
                    <a:pt x="4276344" y="1522793"/>
                  </a:lnTo>
                  <a:lnTo>
                    <a:pt x="4294124" y="1494358"/>
                  </a:lnTo>
                  <a:lnTo>
                    <a:pt x="4332935" y="1426146"/>
                  </a:lnTo>
                  <a:lnTo>
                    <a:pt x="4371048" y="1343787"/>
                  </a:lnTo>
                  <a:lnTo>
                    <a:pt x="4373626" y="1332090"/>
                  </a:lnTo>
                  <a:lnTo>
                    <a:pt x="4386224" y="1274953"/>
                  </a:lnTo>
                  <a:lnTo>
                    <a:pt x="4386643" y="1273073"/>
                  </a:lnTo>
                  <a:lnTo>
                    <a:pt x="4386834" y="1273048"/>
                  </a:lnTo>
                  <a:lnTo>
                    <a:pt x="4418546" y="1263535"/>
                  </a:lnTo>
                  <a:lnTo>
                    <a:pt x="4449648" y="1245704"/>
                  </a:lnTo>
                  <a:lnTo>
                    <a:pt x="4476407" y="1217002"/>
                  </a:lnTo>
                  <a:lnTo>
                    <a:pt x="4495038" y="1174864"/>
                  </a:lnTo>
                  <a:lnTo>
                    <a:pt x="4512056" y="1173568"/>
                  </a:lnTo>
                  <a:lnTo>
                    <a:pt x="4519193" y="1170533"/>
                  </a:lnTo>
                  <a:lnTo>
                    <a:pt x="4527220" y="1187145"/>
                  </a:lnTo>
                  <a:lnTo>
                    <a:pt x="4549470" y="1223695"/>
                  </a:lnTo>
                  <a:lnTo>
                    <a:pt x="4583201" y="1260195"/>
                  </a:lnTo>
                  <a:lnTo>
                    <a:pt x="4625657" y="1276692"/>
                  </a:lnTo>
                  <a:lnTo>
                    <a:pt x="4626940" y="1285709"/>
                  </a:lnTo>
                  <a:lnTo>
                    <a:pt x="4626940" y="366928"/>
                  </a:lnTo>
                  <a:lnTo>
                    <a:pt x="4604359" y="377113"/>
                  </a:lnTo>
                  <a:lnTo>
                    <a:pt x="4232605" y="552691"/>
                  </a:lnTo>
                  <a:lnTo>
                    <a:pt x="4022191" y="669505"/>
                  </a:lnTo>
                  <a:lnTo>
                    <a:pt x="4022344" y="669658"/>
                  </a:lnTo>
                  <a:lnTo>
                    <a:pt x="4009326" y="685736"/>
                  </a:lnTo>
                  <a:lnTo>
                    <a:pt x="3986987" y="716280"/>
                  </a:lnTo>
                  <a:lnTo>
                    <a:pt x="3958132" y="760742"/>
                  </a:lnTo>
                  <a:lnTo>
                    <a:pt x="3926738" y="817270"/>
                  </a:lnTo>
                  <a:lnTo>
                    <a:pt x="3896741" y="884021"/>
                  </a:lnTo>
                  <a:lnTo>
                    <a:pt x="3848062" y="940536"/>
                  </a:lnTo>
                  <a:lnTo>
                    <a:pt x="3736530" y="1068044"/>
                  </a:lnTo>
                  <a:lnTo>
                    <a:pt x="3613975" y="1203579"/>
                  </a:lnTo>
                  <a:lnTo>
                    <a:pt x="3532174" y="1284135"/>
                  </a:lnTo>
                  <a:lnTo>
                    <a:pt x="3498138" y="1319009"/>
                  </a:lnTo>
                  <a:lnTo>
                    <a:pt x="3467023" y="1365097"/>
                  </a:lnTo>
                  <a:lnTo>
                    <a:pt x="3439655" y="1415465"/>
                  </a:lnTo>
                  <a:lnTo>
                    <a:pt x="3438309" y="1418272"/>
                  </a:lnTo>
                  <a:lnTo>
                    <a:pt x="3402761" y="1404048"/>
                  </a:lnTo>
                  <a:lnTo>
                    <a:pt x="3360801" y="1389786"/>
                  </a:lnTo>
                  <a:lnTo>
                    <a:pt x="3318129" y="1377759"/>
                  </a:lnTo>
                  <a:lnTo>
                    <a:pt x="3274822" y="1367980"/>
                  </a:lnTo>
                  <a:lnTo>
                    <a:pt x="3230981" y="1360525"/>
                  </a:lnTo>
                  <a:lnTo>
                    <a:pt x="3186709" y="1355394"/>
                  </a:lnTo>
                  <a:lnTo>
                    <a:pt x="3142081" y="1352651"/>
                  </a:lnTo>
                  <a:lnTo>
                    <a:pt x="3097187" y="1352334"/>
                  </a:lnTo>
                  <a:lnTo>
                    <a:pt x="3052140" y="1354455"/>
                  </a:lnTo>
                  <a:lnTo>
                    <a:pt x="3007017" y="1359090"/>
                  </a:lnTo>
                  <a:lnTo>
                    <a:pt x="2961906" y="1366240"/>
                  </a:lnTo>
                  <a:lnTo>
                    <a:pt x="2916923" y="1375968"/>
                  </a:lnTo>
                  <a:lnTo>
                    <a:pt x="2872130" y="1388313"/>
                  </a:lnTo>
                  <a:lnTo>
                    <a:pt x="2827629" y="1403299"/>
                  </a:lnTo>
                  <a:lnTo>
                    <a:pt x="2783535" y="1420964"/>
                  </a:lnTo>
                  <a:lnTo>
                    <a:pt x="2740075" y="1441069"/>
                  </a:lnTo>
                  <a:lnTo>
                    <a:pt x="2698331" y="1463281"/>
                  </a:lnTo>
                  <a:lnTo>
                    <a:pt x="2658326" y="1487512"/>
                  </a:lnTo>
                  <a:lnTo>
                    <a:pt x="2620086" y="1513649"/>
                  </a:lnTo>
                  <a:lnTo>
                    <a:pt x="2583650" y="1541614"/>
                  </a:lnTo>
                  <a:lnTo>
                    <a:pt x="2549067" y="1571332"/>
                  </a:lnTo>
                  <a:lnTo>
                    <a:pt x="2516365" y="1602676"/>
                  </a:lnTo>
                  <a:lnTo>
                    <a:pt x="2485567" y="1635594"/>
                  </a:lnTo>
                  <a:lnTo>
                    <a:pt x="2456738" y="1669961"/>
                  </a:lnTo>
                  <a:lnTo>
                    <a:pt x="2429878" y="1705698"/>
                  </a:lnTo>
                  <a:lnTo>
                    <a:pt x="2405049" y="1742732"/>
                  </a:lnTo>
                  <a:lnTo>
                    <a:pt x="2382278" y="1780946"/>
                  </a:lnTo>
                  <a:lnTo>
                    <a:pt x="2361603" y="1820252"/>
                  </a:lnTo>
                  <a:lnTo>
                    <a:pt x="2343061" y="1860575"/>
                  </a:lnTo>
                  <a:lnTo>
                    <a:pt x="2326678" y="1901799"/>
                  </a:lnTo>
                  <a:lnTo>
                    <a:pt x="2312505" y="1943862"/>
                  </a:lnTo>
                  <a:lnTo>
                    <a:pt x="2300554" y="1986648"/>
                  </a:lnTo>
                  <a:lnTo>
                    <a:pt x="2290889" y="2030082"/>
                  </a:lnTo>
                  <a:lnTo>
                    <a:pt x="2283523" y="2074062"/>
                  </a:lnTo>
                  <a:lnTo>
                    <a:pt x="2278507" y="2118499"/>
                  </a:lnTo>
                  <a:lnTo>
                    <a:pt x="2275865" y="2163305"/>
                  </a:lnTo>
                  <a:lnTo>
                    <a:pt x="2275636" y="2208390"/>
                  </a:lnTo>
                  <a:lnTo>
                    <a:pt x="2277872" y="2253653"/>
                  </a:lnTo>
                  <a:lnTo>
                    <a:pt x="2282583" y="2299017"/>
                  </a:lnTo>
                  <a:lnTo>
                    <a:pt x="2289822" y="2344369"/>
                  </a:lnTo>
                  <a:lnTo>
                    <a:pt x="2299614" y="2389644"/>
                  </a:lnTo>
                  <a:lnTo>
                    <a:pt x="2311997" y="2434742"/>
                  </a:lnTo>
                  <a:lnTo>
                    <a:pt x="2327021" y="2479548"/>
                  </a:lnTo>
                  <a:lnTo>
                    <a:pt x="2344699" y="2524010"/>
                  </a:lnTo>
                  <a:lnTo>
                    <a:pt x="2364473" y="2567089"/>
                  </a:lnTo>
                  <a:lnTo>
                    <a:pt x="2386393" y="2608503"/>
                  </a:lnTo>
                  <a:lnTo>
                    <a:pt x="2410371" y="2648191"/>
                  </a:lnTo>
                  <a:lnTo>
                    <a:pt x="2436304" y="2686126"/>
                  </a:lnTo>
                  <a:lnTo>
                    <a:pt x="2464104" y="2722270"/>
                  </a:lnTo>
                  <a:lnTo>
                    <a:pt x="2493683" y="2756598"/>
                  </a:lnTo>
                  <a:lnTo>
                    <a:pt x="2524937" y="2789072"/>
                  </a:lnTo>
                  <a:lnTo>
                    <a:pt x="2557767" y="2819628"/>
                  </a:lnTo>
                  <a:lnTo>
                    <a:pt x="2592082" y="2848267"/>
                  </a:lnTo>
                  <a:lnTo>
                    <a:pt x="2627795" y="2874924"/>
                  </a:lnTo>
                  <a:lnTo>
                    <a:pt x="2664803" y="2899587"/>
                  </a:lnTo>
                  <a:lnTo>
                    <a:pt x="2703017" y="2922206"/>
                  </a:lnTo>
                  <a:lnTo>
                    <a:pt x="2742336" y="2942742"/>
                  </a:lnTo>
                  <a:lnTo>
                    <a:pt x="2782671" y="2961157"/>
                  </a:lnTo>
                  <a:lnTo>
                    <a:pt x="2823921" y="2977426"/>
                  </a:lnTo>
                  <a:lnTo>
                    <a:pt x="2865996" y="2991497"/>
                  </a:lnTo>
                  <a:lnTo>
                    <a:pt x="2908795" y="3003359"/>
                  </a:lnTo>
                  <a:lnTo>
                    <a:pt x="2952229" y="3012948"/>
                  </a:lnTo>
                  <a:lnTo>
                    <a:pt x="2996209" y="3020237"/>
                  </a:lnTo>
                  <a:lnTo>
                    <a:pt x="3040634" y="3025203"/>
                  </a:lnTo>
                  <a:lnTo>
                    <a:pt x="3085401" y="3027794"/>
                  </a:lnTo>
                  <a:lnTo>
                    <a:pt x="3130423" y="3027972"/>
                  </a:lnTo>
                  <a:lnTo>
                    <a:pt x="3175609" y="3025711"/>
                  </a:lnTo>
                  <a:lnTo>
                    <a:pt x="3220859" y="3020974"/>
                  </a:lnTo>
                  <a:lnTo>
                    <a:pt x="3266084" y="3013722"/>
                  </a:lnTo>
                  <a:lnTo>
                    <a:pt x="3311182" y="3003918"/>
                  </a:lnTo>
                  <a:lnTo>
                    <a:pt x="3356051" y="2991523"/>
                  </a:lnTo>
                  <a:lnTo>
                    <a:pt x="3400615" y="2976499"/>
                  </a:lnTo>
                  <a:lnTo>
                    <a:pt x="3444773" y="2958820"/>
                  </a:lnTo>
                  <a:lnTo>
                    <a:pt x="3487839" y="2939046"/>
                  </a:lnTo>
                  <a:lnTo>
                    <a:pt x="3529266" y="2917139"/>
                  </a:lnTo>
                  <a:lnTo>
                    <a:pt x="3568992" y="2893174"/>
                  </a:lnTo>
                  <a:lnTo>
                    <a:pt x="3606990" y="2867241"/>
                  </a:lnTo>
                  <a:lnTo>
                    <a:pt x="3643223" y="2839440"/>
                  </a:lnTo>
                  <a:lnTo>
                    <a:pt x="3677653" y="2809875"/>
                  </a:lnTo>
                  <a:lnTo>
                    <a:pt x="3710241" y="2778633"/>
                  </a:lnTo>
                  <a:lnTo>
                    <a:pt x="3740950" y="2745816"/>
                  </a:lnTo>
                  <a:lnTo>
                    <a:pt x="3769741" y="2711513"/>
                  </a:lnTo>
                  <a:lnTo>
                    <a:pt x="3796563" y="2675813"/>
                  </a:lnTo>
                  <a:lnTo>
                    <a:pt x="3821392" y="2638818"/>
                  </a:lnTo>
                  <a:lnTo>
                    <a:pt x="3844201" y="2600617"/>
                  </a:lnTo>
                  <a:lnTo>
                    <a:pt x="3864914" y="2561310"/>
                  </a:lnTo>
                  <a:lnTo>
                    <a:pt x="3883533" y="2521000"/>
                  </a:lnTo>
                  <a:lnTo>
                    <a:pt x="3899992" y="2479764"/>
                  </a:lnTo>
                  <a:lnTo>
                    <a:pt x="3914267" y="2437701"/>
                  </a:lnTo>
                  <a:lnTo>
                    <a:pt x="3926319" y="2394928"/>
                  </a:lnTo>
                  <a:lnTo>
                    <a:pt x="3936098" y="2351506"/>
                  </a:lnTo>
                  <a:lnTo>
                    <a:pt x="3943578" y="2307552"/>
                  </a:lnTo>
                  <a:lnTo>
                    <a:pt x="3948722" y="2263165"/>
                  </a:lnTo>
                  <a:lnTo>
                    <a:pt x="3951478" y="2218423"/>
                  </a:lnTo>
                  <a:lnTo>
                    <a:pt x="3951821" y="2173427"/>
                  </a:lnTo>
                  <a:lnTo>
                    <a:pt x="3949700" y="2128266"/>
                  </a:lnTo>
                  <a:lnTo>
                    <a:pt x="3945077" y="2083054"/>
                  </a:lnTo>
                  <a:lnTo>
                    <a:pt x="3937927" y="2037867"/>
                  </a:lnTo>
                  <a:lnTo>
                    <a:pt x="3928211" y="1992807"/>
                  </a:lnTo>
                  <a:lnTo>
                    <a:pt x="3915880" y="1947976"/>
                  </a:lnTo>
                  <a:lnTo>
                    <a:pt x="3900894" y="1903450"/>
                  </a:lnTo>
                  <a:lnTo>
                    <a:pt x="3889337" y="1874608"/>
                  </a:lnTo>
                  <a:lnTo>
                    <a:pt x="3889489" y="1857108"/>
                  </a:lnTo>
                  <a:lnTo>
                    <a:pt x="3887940" y="1801418"/>
                  </a:lnTo>
                  <a:lnTo>
                    <a:pt x="3884523" y="1751444"/>
                  </a:lnTo>
                  <a:lnTo>
                    <a:pt x="3879367" y="1711007"/>
                  </a:lnTo>
                  <a:lnTo>
                    <a:pt x="3879278" y="1710664"/>
                  </a:lnTo>
                  <a:lnTo>
                    <a:pt x="3872598" y="1683931"/>
                  </a:lnTo>
                  <a:lnTo>
                    <a:pt x="3894696" y="1671027"/>
                  </a:lnTo>
                  <a:lnTo>
                    <a:pt x="3918839" y="1847570"/>
                  </a:lnTo>
                  <a:lnTo>
                    <a:pt x="4106862" y="2307666"/>
                  </a:lnTo>
                  <a:lnTo>
                    <a:pt x="4118610" y="2331580"/>
                  </a:lnTo>
                  <a:lnTo>
                    <a:pt x="4150118" y="2381173"/>
                  </a:lnTo>
                  <a:lnTo>
                    <a:pt x="4195686" y="2423185"/>
                  </a:lnTo>
                  <a:lnTo>
                    <a:pt x="4249699" y="2424379"/>
                  </a:lnTo>
                  <a:lnTo>
                    <a:pt x="4276280" y="2399093"/>
                  </a:lnTo>
                  <a:lnTo>
                    <a:pt x="4288726" y="2361349"/>
                  </a:lnTo>
                  <a:lnTo>
                    <a:pt x="4288739" y="2360155"/>
                  </a:lnTo>
                  <a:lnTo>
                    <a:pt x="4289323" y="2313762"/>
                  </a:lnTo>
                  <a:lnTo>
                    <a:pt x="4280395" y="2258974"/>
                  </a:lnTo>
                  <a:lnTo>
                    <a:pt x="4271988" y="2227999"/>
                  </a:lnTo>
                  <a:lnTo>
                    <a:pt x="4264317" y="2199779"/>
                  </a:lnTo>
                  <a:lnTo>
                    <a:pt x="4309224" y="2175675"/>
                  </a:lnTo>
                  <a:lnTo>
                    <a:pt x="4351083" y="2147354"/>
                  </a:lnTo>
                  <a:lnTo>
                    <a:pt x="4390225" y="2115540"/>
                  </a:lnTo>
                  <a:lnTo>
                    <a:pt x="4426801" y="2081022"/>
                  </a:lnTo>
                  <a:lnTo>
                    <a:pt x="4461040" y="2044534"/>
                  </a:lnTo>
                  <a:lnTo>
                    <a:pt x="4493095" y="2006841"/>
                  </a:lnTo>
                  <a:lnTo>
                    <a:pt x="4523181" y="1968703"/>
                  </a:lnTo>
                  <a:lnTo>
                    <a:pt x="4551489" y="1930882"/>
                  </a:lnTo>
                  <a:lnTo>
                    <a:pt x="4578197" y="1894116"/>
                  </a:lnTo>
                  <a:lnTo>
                    <a:pt x="4606658" y="1853247"/>
                  </a:lnTo>
                  <a:lnTo>
                    <a:pt x="4633353" y="1816493"/>
                  </a:lnTo>
                  <a:lnTo>
                    <a:pt x="4658411" y="1784642"/>
                  </a:lnTo>
                  <a:lnTo>
                    <a:pt x="4681918" y="1758505"/>
                  </a:lnTo>
                  <a:lnTo>
                    <a:pt x="4771936" y="1671154"/>
                  </a:lnTo>
                  <a:lnTo>
                    <a:pt x="4879187" y="1564944"/>
                  </a:lnTo>
                  <a:lnTo>
                    <a:pt x="4968976" y="1475282"/>
                  </a:lnTo>
                  <a:lnTo>
                    <a:pt x="5006619" y="1437525"/>
                  </a:lnTo>
                  <a:lnTo>
                    <a:pt x="5069649" y="1398155"/>
                  </a:lnTo>
                  <a:lnTo>
                    <a:pt x="5223307" y="1271739"/>
                  </a:lnTo>
                  <a:lnTo>
                    <a:pt x="5326888" y="1149311"/>
                  </a:lnTo>
                  <a:lnTo>
                    <a:pt x="5326888" y="0"/>
                  </a:lnTo>
                  <a:close/>
                </a:path>
              </a:pathLst>
            </a:custGeom>
            <a:solidFill>
              <a:srgbClr val="2400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7059359" y="4421951"/>
              <a:ext cx="299085" cy="351155"/>
            </a:xfrm>
            <a:custGeom>
              <a:avLst/>
              <a:gdLst/>
              <a:ahLst/>
              <a:cxnLst/>
              <a:rect l="l" t="t" r="r" b="b"/>
              <a:pathLst>
                <a:path w="299084" h="351154">
                  <a:moveTo>
                    <a:pt x="119332" y="350528"/>
                  </a:moveTo>
                  <a:lnTo>
                    <a:pt x="75241" y="348918"/>
                  </a:lnTo>
                  <a:lnTo>
                    <a:pt x="40653" y="322897"/>
                  </a:lnTo>
                  <a:lnTo>
                    <a:pt x="16189" y="283393"/>
                  </a:lnTo>
                  <a:lnTo>
                    <a:pt x="2466" y="241333"/>
                  </a:lnTo>
                  <a:lnTo>
                    <a:pt x="0" y="198145"/>
                  </a:lnTo>
                  <a:lnTo>
                    <a:pt x="6880" y="155307"/>
                  </a:lnTo>
                  <a:lnTo>
                    <a:pt x="22488" y="114761"/>
                  </a:lnTo>
                  <a:lnTo>
                    <a:pt x="46205" y="78451"/>
                  </a:lnTo>
                  <a:lnTo>
                    <a:pt x="93713" y="34332"/>
                  </a:lnTo>
                  <a:lnTo>
                    <a:pt x="141201" y="6919"/>
                  </a:lnTo>
                  <a:lnTo>
                    <a:pt x="177545" y="0"/>
                  </a:lnTo>
                  <a:lnTo>
                    <a:pt x="193536" y="2039"/>
                  </a:lnTo>
                  <a:lnTo>
                    <a:pt x="235190" y="23625"/>
                  </a:lnTo>
                  <a:lnTo>
                    <a:pt x="273259" y="59616"/>
                  </a:lnTo>
                  <a:lnTo>
                    <a:pt x="296869" y="106623"/>
                  </a:lnTo>
                  <a:lnTo>
                    <a:pt x="298839" y="139677"/>
                  </a:lnTo>
                  <a:lnTo>
                    <a:pt x="291440" y="171557"/>
                  </a:lnTo>
                  <a:lnTo>
                    <a:pt x="257535" y="226525"/>
                  </a:lnTo>
                  <a:lnTo>
                    <a:pt x="221048" y="263715"/>
                  </a:lnTo>
                  <a:lnTo>
                    <a:pt x="201409" y="281348"/>
                  </a:lnTo>
                  <a:lnTo>
                    <a:pt x="182283" y="298968"/>
                  </a:lnTo>
                  <a:lnTo>
                    <a:pt x="167951" y="314253"/>
                  </a:lnTo>
                  <a:lnTo>
                    <a:pt x="153285" y="328763"/>
                  </a:lnTo>
                  <a:lnTo>
                    <a:pt x="137380" y="341265"/>
                  </a:lnTo>
                  <a:lnTo>
                    <a:pt x="119332" y="3505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57494" y="4465561"/>
              <a:ext cx="165463" cy="210707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096011" y="300101"/>
            <a:ext cx="7247255" cy="1427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200" spc="-815">
                <a:latin typeface="Arial Black"/>
                <a:cs typeface="Arial Black"/>
              </a:rPr>
              <a:t>The</a:t>
            </a:r>
            <a:r>
              <a:rPr dirty="0" sz="9200" spc="-894">
                <a:latin typeface="Arial Black"/>
                <a:cs typeface="Arial Black"/>
              </a:rPr>
              <a:t> </a:t>
            </a:r>
            <a:r>
              <a:rPr dirty="0" sz="9200" spc="-470">
                <a:latin typeface="Arial Black"/>
                <a:cs typeface="Arial Black"/>
              </a:rPr>
              <a:t>Solution</a:t>
            </a:r>
            <a:endParaRPr sz="9200">
              <a:latin typeface="Arial Black"/>
              <a:cs typeface="Arial Black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0869" y="3260135"/>
            <a:ext cx="161925" cy="161924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0869" y="4574585"/>
            <a:ext cx="161925" cy="161924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0869" y="5889035"/>
            <a:ext cx="161925" cy="161924"/>
          </a:xfrm>
          <a:prstGeom prst="rect">
            <a:avLst/>
          </a:prstGeom>
        </p:spPr>
      </p:pic>
      <p:sp>
        <p:nvSpPr>
          <p:cNvPr id="21" name="object 21" descr=""/>
          <p:cNvSpPr txBox="1"/>
          <p:nvPr/>
        </p:nvSpPr>
        <p:spPr>
          <a:xfrm>
            <a:off x="1586611" y="2932063"/>
            <a:ext cx="11011535" cy="397573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315"/>
              </a:spcBef>
            </a:pPr>
            <a:r>
              <a:rPr dirty="0" sz="435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4350" spc="-1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350">
                <a:solidFill>
                  <a:srgbClr val="FFFFFF"/>
                </a:solidFill>
                <a:latin typeface="Arial MT"/>
                <a:cs typeface="Arial MT"/>
              </a:rPr>
              <a:t>decentralized</a:t>
            </a:r>
            <a:r>
              <a:rPr dirty="0" sz="4350" spc="-1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35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4350" spc="-1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350">
                <a:solidFill>
                  <a:srgbClr val="FFFFFF"/>
                </a:solidFill>
                <a:latin typeface="Arial MT"/>
                <a:cs typeface="Arial MT"/>
              </a:rPr>
              <a:t>indepedent</a:t>
            </a:r>
            <a:r>
              <a:rPr dirty="0" sz="4350" spc="-1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35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dirty="0" sz="4350" spc="-1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350" spc="-10">
                <a:solidFill>
                  <a:srgbClr val="FFFFFF"/>
                </a:solidFill>
                <a:latin typeface="Arial MT"/>
                <a:cs typeface="Arial MT"/>
              </a:rPr>
              <a:t>sharing platform</a:t>
            </a:r>
            <a:endParaRPr sz="4350">
              <a:latin typeface="Arial MT"/>
              <a:cs typeface="Arial MT"/>
            </a:endParaRPr>
          </a:p>
          <a:p>
            <a:pPr marL="12700">
              <a:lnSpc>
                <a:spcPts val="4980"/>
              </a:lnSpc>
            </a:pPr>
            <a:r>
              <a:rPr dirty="0" sz="435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dirty="0" sz="435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35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435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350">
                <a:solidFill>
                  <a:srgbClr val="FFFFFF"/>
                </a:solidFill>
                <a:latin typeface="Arial MT"/>
                <a:cs typeface="Arial MT"/>
              </a:rPr>
              <a:t>immutable</a:t>
            </a:r>
            <a:r>
              <a:rPr dirty="0" sz="435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350">
                <a:solidFill>
                  <a:srgbClr val="FFFFFF"/>
                </a:solidFill>
                <a:latin typeface="Arial MT"/>
                <a:cs typeface="Arial MT"/>
              </a:rPr>
              <a:t>once</a:t>
            </a:r>
            <a:r>
              <a:rPr dirty="0" sz="435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350">
                <a:solidFill>
                  <a:srgbClr val="FFFFFF"/>
                </a:solidFill>
                <a:latin typeface="Arial MT"/>
                <a:cs typeface="Arial MT"/>
              </a:rPr>
              <a:t>entered</a:t>
            </a:r>
            <a:r>
              <a:rPr dirty="0" sz="435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350">
                <a:solidFill>
                  <a:srgbClr val="FFFFFF"/>
                </a:solidFill>
                <a:latin typeface="Arial MT"/>
                <a:cs typeface="Arial MT"/>
              </a:rPr>
              <a:t>into</a:t>
            </a:r>
            <a:r>
              <a:rPr dirty="0" sz="435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350" spc="-2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endParaRPr sz="4350">
              <a:latin typeface="Arial MT"/>
              <a:cs typeface="Arial MT"/>
            </a:endParaRPr>
          </a:p>
          <a:p>
            <a:pPr marL="12700">
              <a:lnSpc>
                <a:spcPts val="5175"/>
              </a:lnSpc>
            </a:pPr>
            <a:r>
              <a:rPr dirty="0" sz="4350" spc="-10">
                <a:solidFill>
                  <a:srgbClr val="FFFFFF"/>
                </a:solidFill>
                <a:latin typeface="Arial MT"/>
                <a:cs typeface="Arial MT"/>
              </a:rPr>
              <a:t>blockchain</a:t>
            </a:r>
            <a:endParaRPr sz="4350">
              <a:latin typeface="Arial MT"/>
              <a:cs typeface="Arial MT"/>
            </a:endParaRPr>
          </a:p>
          <a:p>
            <a:pPr marL="12700" marR="314325">
              <a:lnSpc>
                <a:spcPts val="5180"/>
              </a:lnSpc>
              <a:spcBef>
                <a:spcPts val="110"/>
              </a:spcBef>
            </a:pPr>
            <a:r>
              <a:rPr dirty="0" sz="4350">
                <a:solidFill>
                  <a:srgbClr val="FFFFFF"/>
                </a:solidFill>
                <a:latin typeface="Arial MT"/>
                <a:cs typeface="Arial MT"/>
              </a:rPr>
              <a:t>Once</a:t>
            </a:r>
            <a:r>
              <a:rPr dirty="0" sz="435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35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dirty="0" sz="435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35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435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350">
                <a:solidFill>
                  <a:srgbClr val="FFFFFF"/>
                </a:solidFill>
                <a:latin typeface="Arial MT"/>
                <a:cs typeface="Arial MT"/>
              </a:rPr>
              <a:t>shared</a:t>
            </a:r>
            <a:r>
              <a:rPr dirty="0" sz="435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350">
                <a:solidFill>
                  <a:srgbClr val="FFFFFF"/>
                </a:solidFill>
                <a:latin typeface="Arial MT"/>
                <a:cs typeface="Arial MT"/>
              </a:rPr>
              <a:t>every</a:t>
            </a:r>
            <a:r>
              <a:rPr dirty="0" sz="435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350">
                <a:solidFill>
                  <a:srgbClr val="FFFFFF"/>
                </a:solidFill>
                <a:latin typeface="Arial MT"/>
                <a:cs typeface="Arial MT"/>
              </a:rPr>
              <a:t>stake</a:t>
            </a:r>
            <a:r>
              <a:rPr dirty="0" sz="435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350">
                <a:solidFill>
                  <a:srgbClr val="FFFFFF"/>
                </a:solidFill>
                <a:latin typeface="Arial MT"/>
                <a:cs typeface="Arial MT"/>
              </a:rPr>
              <a:t>holder</a:t>
            </a:r>
            <a:r>
              <a:rPr dirty="0" sz="435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350" spc="-25">
                <a:solidFill>
                  <a:srgbClr val="FFFFFF"/>
                </a:solidFill>
                <a:latin typeface="Arial MT"/>
                <a:cs typeface="Arial MT"/>
              </a:rPr>
              <a:t>has </a:t>
            </a:r>
            <a:r>
              <a:rPr dirty="0" sz="4350">
                <a:solidFill>
                  <a:srgbClr val="FFFFFF"/>
                </a:solidFill>
                <a:latin typeface="Arial MT"/>
                <a:cs typeface="Arial MT"/>
              </a:rPr>
              <a:t>immediate</a:t>
            </a:r>
            <a:r>
              <a:rPr dirty="0" sz="4350" spc="-1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350" spc="-10">
                <a:solidFill>
                  <a:srgbClr val="FFFFFF"/>
                </a:solidFill>
                <a:latin typeface="Arial MT"/>
                <a:cs typeface="Arial MT"/>
              </a:rPr>
              <a:t>access.</a:t>
            </a:r>
            <a:endParaRPr sz="4350">
              <a:latin typeface="Arial MT"/>
              <a:cs typeface="Arial MT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11944437" y="3825183"/>
            <a:ext cx="929005" cy="929005"/>
          </a:xfrm>
          <a:custGeom>
            <a:avLst/>
            <a:gdLst/>
            <a:ahLst/>
            <a:cxnLst/>
            <a:rect l="l" t="t" r="r" b="b"/>
            <a:pathLst>
              <a:path w="929004" h="929004">
                <a:moveTo>
                  <a:pt x="467366" y="928543"/>
                </a:moveTo>
                <a:lnTo>
                  <a:pt x="422326" y="926774"/>
                </a:lnTo>
                <a:lnTo>
                  <a:pt x="377932" y="920695"/>
                </a:lnTo>
                <a:lnTo>
                  <a:pt x="334498" y="910425"/>
                </a:lnTo>
                <a:lnTo>
                  <a:pt x="292336" y="896086"/>
                </a:lnTo>
                <a:lnTo>
                  <a:pt x="251759" y="877796"/>
                </a:lnTo>
                <a:lnTo>
                  <a:pt x="213079" y="855677"/>
                </a:lnTo>
                <a:lnTo>
                  <a:pt x="176610" y="829847"/>
                </a:lnTo>
                <a:lnTo>
                  <a:pt x="142664" y="800427"/>
                </a:lnTo>
                <a:lnTo>
                  <a:pt x="111553" y="767537"/>
                </a:lnTo>
                <a:lnTo>
                  <a:pt x="83590" y="731298"/>
                </a:lnTo>
                <a:lnTo>
                  <a:pt x="59088" y="691828"/>
                </a:lnTo>
                <a:lnTo>
                  <a:pt x="38360" y="649248"/>
                </a:lnTo>
                <a:lnTo>
                  <a:pt x="21691" y="604461"/>
                </a:lnTo>
                <a:lnTo>
                  <a:pt x="9820" y="559146"/>
                </a:lnTo>
                <a:lnTo>
                  <a:pt x="2628" y="513605"/>
                </a:lnTo>
                <a:lnTo>
                  <a:pt x="0" y="468139"/>
                </a:lnTo>
                <a:lnTo>
                  <a:pt x="1815" y="423049"/>
                </a:lnTo>
                <a:lnTo>
                  <a:pt x="7957" y="378637"/>
                </a:lnTo>
                <a:lnTo>
                  <a:pt x="18308" y="335205"/>
                </a:lnTo>
                <a:lnTo>
                  <a:pt x="32750" y="293053"/>
                </a:lnTo>
                <a:lnTo>
                  <a:pt x="51166" y="252483"/>
                </a:lnTo>
                <a:lnTo>
                  <a:pt x="73436" y="213797"/>
                </a:lnTo>
                <a:lnTo>
                  <a:pt x="99445" y="177296"/>
                </a:lnTo>
                <a:lnTo>
                  <a:pt x="129073" y="143282"/>
                </a:lnTo>
                <a:lnTo>
                  <a:pt x="162204" y="112055"/>
                </a:lnTo>
                <a:lnTo>
                  <a:pt x="198719" y="83918"/>
                </a:lnTo>
                <a:lnTo>
                  <a:pt x="238500" y="59172"/>
                </a:lnTo>
                <a:lnTo>
                  <a:pt x="281430" y="38118"/>
                </a:lnTo>
                <a:lnTo>
                  <a:pt x="325869" y="21468"/>
                </a:lnTo>
                <a:lnTo>
                  <a:pt x="370880" y="9649"/>
                </a:lnTo>
                <a:lnTo>
                  <a:pt x="416157" y="2535"/>
                </a:lnTo>
                <a:lnTo>
                  <a:pt x="461397" y="0"/>
                </a:lnTo>
                <a:lnTo>
                  <a:pt x="506296" y="1918"/>
                </a:lnTo>
                <a:lnTo>
                  <a:pt x="550548" y="8164"/>
                </a:lnTo>
                <a:lnTo>
                  <a:pt x="593850" y="18611"/>
                </a:lnTo>
                <a:lnTo>
                  <a:pt x="635897" y="33135"/>
                </a:lnTo>
                <a:lnTo>
                  <a:pt x="676385" y="51608"/>
                </a:lnTo>
                <a:lnTo>
                  <a:pt x="715010" y="73906"/>
                </a:lnTo>
                <a:lnTo>
                  <a:pt x="751467" y="99903"/>
                </a:lnTo>
                <a:lnTo>
                  <a:pt x="785452" y="129472"/>
                </a:lnTo>
                <a:lnTo>
                  <a:pt x="816661" y="162488"/>
                </a:lnTo>
                <a:lnTo>
                  <a:pt x="844789" y="198826"/>
                </a:lnTo>
                <a:lnTo>
                  <a:pt x="869532" y="238358"/>
                </a:lnTo>
                <a:lnTo>
                  <a:pt x="890585" y="280960"/>
                </a:lnTo>
                <a:lnTo>
                  <a:pt x="907233" y="325421"/>
                </a:lnTo>
                <a:lnTo>
                  <a:pt x="919045" y="370491"/>
                </a:lnTo>
                <a:lnTo>
                  <a:pt x="926149" y="415857"/>
                </a:lnTo>
                <a:lnTo>
                  <a:pt x="928672" y="461205"/>
                </a:lnTo>
                <a:lnTo>
                  <a:pt x="926740" y="506224"/>
                </a:lnTo>
                <a:lnTo>
                  <a:pt x="920480" y="550599"/>
                </a:lnTo>
                <a:lnTo>
                  <a:pt x="910018" y="594018"/>
                </a:lnTo>
                <a:lnTo>
                  <a:pt x="895483" y="636168"/>
                </a:lnTo>
                <a:lnTo>
                  <a:pt x="877000" y="676736"/>
                </a:lnTo>
                <a:lnTo>
                  <a:pt x="854697" y="715408"/>
                </a:lnTo>
                <a:lnTo>
                  <a:pt x="828699" y="751872"/>
                </a:lnTo>
                <a:lnTo>
                  <a:pt x="799135" y="785816"/>
                </a:lnTo>
                <a:lnTo>
                  <a:pt x="766130" y="816924"/>
                </a:lnTo>
                <a:lnTo>
                  <a:pt x="729812" y="844886"/>
                </a:lnTo>
                <a:lnTo>
                  <a:pt x="690308" y="869387"/>
                </a:lnTo>
                <a:lnTo>
                  <a:pt x="647743" y="890115"/>
                </a:lnTo>
                <a:lnTo>
                  <a:pt x="603242" y="906788"/>
                </a:lnTo>
                <a:lnTo>
                  <a:pt x="558137" y="918670"/>
                </a:lnTo>
                <a:lnTo>
                  <a:pt x="512741" y="925881"/>
                </a:lnTo>
                <a:lnTo>
                  <a:pt x="467366" y="928543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12232066" y="5803709"/>
            <a:ext cx="659765" cy="659765"/>
          </a:xfrm>
          <a:custGeom>
            <a:avLst/>
            <a:gdLst/>
            <a:ahLst/>
            <a:cxnLst/>
            <a:rect l="l" t="t" r="r" b="b"/>
            <a:pathLst>
              <a:path w="659765" h="659764">
                <a:moveTo>
                  <a:pt x="320173" y="659180"/>
                </a:moveTo>
                <a:lnTo>
                  <a:pt x="274013" y="654714"/>
                </a:lnTo>
                <a:lnTo>
                  <a:pt x="229210" y="643919"/>
                </a:lnTo>
                <a:lnTo>
                  <a:pt x="186447" y="627056"/>
                </a:lnTo>
                <a:lnTo>
                  <a:pt x="146407" y="604389"/>
                </a:lnTo>
                <a:lnTo>
                  <a:pt x="109773" y="576178"/>
                </a:lnTo>
                <a:lnTo>
                  <a:pt x="77228" y="542685"/>
                </a:lnTo>
                <a:lnTo>
                  <a:pt x="49455" y="504173"/>
                </a:lnTo>
                <a:lnTo>
                  <a:pt x="27136" y="460903"/>
                </a:lnTo>
                <a:lnTo>
                  <a:pt x="11049" y="414499"/>
                </a:lnTo>
                <a:lnTo>
                  <a:pt x="2089" y="367511"/>
                </a:lnTo>
                <a:lnTo>
                  <a:pt x="0" y="320596"/>
                </a:lnTo>
                <a:lnTo>
                  <a:pt x="4524" y="274413"/>
                </a:lnTo>
                <a:lnTo>
                  <a:pt x="15405" y="229621"/>
                </a:lnTo>
                <a:lnTo>
                  <a:pt x="32387" y="186878"/>
                </a:lnTo>
                <a:lnTo>
                  <a:pt x="55212" y="146842"/>
                </a:lnTo>
                <a:lnTo>
                  <a:pt x="83624" y="110171"/>
                </a:lnTo>
                <a:lnTo>
                  <a:pt x="117366" y="77523"/>
                </a:lnTo>
                <a:lnTo>
                  <a:pt x="156181" y="49557"/>
                </a:lnTo>
                <a:lnTo>
                  <a:pt x="199814" y="26931"/>
                </a:lnTo>
                <a:lnTo>
                  <a:pt x="245880" y="10873"/>
                </a:lnTo>
                <a:lnTo>
                  <a:pt x="292595" y="1987"/>
                </a:lnTo>
                <a:lnTo>
                  <a:pt x="339294" y="0"/>
                </a:lnTo>
                <a:lnTo>
                  <a:pt x="385312" y="4634"/>
                </a:lnTo>
                <a:lnTo>
                  <a:pt x="429983" y="15615"/>
                </a:lnTo>
                <a:lnTo>
                  <a:pt x="472644" y="32669"/>
                </a:lnTo>
                <a:lnTo>
                  <a:pt x="512627" y="55519"/>
                </a:lnTo>
                <a:lnTo>
                  <a:pt x="549269" y="83890"/>
                </a:lnTo>
                <a:lnTo>
                  <a:pt x="581905" y="117508"/>
                </a:lnTo>
                <a:lnTo>
                  <a:pt x="609868" y="156097"/>
                </a:lnTo>
                <a:lnTo>
                  <a:pt x="632495" y="199382"/>
                </a:lnTo>
                <a:lnTo>
                  <a:pt x="648549" y="245460"/>
                </a:lnTo>
                <a:lnTo>
                  <a:pt x="657426" y="292239"/>
                </a:lnTo>
                <a:lnTo>
                  <a:pt x="659400" y="339037"/>
                </a:lnTo>
                <a:lnTo>
                  <a:pt x="654750" y="385169"/>
                </a:lnTo>
                <a:lnTo>
                  <a:pt x="643752" y="429950"/>
                </a:lnTo>
                <a:lnTo>
                  <a:pt x="626683" y="472697"/>
                </a:lnTo>
                <a:lnTo>
                  <a:pt x="603821" y="512727"/>
                </a:lnTo>
                <a:lnTo>
                  <a:pt x="575441" y="549354"/>
                </a:lnTo>
                <a:lnTo>
                  <a:pt x="541821" y="581896"/>
                </a:lnTo>
                <a:lnTo>
                  <a:pt x="503238" y="609668"/>
                </a:lnTo>
                <a:lnTo>
                  <a:pt x="459969" y="631987"/>
                </a:lnTo>
                <a:lnTo>
                  <a:pt x="413834" y="648078"/>
                </a:lnTo>
                <a:lnTo>
                  <a:pt x="367008" y="657056"/>
                </a:lnTo>
                <a:lnTo>
                  <a:pt x="320173" y="659180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14335489" y="3181723"/>
            <a:ext cx="460375" cy="460375"/>
          </a:xfrm>
          <a:custGeom>
            <a:avLst/>
            <a:gdLst/>
            <a:ahLst/>
            <a:cxnLst/>
            <a:rect l="l" t="t" r="r" b="b"/>
            <a:pathLst>
              <a:path w="460375" h="460375">
                <a:moveTo>
                  <a:pt x="231538" y="460058"/>
                </a:moveTo>
                <a:lnTo>
                  <a:pt x="187227" y="456170"/>
                </a:lnTo>
                <a:lnTo>
                  <a:pt x="144821" y="443976"/>
                </a:lnTo>
                <a:lnTo>
                  <a:pt x="105558" y="423951"/>
                </a:lnTo>
                <a:lnTo>
                  <a:pt x="70675" y="396571"/>
                </a:lnTo>
                <a:lnTo>
                  <a:pt x="41412" y="362310"/>
                </a:lnTo>
                <a:lnTo>
                  <a:pt x="19005" y="321644"/>
                </a:lnTo>
                <a:lnTo>
                  <a:pt x="4863" y="277000"/>
                </a:lnTo>
                <a:lnTo>
                  <a:pt x="0" y="231913"/>
                </a:lnTo>
                <a:lnTo>
                  <a:pt x="3945" y="187574"/>
                </a:lnTo>
                <a:lnTo>
                  <a:pt x="16233" y="145179"/>
                </a:lnTo>
                <a:lnTo>
                  <a:pt x="36394" y="105919"/>
                </a:lnTo>
                <a:lnTo>
                  <a:pt x="63961" y="70989"/>
                </a:lnTo>
                <a:lnTo>
                  <a:pt x="98465" y="41581"/>
                </a:lnTo>
                <a:lnTo>
                  <a:pt x="139438" y="18888"/>
                </a:lnTo>
                <a:lnTo>
                  <a:pt x="183759" y="4781"/>
                </a:lnTo>
                <a:lnTo>
                  <a:pt x="228611" y="0"/>
                </a:lnTo>
                <a:lnTo>
                  <a:pt x="272785" y="4045"/>
                </a:lnTo>
                <a:lnTo>
                  <a:pt x="315077" y="16421"/>
                </a:lnTo>
                <a:lnTo>
                  <a:pt x="354280" y="36627"/>
                </a:lnTo>
                <a:lnTo>
                  <a:pt x="389186" y="64165"/>
                </a:lnTo>
                <a:lnTo>
                  <a:pt x="418589" y="98538"/>
                </a:lnTo>
                <a:lnTo>
                  <a:pt x="441283" y="139246"/>
                </a:lnTo>
                <a:lnTo>
                  <a:pt x="455384" y="183604"/>
                </a:lnTo>
                <a:lnTo>
                  <a:pt x="460150" y="228545"/>
                </a:lnTo>
                <a:lnTo>
                  <a:pt x="456086" y="272830"/>
                </a:lnTo>
                <a:lnTo>
                  <a:pt x="443694" y="315218"/>
                </a:lnTo>
                <a:lnTo>
                  <a:pt x="423478" y="354470"/>
                </a:lnTo>
                <a:lnTo>
                  <a:pt x="395942" y="389346"/>
                </a:lnTo>
                <a:lnTo>
                  <a:pt x="361590" y="418608"/>
                </a:lnTo>
                <a:lnTo>
                  <a:pt x="320925" y="441014"/>
                </a:lnTo>
                <a:lnTo>
                  <a:pt x="276516" y="455164"/>
                </a:lnTo>
                <a:lnTo>
                  <a:pt x="231538" y="460058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238878" y="7449584"/>
            <a:ext cx="4549775" cy="2499995"/>
            <a:chOff x="1238878" y="7449584"/>
            <a:chExt cx="4549775" cy="2499995"/>
          </a:xfrm>
        </p:grpSpPr>
        <p:sp>
          <p:nvSpPr>
            <p:cNvPr id="3" name="object 3" descr=""/>
            <p:cNvSpPr/>
            <p:nvPr/>
          </p:nvSpPr>
          <p:spPr>
            <a:xfrm>
              <a:off x="1238878" y="7514963"/>
              <a:ext cx="3147695" cy="46355"/>
            </a:xfrm>
            <a:custGeom>
              <a:avLst/>
              <a:gdLst/>
              <a:ahLst/>
              <a:cxnLst/>
              <a:rect l="l" t="t" r="r" b="b"/>
              <a:pathLst>
                <a:path w="3147695" h="46354">
                  <a:moveTo>
                    <a:pt x="3123155" y="45865"/>
                  </a:moveTo>
                  <a:lnTo>
                    <a:pt x="21945" y="45865"/>
                  </a:lnTo>
                  <a:lnTo>
                    <a:pt x="13486" y="44102"/>
                  </a:lnTo>
                  <a:lnTo>
                    <a:pt x="6502" y="39334"/>
                  </a:lnTo>
                  <a:lnTo>
                    <a:pt x="1752" y="32346"/>
                  </a:lnTo>
                  <a:lnTo>
                    <a:pt x="0" y="23919"/>
                  </a:lnTo>
                  <a:lnTo>
                    <a:pt x="1763" y="14319"/>
                  </a:lnTo>
                  <a:lnTo>
                    <a:pt x="6530" y="6748"/>
                  </a:lnTo>
                  <a:lnTo>
                    <a:pt x="13518" y="1783"/>
                  </a:lnTo>
                  <a:lnTo>
                    <a:pt x="21945" y="0"/>
                  </a:lnTo>
                  <a:lnTo>
                    <a:pt x="3123155" y="0"/>
                  </a:lnTo>
                  <a:lnTo>
                    <a:pt x="3131986" y="1783"/>
                  </a:lnTo>
                  <a:lnTo>
                    <a:pt x="3139643" y="6748"/>
                  </a:lnTo>
                  <a:lnTo>
                    <a:pt x="3145035" y="14319"/>
                  </a:lnTo>
                  <a:lnTo>
                    <a:pt x="3147075" y="23919"/>
                  </a:lnTo>
                  <a:lnTo>
                    <a:pt x="3145035" y="32378"/>
                  </a:lnTo>
                  <a:lnTo>
                    <a:pt x="3139643" y="39363"/>
                  </a:lnTo>
                  <a:lnTo>
                    <a:pt x="3131986" y="44112"/>
                  </a:lnTo>
                  <a:lnTo>
                    <a:pt x="3123155" y="45865"/>
                  </a:lnTo>
                  <a:close/>
                </a:path>
              </a:pathLst>
            </a:custGeom>
            <a:solidFill>
              <a:srgbClr val="07210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300424" y="7449584"/>
              <a:ext cx="4488180" cy="2499995"/>
            </a:xfrm>
            <a:custGeom>
              <a:avLst/>
              <a:gdLst/>
              <a:ahLst/>
              <a:cxnLst/>
              <a:rect l="l" t="t" r="r" b="b"/>
              <a:pathLst>
                <a:path w="4488180" h="2499995">
                  <a:moveTo>
                    <a:pt x="4473738" y="2499656"/>
                  </a:moveTo>
                  <a:lnTo>
                    <a:pt x="3624499" y="2499656"/>
                  </a:lnTo>
                  <a:lnTo>
                    <a:pt x="3531660" y="2321612"/>
                  </a:lnTo>
                  <a:lnTo>
                    <a:pt x="3460478" y="2186142"/>
                  </a:lnTo>
                  <a:lnTo>
                    <a:pt x="3412702" y="2096020"/>
                  </a:lnTo>
                  <a:lnTo>
                    <a:pt x="3364572" y="2006052"/>
                  </a:lnTo>
                  <a:lnTo>
                    <a:pt x="3316001" y="1916242"/>
                  </a:lnTo>
                  <a:lnTo>
                    <a:pt x="3266906" y="1826591"/>
                  </a:lnTo>
                  <a:lnTo>
                    <a:pt x="3242135" y="1781826"/>
                  </a:lnTo>
                  <a:lnTo>
                    <a:pt x="3217201" y="1737102"/>
                  </a:lnTo>
                  <a:lnTo>
                    <a:pt x="3190615" y="1690928"/>
                  </a:lnTo>
                  <a:lnTo>
                    <a:pt x="3163802" y="1644788"/>
                  </a:lnTo>
                  <a:lnTo>
                    <a:pt x="3136805" y="1598718"/>
                  </a:lnTo>
                  <a:lnTo>
                    <a:pt x="3109665" y="1552751"/>
                  </a:lnTo>
                  <a:lnTo>
                    <a:pt x="3082426" y="1506923"/>
                  </a:lnTo>
                  <a:lnTo>
                    <a:pt x="3027818" y="1415818"/>
                  </a:lnTo>
                  <a:lnTo>
                    <a:pt x="3004150" y="1375144"/>
                  </a:lnTo>
                  <a:lnTo>
                    <a:pt x="2980700" y="1333837"/>
                  </a:lnTo>
                  <a:lnTo>
                    <a:pt x="2956941" y="1292490"/>
                  </a:lnTo>
                  <a:lnTo>
                    <a:pt x="2932349" y="1251696"/>
                  </a:lnTo>
                  <a:lnTo>
                    <a:pt x="2906396" y="1212050"/>
                  </a:lnTo>
                  <a:lnTo>
                    <a:pt x="2878557" y="1174146"/>
                  </a:lnTo>
                  <a:lnTo>
                    <a:pt x="2848306" y="1138577"/>
                  </a:lnTo>
                  <a:lnTo>
                    <a:pt x="2806293" y="1102522"/>
                  </a:lnTo>
                  <a:lnTo>
                    <a:pt x="2759034" y="1073899"/>
                  </a:lnTo>
                  <a:lnTo>
                    <a:pt x="2708002" y="1051227"/>
                  </a:lnTo>
                  <a:lnTo>
                    <a:pt x="2654670" y="1033026"/>
                  </a:lnTo>
                  <a:lnTo>
                    <a:pt x="2604876" y="1018497"/>
                  </a:lnTo>
                  <a:lnTo>
                    <a:pt x="2554741" y="1004798"/>
                  </a:lnTo>
                  <a:lnTo>
                    <a:pt x="2504290" y="991932"/>
                  </a:lnTo>
                  <a:lnTo>
                    <a:pt x="2453546" y="979898"/>
                  </a:lnTo>
                  <a:lnTo>
                    <a:pt x="2402535" y="968699"/>
                  </a:lnTo>
                  <a:lnTo>
                    <a:pt x="2351281" y="958337"/>
                  </a:lnTo>
                  <a:lnTo>
                    <a:pt x="2299806" y="948811"/>
                  </a:lnTo>
                  <a:lnTo>
                    <a:pt x="2248136" y="940125"/>
                  </a:lnTo>
                  <a:lnTo>
                    <a:pt x="2196295" y="932279"/>
                  </a:lnTo>
                  <a:lnTo>
                    <a:pt x="2144307" y="925274"/>
                  </a:lnTo>
                  <a:lnTo>
                    <a:pt x="2094009" y="920447"/>
                  </a:lnTo>
                  <a:lnTo>
                    <a:pt x="2043722" y="917188"/>
                  </a:lnTo>
                  <a:lnTo>
                    <a:pt x="1993457" y="914148"/>
                  </a:lnTo>
                  <a:lnTo>
                    <a:pt x="1943225" y="909977"/>
                  </a:lnTo>
                  <a:lnTo>
                    <a:pt x="1893036" y="903328"/>
                  </a:lnTo>
                  <a:lnTo>
                    <a:pt x="1842965" y="894962"/>
                  </a:lnTo>
                  <a:lnTo>
                    <a:pt x="1793285" y="884607"/>
                  </a:lnTo>
                  <a:lnTo>
                    <a:pt x="1743892" y="872640"/>
                  </a:lnTo>
                  <a:lnTo>
                    <a:pt x="1694685" y="859441"/>
                  </a:lnTo>
                  <a:lnTo>
                    <a:pt x="1645562" y="845389"/>
                  </a:lnTo>
                  <a:lnTo>
                    <a:pt x="1599736" y="831842"/>
                  </a:lnTo>
                  <a:lnTo>
                    <a:pt x="1553633" y="816960"/>
                  </a:lnTo>
                  <a:lnTo>
                    <a:pt x="1507905" y="799885"/>
                  </a:lnTo>
                  <a:lnTo>
                    <a:pt x="1463205" y="779754"/>
                  </a:lnTo>
                  <a:lnTo>
                    <a:pt x="1420185" y="755709"/>
                  </a:lnTo>
                  <a:lnTo>
                    <a:pt x="1379732" y="729886"/>
                  </a:lnTo>
                  <a:lnTo>
                    <a:pt x="1299066" y="676739"/>
                  </a:lnTo>
                  <a:lnTo>
                    <a:pt x="1258264" y="650741"/>
                  </a:lnTo>
                  <a:lnTo>
                    <a:pt x="1216754" y="626011"/>
                  </a:lnTo>
                  <a:lnTo>
                    <a:pt x="1171579" y="600700"/>
                  </a:lnTo>
                  <a:lnTo>
                    <a:pt x="1125802" y="576414"/>
                  </a:lnTo>
                  <a:lnTo>
                    <a:pt x="1079407" y="553332"/>
                  </a:lnTo>
                  <a:lnTo>
                    <a:pt x="1032380" y="531631"/>
                  </a:lnTo>
                  <a:lnTo>
                    <a:pt x="984704" y="511491"/>
                  </a:lnTo>
                  <a:lnTo>
                    <a:pt x="936365" y="493089"/>
                  </a:lnTo>
                  <a:lnTo>
                    <a:pt x="887349" y="476603"/>
                  </a:lnTo>
                  <a:lnTo>
                    <a:pt x="837639" y="462211"/>
                  </a:lnTo>
                  <a:lnTo>
                    <a:pt x="787222" y="450093"/>
                  </a:lnTo>
                  <a:lnTo>
                    <a:pt x="736081" y="440425"/>
                  </a:lnTo>
                  <a:lnTo>
                    <a:pt x="685340" y="431392"/>
                  </a:lnTo>
                  <a:lnTo>
                    <a:pt x="634954" y="419419"/>
                  </a:lnTo>
                  <a:lnTo>
                    <a:pt x="585280" y="404470"/>
                  </a:lnTo>
                  <a:lnTo>
                    <a:pt x="536674" y="386511"/>
                  </a:lnTo>
                  <a:lnTo>
                    <a:pt x="519023" y="379195"/>
                  </a:lnTo>
                  <a:lnTo>
                    <a:pt x="501564" y="372576"/>
                  </a:lnTo>
                  <a:lnTo>
                    <a:pt x="483720" y="367439"/>
                  </a:lnTo>
                  <a:lnTo>
                    <a:pt x="464915" y="364565"/>
                  </a:lnTo>
                  <a:lnTo>
                    <a:pt x="451164" y="363731"/>
                  </a:lnTo>
                  <a:lnTo>
                    <a:pt x="437028" y="364043"/>
                  </a:lnTo>
                  <a:lnTo>
                    <a:pt x="422864" y="365110"/>
                  </a:lnTo>
                  <a:lnTo>
                    <a:pt x="394457" y="367959"/>
                  </a:lnTo>
                  <a:lnTo>
                    <a:pt x="380456" y="369007"/>
                  </a:lnTo>
                  <a:lnTo>
                    <a:pt x="366825" y="369316"/>
                  </a:lnTo>
                  <a:lnTo>
                    <a:pt x="353366" y="368514"/>
                  </a:lnTo>
                  <a:lnTo>
                    <a:pt x="332716" y="364273"/>
                  </a:lnTo>
                  <a:lnTo>
                    <a:pt x="292157" y="352859"/>
                  </a:lnTo>
                  <a:lnTo>
                    <a:pt x="271507" y="348619"/>
                  </a:lnTo>
                  <a:lnTo>
                    <a:pt x="247882" y="345810"/>
                  </a:lnTo>
                  <a:lnTo>
                    <a:pt x="224826" y="345629"/>
                  </a:lnTo>
                  <a:lnTo>
                    <a:pt x="202140" y="346942"/>
                  </a:lnTo>
                  <a:lnTo>
                    <a:pt x="179625" y="348619"/>
                  </a:lnTo>
                  <a:lnTo>
                    <a:pt x="149779" y="352380"/>
                  </a:lnTo>
                  <a:lnTo>
                    <a:pt x="119911" y="353764"/>
                  </a:lnTo>
                  <a:lnTo>
                    <a:pt x="60027" y="342620"/>
                  </a:lnTo>
                  <a:lnTo>
                    <a:pt x="17420" y="312912"/>
                  </a:lnTo>
                  <a:lnTo>
                    <a:pt x="1006" y="276940"/>
                  </a:lnTo>
                  <a:lnTo>
                    <a:pt x="0" y="254136"/>
                  </a:lnTo>
                  <a:lnTo>
                    <a:pt x="4575" y="231702"/>
                  </a:lnTo>
                  <a:lnTo>
                    <a:pt x="28140" y="192636"/>
                  </a:lnTo>
                  <a:lnTo>
                    <a:pt x="65151" y="163503"/>
                  </a:lnTo>
                  <a:lnTo>
                    <a:pt x="136424" y="134872"/>
                  </a:lnTo>
                  <a:lnTo>
                    <a:pt x="190436" y="122672"/>
                  </a:lnTo>
                  <a:lnTo>
                    <a:pt x="245574" y="117193"/>
                  </a:lnTo>
                  <a:lnTo>
                    <a:pt x="299451" y="119217"/>
                  </a:lnTo>
                  <a:lnTo>
                    <a:pt x="344255" y="123600"/>
                  </a:lnTo>
                  <a:lnTo>
                    <a:pt x="389122" y="127171"/>
                  </a:lnTo>
                  <a:lnTo>
                    <a:pt x="434032" y="129233"/>
                  </a:lnTo>
                  <a:lnTo>
                    <a:pt x="478963" y="129089"/>
                  </a:lnTo>
                  <a:lnTo>
                    <a:pt x="505823" y="128495"/>
                  </a:lnTo>
                  <a:lnTo>
                    <a:pt x="559628" y="125885"/>
                  </a:lnTo>
                  <a:lnTo>
                    <a:pt x="586488" y="125292"/>
                  </a:lnTo>
                  <a:lnTo>
                    <a:pt x="613448" y="124486"/>
                  </a:lnTo>
                  <a:lnTo>
                    <a:pt x="640364" y="124998"/>
                  </a:lnTo>
                  <a:lnTo>
                    <a:pt x="667281" y="126605"/>
                  </a:lnTo>
                  <a:lnTo>
                    <a:pt x="694241" y="129089"/>
                  </a:lnTo>
                  <a:lnTo>
                    <a:pt x="744294" y="133057"/>
                  </a:lnTo>
                  <a:lnTo>
                    <a:pt x="794177" y="137554"/>
                  </a:lnTo>
                  <a:lnTo>
                    <a:pt x="843910" y="142748"/>
                  </a:lnTo>
                  <a:lnTo>
                    <a:pt x="893515" y="148803"/>
                  </a:lnTo>
                  <a:lnTo>
                    <a:pt x="943013" y="155888"/>
                  </a:lnTo>
                  <a:lnTo>
                    <a:pt x="992426" y="164167"/>
                  </a:lnTo>
                  <a:lnTo>
                    <a:pt x="1041774" y="173808"/>
                  </a:lnTo>
                  <a:lnTo>
                    <a:pt x="1091080" y="184977"/>
                  </a:lnTo>
                  <a:lnTo>
                    <a:pt x="1108638" y="143510"/>
                  </a:lnTo>
                  <a:lnTo>
                    <a:pt x="1134344" y="106893"/>
                  </a:lnTo>
                  <a:lnTo>
                    <a:pt x="1166703" y="75355"/>
                  </a:lnTo>
                  <a:lnTo>
                    <a:pt x="1204219" y="49125"/>
                  </a:lnTo>
                  <a:lnTo>
                    <a:pt x="1245396" y="28435"/>
                  </a:lnTo>
                  <a:lnTo>
                    <a:pt x="1288741" y="13514"/>
                  </a:lnTo>
                  <a:lnTo>
                    <a:pt x="1288741" y="13896"/>
                  </a:lnTo>
                  <a:lnTo>
                    <a:pt x="1317444" y="7464"/>
                  </a:lnTo>
                  <a:lnTo>
                    <a:pt x="1346945" y="3160"/>
                  </a:lnTo>
                  <a:lnTo>
                    <a:pt x="1377244" y="751"/>
                  </a:lnTo>
                  <a:lnTo>
                    <a:pt x="1408339" y="0"/>
                  </a:lnTo>
                  <a:lnTo>
                    <a:pt x="1445745" y="1039"/>
                  </a:lnTo>
                  <a:lnTo>
                    <a:pt x="1520527" y="8329"/>
                  </a:lnTo>
                  <a:lnTo>
                    <a:pt x="1610406" y="21641"/>
                  </a:lnTo>
                  <a:lnTo>
                    <a:pt x="1662577" y="30413"/>
                  </a:lnTo>
                  <a:lnTo>
                    <a:pt x="1714505" y="40047"/>
                  </a:lnTo>
                  <a:lnTo>
                    <a:pt x="1766252" y="50375"/>
                  </a:lnTo>
                  <a:lnTo>
                    <a:pt x="1817879" y="61232"/>
                  </a:lnTo>
                  <a:lnTo>
                    <a:pt x="1869446" y="72451"/>
                  </a:lnTo>
                  <a:lnTo>
                    <a:pt x="1972648" y="95311"/>
                  </a:lnTo>
                  <a:lnTo>
                    <a:pt x="2024404" y="106619"/>
                  </a:lnTo>
                  <a:lnTo>
                    <a:pt x="2076345" y="117624"/>
                  </a:lnTo>
                  <a:lnTo>
                    <a:pt x="2130455" y="126329"/>
                  </a:lnTo>
                  <a:lnTo>
                    <a:pt x="2182396" y="129222"/>
                  </a:lnTo>
                  <a:lnTo>
                    <a:pt x="2232824" y="127428"/>
                  </a:lnTo>
                  <a:lnTo>
                    <a:pt x="2282396" y="122075"/>
                  </a:lnTo>
                  <a:lnTo>
                    <a:pt x="2331769" y="114292"/>
                  </a:lnTo>
                  <a:lnTo>
                    <a:pt x="2432543" y="95941"/>
                  </a:lnTo>
                  <a:lnTo>
                    <a:pt x="2485258" y="87629"/>
                  </a:lnTo>
                  <a:lnTo>
                    <a:pt x="2535085" y="83364"/>
                  </a:lnTo>
                  <a:lnTo>
                    <a:pt x="2585170" y="82437"/>
                  </a:lnTo>
                  <a:lnTo>
                    <a:pt x="2635306" y="84784"/>
                  </a:lnTo>
                  <a:lnTo>
                    <a:pt x="2685284" y="90338"/>
                  </a:lnTo>
                  <a:lnTo>
                    <a:pt x="2734899" y="99035"/>
                  </a:lnTo>
                  <a:lnTo>
                    <a:pt x="2783943" y="110810"/>
                  </a:lnTo>
                  <a:lnTo>
                    <a:pt x="2832208" y="125597"/>
                  </a:lnTo>
                  <a:lnTo>
                    <a:pt x="2877906" y="143221"/>
                  </a:lnTo>
                  <a:lnTo>
                    <a:pt x="2922550" y="163542"/>
                  </a:lnTo>
                  <a:lnTo>
                    <a:pt x="2966007" y="186453"/>
                  </a:lnTo>
                  <a:lnTo>
                    <a:pt x="3008139" y="211844"/>
                  </a:lnTo>
                  <a:lnTo>
                    <a:pt x="3048813" y="239607"/>
                  </a:lnTo>
                  <a:lnTo>
                    <a:pt x="3087893" y="269633"/>
                  </a:lnTo>
                  <a:lnTo>
                    <a:pt x="3125243" y="301815"/>
                  </a:lnTo>
                  <a:lnTo>
                    <a:pt x="3160730" y="336043"/>
                  </a:lnTo>
                  <a:lnTo>
                    <a:pt x="3194216" y="372210"/>
                  </a:lnTo>
                  <a:lnTo>
                    <a:pt x="3225569" y="410207"/>
                  </a:lnTo>
                  <a:lnTo>
                    <a:pt x="3254651" y="449925"/>
                  </a:lnTo>
                  <a:lnTo>
                    <a:pt x="3281329" y="491257"/>
                  </a:lnTo>
                  <a:lnTo>
                    <a:pt x="3305466" y="534093"/>
                  </a:lnTo>
                  <a:lnTo>
                    <a:pt x="3326928" y="578325"/>
                  </a:lnTo>
                  <a:lnTo>
                    <a:pt x="3347623" y="623090"/>
                  </a:lnTo>
                  <a:lnTo>
                    <a:pt x="3368730" y="667702"/>
                  </a:lnTo>
                  <a:lnTo>
                    <a:pt x="3390293" y="712121"/>
                  </a:lnTo>
                  <a:lnTo>
                    <a:pt x="3412354" y="756305"/>
                  </a:lnTo>
                  <a:lnTo>
                    <a:pt x="3434957" y="800217"/>
                  </a:lnTo>
                  <a:lnTo>
                    <a:pt x="3458145" y="843815"/>
                  </a:lnTo>
                  <a:lnTo>
                    <a:pt x="3481960" y="887060"/>
                  </a:lnTo>
                  <a:lnTo>
                    <a:pt x="3506446" y="929913"/>
                  </a:lnTo>
                  <a:lnTo>
                    <a:pt x="3531646" y="972332"/>
                  </a:lnTo>
                  <a:lnTo>
                    <a:pt x="3557602" y="1014280"/>
                  </a:lnTo>
                  <a:lnTo>
                    <a:pt x="3584358" y="1055714"/>
                  </a:lnTo>
                  <a:lnTo>
                    <a:pt x="3611956" y="1096597"/>
                  </a:lnTo>
                  <a:lnTo>
                    <a:pt x="3640440" y="1136887"/>
                  </a:lnTo>
                  <a:lnTo>
                    <a:pt x="3669853" y="1176546"/>
                  </a:lnTo>
                  <a:lnTo>
                    <a:pt x="3704871" y="1219612"/>
                  </a:lnTo>
                  <a:lnTo>
                    <a:pt x="3740872" y="1262059"/>
                  </a:lnTo>
                  <a:lnTo>
                    <a:pt x="3813599" y="1346034"/>
                  </a:lnTo>
                  <a:lnTo>
                    <a:pt x="3984027" y="1540762"/>
                  </a:lnTo>
                  <a:lnTo>
                    <a:pt x="4006472" y="1566761"/>
                  </a:lnTo>
                  <a:lnTo>
                    <a:pt x="4063528" y="1632404"/>
                  </a:lnTo>
                  <a:lnTo>
                    <a:pt x="4098244" y="1671443"/>
                  </a:lnTo>
                  <a:lnTo>
                    <a:pt x="4133093" y="1710393"/>
                  </a:lnTo>
                  <a:lnTo>
                    <a:pt x="4168071" y="1749250"/>
                  </a:lnTo>
                  <a:lnTo>
                    <a:pt x="4203171" y="1788009"/>
                  </a:lnTo>
                  <a:lnTo>
                    <a:pt x="4238388" y="1826666"/>
                  </a:lnTo>
                  <a:lnTo>
                    <a:pt x="4273715" y="1865218"/>
                  </a:lnTo>
                  <a:lnTo>
                    <a:pt x="4344679" y="1941988"/>
                  </a:lnTo>
                  <a:lnTo>
                    <a:pt x="4416016" y="2018284"/>
                  </a:lnTo>
                  <a:lnTo>
                    <a:pt x="4487679" y="2094075"/>
                  </a:lnTo>
                  <a:lnTo>
                    <a:pt x="4473738" y="2499656"/>
                  </a:lnTo>
                  <a:close/>
                </a:path>
              </a:pathLst>
            </a:custGeom>
            <a:solidFill>
              <a:srgbClr val="24005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1273822" y="3246167"/>
            <a:ext cx="3077845" cy="4250690"/>
            <a:chOff x="1273822" y="3246167"/>
            <a:chExt cx="3077845" cy="425069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3822" y="3246167"/>
              <a:ext cx="3077811" cy="3124352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862158" y="6297184"/>
              <a:ext cx="1906270" cy="1199515"/>
            </a:xfrm>
            <a:custGeom>
              <a:avLst/>
              <a:gdLst/>
              <a:ahLst/>
              <a:cxnLst/>
              <a:rect l="l" t="t" r="r" b="b"/>
              <a:pathLst>
                <a:path w="1906270" h="1199515">
                  <a:moveTo>
                    <a:pt x="1122024" y="1199250"/>
                  </a:moveTo>
                  <a:lnTo>
                    <a:pt x="813574" y="1199250"/>
                  </a:lnTo>
                  <a:lnTo>
                    <a:pt x="0" y="0"/>
                  </a:lnTo>
                  <a:lnTo>
                    <a:pt x="1905831" y="0"/>
                  </a:lnTo>
                  <a:lnTo>
                    <a:pt x="1122024" y="1199250"/>
                  </a:lnTo>
                  <a:close/>
                </a:path>
              </a:pathLst>
            </a:custGeom>
            <a:solidFill>
              <a:srgbClr val="07210C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/>
          <p:nvPr/>
        </p:nvSpPr>
        <p:spPr>
          <a:xfrm>
            <a:off x="1262798" y="7732292"/>
            <a:ext cx="259715" cy="71755"/>
          </a:xfrm>
          <a:custGeom>
            <a:avLst/>
            <a:gdLst/>
            <a:ahLst/>
            <a:cxnLst/>
            <a:rect l="l" t="t" r="r" b="b"/>
            <a:pathLst>
              <a:path w="259715" h="71754">
                <a:moveTo>
                  <a:pt x="203431" y="71682"/>
                </a:moveTo>
                <a:lnTo>
                  <a:pt x="169488" y="71682"/>
                </a:lnTo>
                <a:lnTo>
                  <a:pt x="130941" y="70612"/>
                </a:lnTo>
                <a:lnTo>
                  <a:pt x="92964" y="67506"/>
                </a:lnTo>
                <a:lnTo>
                  <a:pt x="55357" y="62520"/>
                </a:lnTo>
                <a:lnTo>
                  <a:pt x="17920" y="55812"/>
                </a:lnTo>
                <a:lnTo>
                  <a:pt x="12073" y="53837"/>
                </a:lnTo>
                <a:lnTo>
                  <a:pt x="4024" y="51787"/>
                </a:lnTo>
                <a:lnTo>
                  <a:pt x="2050" y="43966"/>
                </a:lnTo>
                <a:lnTo>
                  <a:pt x="0" y="41991"/>
                </a:lnTo>
                <a:lnTo>
                  <a:pt x="2050" y="35916"/>
                </a:lnTo>
                <a:lnTo>
                  <a:pt x="4024" y="33942"/>
                </a:lnTo>
                <a:lnTo>
                  <a:pt x="8049" y="25893"/>
                </a:lnTo>
                <a:lnTo>
                  <a:pt x="12073" y="23918"/>
                </a:lnTo>
                <a:lnTo>
                  <a:pt x="50544" y="6008"/>
                </a:lnTo>
                <a:lnTo>
                  <a:pt x="93552" y="0"/>
                </a:lnTo>
                <a:lnTo>
                  <a:pt x="105864" y="371"/>
                </a:lnTo>
                <a:lnTo>
                  <a:pt x="166202" y="12753"/>
                </a:lnTo>
                <a:lnTo>
                  <a:pt x="212777" y="31530"/>
                </a:lnTo>
                <a:lnTo>
                  <a:pt x="253245" y="55812"/>
                </a:lnTo>
                <a:lnTo>
                  <a:pt x="255295" y="57862"/>
                </a:lnTo>
                <a:lnTo>
                  <a:pt x="259244" y="59836"/>
                </a:lnTo>
                <a:lnTo>
                  <a:pt x="257269" y="63861"/>
                </a:lnTo>
                <a:lnTo>
                  <a:pt x="257269" y="69860"/>
                </a:lnTo>
                <a:lnTo>
                  <a:pt x="237374" y="69860"/>
                </a:lnTo>
                <a:lnTo>
                  <a:pt x="228707" y="70145"/>
                </a:lnTo>
                <a:lnTo>
                  <a:pt x="212141" y="71398"/>
                </a:lnTo>
                <a:lnTo>
                  <a:pt x="203431" y="716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 descr=""/>
          <p:cNvGrpSpPr/>
          <p:nvPr/>
        </p:nvGrpSpPr>
        <p:grpSpPr>
          <a:xfrm>
            <a:off x="2391718" y="7538808"/>
            <a:ext cx="1528445" cy="629285"/>
            <a:chOff x="2391718" y="7538808"/>
            <a:chExt cx="1528445" cy="629285"/>
          </a:xfrm>
        </p:grpSpPr>
        <p:sp>
          <p:nvSpPr>
            <p:cNvPr id="10" name="object 10" descr=""/>
            <p:cNvSpPr/>
            <p:nvPr/>
          </p:nvSpPr>
          <p:spPr>
            <a:xfrm>
              <a:off x="2391718" y="7632436"/>
              <a:ext cx="1528445" cy="535940"/>
            </a:xfrm>
            <a:custGeom>
              <a:avLst/>
              <a:gdLst/>
              <a:ahLst/>
              <a:cxnLst/>
              <a:rect l="l" t="t" r="r" b="b"/>
              <a:pathLst>
                <a:path w="1528445" h="535940">
                  <a:moveTo>
                    <a:pt x="1401175" y="535510"/>
                  </a:moveTo>
                  <a:lnTo>
                    <a:pt x="1347342" y="532743"/>
                  </a:lnTo>
                  <a:lnTo>
                    <a:pt x="1268776" y="516748"/>
                  </a:lnTo>
                  <a:lnTo>
                    <a:pt x="1218429" y="499666"/>
                  </a:lnTo>
                  <a:lnTo>
                    <a:pt x="1169207" y="479181"/>
                  </a:lnTo>
                  <a:lnTo>
                    <a:pt x="1120975" y="456980"/>
                  </a:lnTo>
                  <a:lnTo>
                    <a:pt x="1074420" y="433660"/>
                  </a:lnTo>
                  <a:lnTo>
                    <a:pt x="1027440" y="411545"/>
                  </a:lnTo>
                  <a:lnTo>
                    <a:pt x="979989" y="390729"/>
                  </a:lnTo>
                  <a:lnTo>
                    <a:pt x="932019" y="371306"/>
                  </a:lnTo>
                  <a:lnTo>
                    <a:pt x="883483" y="353371"/>
                  </a:lnTo>
                  <a:lnTo>
                    <a:pt x="834334" y="337019"/>
                  </a:lnTo>
                  <a:lnTo>
                    <a:pt x="784524" y="322343"/>
                  </a:lnTo>
                  <a:lnTo>
                    <a:pt x="734007" y="309438"/>
                  </a:lnTo>
                  <a:lnTo>
                    <a:pt x="683956" y="297696"/>
                  </a:lnTo>
                  <a:lnTo>
                    <a:pt x="607716" y="282951"/>
                  </a:lnTo>
                  <a:lnTo>
                    <a:pt x="530500" y="269571"/>
                  </a:lnTo>
                  <a:lnTo>
                    <a:pt x="478510" y="257474"/>
                  </a:lnTo>
                  <a:lnTo>
                    <a:pt x="427076" y="245063"/>
                  </a:lnTo>
                  <a:lnTo>
                    <a:pt x="375983" y="231940"/>
                  </a:lnTo>
                  <a:lnTo>
                    <a:pt x="325018" y="217707"/>
                  </a:lnTo>
                  <a:lnTo>
                    <a:pt x="299651" y="211333"/>
                  </a:lnTo>
                  <a:lnTo>
                    <a:pt x="248860" y="197162"/>
                  </a:lnTo>
                  <a:lnTo>
                    <a:pt x="198054" y="182237"/>
                  </a:lnTo>
                  <a:lnTo>
                    <a:pt x="147889" y="166473"/>
                  </a:lnTo>
                  <a:lnTo>
                    <a:pt x="98379" y="146500"/>
                  </a:lnTo>
                  <a:lnTo>
                    <a:pt x="52400" y="117077"/>
                  </a:lnTo>
                  <a:lnTo>
                    <a:pt x="25265" y="87372"/>
                  </a:lnTo>
                  <a:lnTo>
                    <a:pt x="5937" y="52016"/>
                  </a:lnTo>
                  <a:lnTo>
                    <a:pt x="0" y="12385"/>
                  </a:lnTo>
                  <a:lnTo>
                    <a:pt x="1912" y="0"/>
                  </a:lnTo>
                  <a:lnTo>
                    <a:pt x="3968" y="25313"/>
                  </a:lnTo>
                  <a:lnTo>
                    <a:pt x="12211" y="49481"/>
                  </a:lnTo>
                  <a:lnTo>
                    <a:pt x="41930" y="89907"/>
                  </a:lnTo>
                  <a:lnTo>
                    <a:pt x="82727" y="119038"/>
                  </a:lnTo>
                  <a:lnTo>
                    <a:pt x="129560" y="137747"/>
                  </a:lnTo>
                  <a:lnTo>
                    <a:pt x="179753" y="151415"/>
                  </a:lnTo>
                  <a:lnTo>
                    <a:pt x="231314" y="163717"/>
                  </a:lnTo>
                  <a:lnTo>
                    <a:pt x="333067" y="185662"/>
                  </a:lnTo>
                  <a:lnTo>
                    <a:pt x="383904" y="197538"/>
                  </a:lnTo>
                  <a:lnTo>
                    <a:pt x="434783" y="209079"/>
                  </a:lnTo>
                  <a:lnTo>
                    <a:pt x="485662" y="219865"/>
                  </a:lnTo>
                  <a:lnTo>
                    <a:pt x="536499" y="229477"/>
                  </a:lnTo>
                  <a:lnTo>
                    <a:pt x="613896" y="242985"/>
                  </a:lnTo>
                  <a:lnTo>
                    <a:pt x="666835" y="251973"/>
                  </a:lnTo>
                  <a:lnTo>
                    <a:pt x="692831" y="256719"/>
                  </a:lnTo>
                  <a:lnTo>
                    <a:pt x="743955" y="267521"/>
                  </a:lnTo>
                  <a:lnTo>
                    <a:pt x="795870" y="281704"/>
                  </a:lnTo>
                  <a:lnTo>
                    <a:pt x="847066" y="297382"/>
                  </a:lnTo>
                  <a:lnTo>
                    <a:pt x="897564" y="314570"/>
                  </a:lnTo>
                  <a:lnTo>
                    <a:pt x="947386" y="333281"/>
                  </a:lnTo>
                  <a:lnTo>
                    <a:pt x="996039" y="354960"/>
                  </a:lnTo>
                  <a:lnTo>
                    <a:pt x="1043587" y="377941"/>
                  </a:lnTo>
                  <a:lnTo>
                    <a:pt x="1090381" y="402018"/>
                  </a:lnTo>
                  <a:lnTo>
                    <a:pt x="1136770" y="426986"/>
                  </a:lnTo>
                  <a:lnTo>
                    <a:pt x="1183012" y="451031"/>
                  </a:lnTo>
                  <a:lnTo>
                    <a:pt x="1229411" y="473952"/>
                  </a:lnTo>
                  <a:lnTo>
                    <a:pt x="1276892" y="493854"/>
                  </a:lnTo>
                  <a:lnTo>
                    <a:pt x="1326381" y="508844"/>
                  </a:lnTo>
                  <a:lnTo>
                    <a:pt x="1376610" y="519077"/>
                  </a:lnTo>
                  <a:lnTo>
                    <a:pt x="1427793" y="522019"/>
                  </a:lnTo>
                  <a:lnTo>
                    <a:pt x="1478634" y="516362"/>
                  </a:lnTo>
                  <a:lnTo>
                    <a:pt x="1527838" y="500795"/>
                  </a:lnTo>
                  <a:lnTo>
                    <a:pt x="1504667" y="513137"/>
                  </a:lnTo>
                  <a:lnTo>
                    <a:pt x="1480179" y="522817"/>
                  </a:lnTo>
                  <a:lnTo>
                    <a:pt x="1454595" y="529478"/>
                  </a:lnTo>
                  <a:lnTo>
                    <a:pt x="1428135" y="532764"/>
                  </a:lnTo>
                  <a:lnTo>
                    <a:pt x="1401175" y="535510"/>
                  </a:lnTo>
                  <a:close/>
                </a:path>
              </a:pathLst>
            </a:custGeom>
            <a:solidFill>
              <a:srgbClr val="2400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394893" y="7538808"/>
              <a:ext cx="354965" cy="257810"/>
            </a:xfrm>
            <a:custGeom>
              <a:avLst/>
              <a:gdLst/>
              <a:ahLst/>
              <a:cxnLst/>
              <a:rect l="l" t="t" r="r" b="b"/>
              <a:pathLst>
                <a:path w="354964" h="257809">
                  <a:moveTo>
                    <a:pt x="212268" y="257421"/>
                  </a:moveTo>
                  <a:lnTo>
                    <a:pt x="186525" y="256100"/>
                  </a:lnTo>
                  <a:lnTo>
                    <a:pt x="160433" y="252893"/>
                  </a:lnTo>
                  <a:lnTo>
                    <a:pt x="134326" y="248931"/>
                  </a:lnTo>
                  <a:lnTo>
                    <a:pt x="108540" y="245347"/>
                  </a:lnTo>
                  <a:lnTo>
                    <a:pt x="67127" y="241882"/>
                  </a:lnTo>
                  <a:lnTo>
                    <a:pt x="28732" y="229476"/>
                  </a:lnTo>
                  <a:lnTo>
                    <a:pt x="1904" y="194424"/>
                  </a:lnTo>
                  <a:lnTo>
                    <a:pt x="0" y="151177"/>
                  </a:lnTo>
                  <a:lnTo>
                    <a:pt x="14967" y="107176"/>
                  </a:lnTo>
                  <a:lnTo>
                    <a:pt x="38755" y="69859"/>
                  </a:lnTo>
                  <a:lnTo>
                    <a:pt x="70488" y="40396"/>
                  </a:lnTo>
                  <a:lnTo>
                    <a:pt x="107942" y="18461"/>
                  </a:lnTo>
                  <a:lnTo>
                    <a:pt x="149169" y="4742"/>
                  </a:lnTo>
                  <a:lnTo>
                    <a:pt x="192297" y="0"/>
                  </a:lnTo>
                  <a:lnTo>
                    <a:pt x="202169" y="0"/>
                  </a:lnTo>
                  <a:lnTo>
                    <a:pt x="256567" y="8675"/>
                  </a:lnTo>
                  <a:lnTo>
                    <a:pt x="307947" y="27944"/>
                  </a:lnTo>
                  <a:lnTo>
                    <a:pt x="345012" y="65265"/>
                  </a:lnTo>
                  <a:lnTo>
                    <a:pt x="354790" y="111150"/>
                  </a:lnTo>
                  <a:lnTo>
                    <a:pt x="354860" y="127968"/>
                  </a:lnTo>
                  <a:lnTo>
                    <a:pt x="353812" y="145568"/>
                  </a:lnTo>
                  <a:lnTo>
                    <a:pt x="339279" y="196995"/>
                  </a:lnTo>
                  <a:lnTo>
                    <a:pt x="305608" y="234121"/>
                  </a:lnTo>
                  <a:lnTo>
                    <a:pt x="244369" y="256128"/>
                  </a:lnTo>
                  <a:lnTo>
                    <a:pt x="212268" y="2574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64825" y="2875603"/>
            <a:ext cx="929005" cy="929005"/>
          </a:xfrm>
          <a:custGeom>
            <a:avLst/>
            <a:gdLst/>
            <a:ahLst/>
            <a:cxnLst/>
            <a:rect l="l" t="t" r="r" b="b"/>
            <a:pathLst>
              <a:path w="929005" h="929004">
                <a:moveTo>
                  <a:pt x="467366" y="928543"/>
                </a:moveTo>
                <a:lnTo>
                  <a:pt x="422326" y="926774"/>
                </a:lnTo>
                <a:lnTo>
                  <a:pt x="377932" y="920695"/>
                </a:lnTo>
                <a:lnTo>
                  <a:pt x="334498" y="910425"/>
                </a:lnTo>
                <a:lnTo>
                  <a:pt x="292336" y="896086"/>
                </a:lnTo>
                <a:lnTo>
                  <a:pt x="251759" y="877796"/>
                </a:lnTo>
                <a:lnTo>
                  <a:pt x="213079" y="855677"/>
                </a:lnTo>
                <a:lnTo>
                  <a:pt x="176610" y="829847"/>
                </a:lnTo>
                <a:lnTo>
                  <a:pt x="142664" y="800427"/>
                </a:lnTo>
                <a:lnTo>
                  <a:pt x="111553" y="767537"/>
                </a:lnTo>
                <a:lnTo>
                  <a:pt x="83590" y="731298"/>
                </a:lnTo>
                <a:lnTo>
                  <a:pt x="59088" y="691828"/>
                </a:lnTo>
                <a:lnTo>
                  <a:pt x="38360" y="649248"/>
                </a:lnTo>
                <a:lnTo>
                  <a:pt x="21691" y="604461"/>
                </a:lnTo>
                <a:lnTo>
                  <a:pt x="9820" y="559146"/>
                </a:lnTo>
                <a:lnTo>
                  <a:pt x="2628" y="513605"/>
                </a:lnTo>
                <a:lnTo>
                  <a:pt x="0" y="468139"/>
                </a:lnTo>
                <a:lnTo>
                  <a:pt x="1815" y="423049"/>
                </a:lnTo>
                <a:lnTo>
                  <a:pt x="7957" y="378637"/>
                </a:lnTo>
                <a:lnTo>
                  <a:pt x="18308" y="335205"/>
                </a:lnTo>
                <a:lnTo>
                  <a:pt x="32750" y="293053"/>
                </a:lnTo>
                <a:lnTo>
                  <a:pt x="51166" y="252483"/>
                </a:lnTo>
                <a:lnTo>
                  <a:pt x="73436" y="213797"/>
                </a:lnTo>
                <a:lnTo>
                  <a:pt x="99445" y="177296"/>
                </a:lnTo>
                <a:lnTo>
                  <a:pt x="129073" y="143282"/>
                </a:lnTo>
                <a:lnTo>
                  <a:pt x="162204" y="112055"/>
                </a:lnTo>
                <a:lnTo>
                  <a:pt x="198719" y="83918"/>
                </a:lnTo>
                <a:lnTo>
                  <a:pt x="238500" y="59172"/>
                </a:lnTo>
                <a:lnTo>
                  <a:pt x="281430" y="38118"/>
                </a:lnTo>
                <a:lnTo>
                  <a:pt x="325869" y="21468"/>
                </a:lnTo>
                <a:lnTo>
                  <a:pt x="370880" y="9649"/>
                </a:lnTo>
                <a:lnTo>
                  <a:pt x="416157" y="2535"/>
                </a:lnTo>
                <a:lnTo>
                  <a:pt x="461397" y="0"/>
                </a:lnTo>
                <a:lnTo>
                  <a:pt x="506296" y="1918"/>
                </a:lnTo>
                <a:lnTo>
                  <a:pt x="550548" y="8164"/>
                </a:lnTo>
                <a:lnTo>
                  <a:pt x="593850" y="18611"/>
                </a:lnTo>
                <a:lnTo>
                  <a:pt x="635897" y="33135"/>
                </a:lnTo>
                <a:lnTo>
                  <a:pt x="676385" y="51608"/>
                </a:lnTo>
                <a:lnTo>
                  <a:pt x="715010" y="73906"/>
                </a:lnTo>
                <a:lnTo>
                  <a:pt x="751467" y="99903"/>
                </a:lnTo>
                <a:lnTo>
                  <a:pt x="785452" y="129472"/>
                </a:lnTo>
                <a:lnTo>
                  <a:pt x="816661" y="162488"/>
                </a:lnTo>
                <a:lnTo>
                  <a:pt x="844789" y="198826"/>
                </a:lnTo>
                <a:lnTo>
                  <a:pt x="869532" y="238358"/>
                </a:lnTo>
                <a:lnTo>
                  <a:pt x="890585" y="280960"/>
                </a:lnTo>
                <a:lnTo>
                  <a:pt x="907233" y="325421"/>
                </a:lnTo>
                <a:lnTo>
                  <a:pt x="919045" y="370491"/>
                </a:lnTo>
                <a:lnTo>
                  <a:pt x="926149" y="415857"/>
                </a:lnTo>
                <a:lnTo>
                  <a:pt x="928672" y="461205"/>
                </a:lnTo>
                <a:lnTo>
                  <a:pt x="926740" y="506224"/>
                </a:lnTo>
                <a:lnTo>
                  <a:pt x="920480" y="550599"/>
                </a:lnTo>
                <a:lnTo>
                  <a:pt x="910018" y="594018"/>
                </a:lnTo>
                <a:lnTo>
                  <a:pt x="895483" y="636168"/>
                </a:lnTo>
                <a:lnTo>
                  <a:pt x="877000" y="676736"/>
                </a:lnTo>
                <a:lnTo>
                  <a:pt x="854697" y="715408"/>
                </a:lnTo>
                <a:lnTo>
                  <a:pt x="828699" y="751872"/>
                </a:lnTo>
                <a:lnTo>
                  <a:pt x="799135" y="785816"/>
                </a:lnTo>
                <a:lnTo>
                  <a:pt x="766130" y="816924"/>
                </a:lnTo>
                <a:lnTo>
                  <a:pt x="729812" y="844886"/>
                </a:lnTo>
                <a:lnTo>
                  <a:pt x="690308" y="869387"/>
                </a:lnTo>
                <a:lnTo>
                  <a:pt x="647743" y="890115"/>
                </a:lnTo>
                <a:lnTo>
                  <a:pt x="603242" y="906788"/>
                </a:lnTo>
                <a:lnTo>
                  <a:pt x="558137" y="918670"/>
                </a:lnTo>
                <a:lnTo>
                  <a:pt x="512741" y="925881"/>
                </a:lnTo>
                <a:lnTo>
                  <a:pt x="467366" y="928543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3829990" y="6789964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45937" y="332803"/>
                </a:moveTo>
                <a:lnTo>
                  <a:pt x="104365" y="322284"/>
                </a:lnTo>
                <a:lnTo>
                  <a:pt x="66862" y="301621"/>
                </a:lnTo>
                <a:lnTo>
                  <a:pt x="35574" y="271640"/>
                </a:lnTo>
                <a:lnTo>
                  <a:pt x="12644" y="233164"/>
                </a:lnTo>
                <a:lnTo>
                  <a:pt x="410" y="189655"/>
                </a:lnTo>
                <a:lnTo>
                  <a:pt x="0" y="146085"/>
                </a:lnTo>
                <a:lnTo>
                  <a:pt x="10603" y="104520"/>
                </a:lnTo>
                <a:lnTo>
                  <a:pt x="31414" y="67022"/>
                </a:lnTo>
                <a:lnTo>
                  <a:pt x="61625" y="35659"/>
                </a:lnTo>
                <a:lnTo>
                  <a:pt x="100426" y="12495"/>
                </a:lnTo>
                <a:lnTo>
                  <a:pt x="143615" y="309"/>
                </a:lnTo>
                <a:lnTo>
                  <a:pt x="186973" y="0"/>
                </a:lnTo>
                <a:lnTo>
                  <a:pt x="228415" y="10701"/>
                </a:lnTo>
                <a:lnTo>
                  <a:pt x="265859" y="31546"/>
                </a:lnTo>
                <a:lnTo>
                  <a:pt x="297219" y="61669"/>
                </a:lnTo>
                <a:lnTo>
                  <a:pt x="320411" y="100125"/>
                </a:lnTo>
                <a:lnTo>
                  <a:pt x="332592" y="143367"/>
                </a:lnTo>
                <a:lnTo>
                  <a:pt x="332890" y="186841"/>
                </a:lnTo>
                <a:lnTo>
                  <a:pt x="322177" y="228399"/>
                </a:lnTo>
                <a:lnTo>
                  <a:pt x="301326" y="265895"/>
                </a:lnTo>
                <a:lnTo>
                  <a:pt x="271211" y="297181"/>
                </a:lnTo>
                <a:lnTo>
                  <a:pt x="232706" y="320110"/>
                </a:lnTo>
                <a:lnTo>
                  <a:pt x="189432" y="332353"/>
                </a:lnTo>
                <a:lnTo>
                  <a:pt x="145937" y="332803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4776223" y="5769010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45936" y="332803"/>
                </a:moveTo>
                <a:lnTo>
                  <a:pt x="104365" y="322284"/>
                </a:lnTo>
                <a:lnTo>
                  <a:pt x="66862" y="301621"/>
                </a:lnTo>
                <a:lnTo>
                  <a:pt x="35573" y="271640"/>
                </a:lnTo>
                <a:lnTo>
                  <a:pt x="12644" y="233164"/>
                </a:lnTo>
                <a:lnTo>
                  <a:pt x="410" y="189655"/>
                </a:lnTo>
                <a:lnTo>
                  <a:pt x="0" y="146085"/>
                </a:lnTo>
                <a:lnTo>
                  <a:pt x="10603" y="104519"/>
                </a:lnTo>
                <a:lnTo>
                  <a:pt x="31414" y="67022"/>
                </a:lnTo>
                <a:lnTo>
                  <a:pt x="61624" y="35659"/>
                </a:lnTo>
                <a:lnTo>
                  <a:pt x="100426" y="12495"/>
                </a:lnTo>
                <a:lnTo>
                  <a:pt x="143615" y="309"/>
                </a:lnTo>
                <a:lnTo>
                  <a:pt x="186972" y="0"/>
                </a:lnTo>
                <a:lnTo>
                  <a:pt x="228415" y="10701"/>
                </a:lnTo>
                <a:lnTo>
                  <a:pt x="265858" y="31546"/>
                </a:lnTo>
                <a:lnTo>
                  <a:pt x="297218" y="61669"/>
                </a:lnTo>
                <a:lnTo>
                  <a:pt x="320411" y="100125"/>
                </a:lnTo>
                <a:lnTo>
                  <a:pt x="332592" y="143367"/>
                </a:lnTo>
                <a:lnTo>
                  <a:pt x="332889" y="186841"/>
                </a:lnTo>
                <a:lnTo>
                  <a:pt x="322176" y="228399"/>
                </a:lnTo>
                <a:lnTo>
                  <a:pt x="301326" y="265895"/>
                </a:lnTo>
                <a:lnTo>
                  <a:pt x="271211" y="297181"/>
                </a:lnTo>
                <a:lnTo>
                  <a:pt x="232705" y="320110"/>
                </a:lnTo>
                <a:lnTo>
                  <a:pt x="189431" y="332353"/>
                </a:lnTo>
                <a:lnTo>
                  <a:pt x="145936" y="332803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081500" y="6432991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45936" y="332803"/>
                </a:moveTo>
                <a:lnTo>
                  <a:pt x="104365" y="322284"/>
                </a:lnTo>
                <a:lnTo>
                  <a:pt x="66862" y="301621"/>
                </a:lnTo>
                <a:lnTo>
                  <a:pt x="35574" y="271640"/>
                </a:lnTo>
                <a:lnTo>
                  <a:pt x="12644" y="233164"/>
                </a:lnTo>
                <a:lnTo>
                  <a:pt x="410" y="189655"/>
                </a:lnTo>
                <a:lnTo>
                  <a:pt x="0" y="146085"/>
                </a:lnTo>
                <a:lnTo>
                  <a:pt x="10603" y="104520"/>
                </a:lnTo>
                <a:lnTo>
                  <a:pt x="31414" y="67023"/>
                </a:lnTo>
                <a:lnTo>
                  <a:pt x="61624" y="35659"/>
                </a:lnTo>
                <a:lnTo>
                  <a:pt x="100426" y="12495"/>
                </a:lnTo>
                <a:lnTo>
                  <a:pt x="143615" y="309"/>
                </a:lnTo>
                <a:lnTo>
                  <a:pt x="186973" y="0"/>
                </a:lnTo>
                <a:lnTo>
                  <a:pt x="228415" y="10701"/>
                </a:lnTo>
                <a:lnTo>
                  <a:pt x="265858" y="31546"/>
                </a:lnTo>
                <a:lnTo>
                  <a:pt x="297218" y="61669"/>
                </a:lnTo>
                <a:lnTo>
                  <a:pt x="320411" y="100125"/>
                </a:lnTo>
                <a:lnTo>
                  <a:pt x="332593" y="143367"/>
                </a:lnTo>
                <a:lnTo>
                  <a:pt x="332890" y="186841"/>
                </a:lnTo>
                <a:lnTo>
                  <a:pt x="322177" y="228399"/>
                </a:lnTo>
                <a:lnTo>
                  <a:pt x="301326" y="265895"/>
                </a:lnTo>
                <a:lnTo>
                  <a:pt x="271211" y="297181"/>
                </a:lnTo>
                <a:lnTo>
                  <a:pt x="232706" y="320110"/>
                </a:lnTo>
                <a:lnTo>
                  <a:pt x="189432" y="332353"/>
                </a:lnTo>
                <a:lnTo>
                  <a:pt x="145936" y="332803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3357143" y="2908413"/>
            <a:ext cx="2493645" cy="2362835"/>
          </a:xfrm>
          <a:custGeom>
            <a:avLst/>
            <a:gdLst/>
            <a:ahLst/>
            <a:cxnLst/>
            <a:rect l="l" t="t" r="r" b="b"/>
            <a:pathLst>
              <a:path w="2493645" h="2362835">
                <a:moveTo>
                  <a:pt x="1676171" y="821105"/>
                </a:moveTo>
                <a:lnTo>
                  <a:pt x="1674050" y="775944"/>
                </a:lnTo>
                <a:lnTo>
                  <a:pt x="1669440" y="730732"/>
                </a:lnTo>
                <a:lnTo>
                  <a:pt x="1662290" y="685546"/>
                </a:lnTo>
                <a:lnTo>
                  <a:pt x="1652562" y="640486"/>
                </a:lnTo>
                <a:lnTo>
                  <a:pt x="1640230" y="595655"/>
                </a:lnTo>
                <a:lnTo>
                  <a:pt x="1625257" y="551129"/>
                </a:lnTo>
                <a:lnTo>
                  <a:pt x="1607591" y="507022"/>
                </a:lnTo>
                <a:lnTo>
                  <a:pt x="1587398" y="463918"/>
                </a:lnTo>
                <a:lnTo>
                  <a:pt x="1565186" y="422478"/>
                </a:lnTo>
                <a:lnTo>
                  <a:pt x="1540967" y="382739"/>
                </a:lnTo>
                <a:lnTo>
                  <a:pt x="1514830" y="344716"/>
                </a:lnTo>
                <a:lnTo>
                  <a:pt x="1486865" y="308470"/>
                </a:lnTo>
                <a:lnTo>
                  <a:pt x="1457172" y="274027"/>
                </a:lnTo>
                <a:lnTo>
                  <a:pt x="1425829" y="241439"/>
                </a:lnTo>
                <a:lnTo>
                  <a:pt x="1392948" y="210731"/>
                </a:lnTo>
                <a:lnTo>
                  <a:pt x="1358607" y="181940"/>
                </a:lnTo>
                <a:lnTo>
                  <a:pt x="1322895" y="155117"/>
                </a:lnTo>
                <a:lnTo>
                  <a:pt x="1285913" y="130289"/>
                </a:lnTo>
                <a:lnTo>
                  <a:pt x="1247749" y="107505"/>
                </a:lnTo>
                <a:lnTo>
                  <a:pt x="1208506" y="86779"/>
                </a:lnTo>
                <a:lnTo>
                  <a:pt x="1168260" y="68186"/>
                </a:lnTo>
                <a:lnTo>
                  <a:pt x="1127112" y="51727"/>
                </a:lnTo>
                <a:lnTo>
                  <a:pt x="1085151" y="37465"/>
                </a:lnTo>
                <a:lnTo>
                  <a:pt x="1042479" y="25438"/>
                </a:lnTo>
                <a:lnTo>
                  <a:pt x="999172" y="15659"/>
                </a:lnTo>
                <a:lnTo>
                  <a:pt x="955344" y="8204"/>
                </a:lnTo>
                <a:lnTo>
                  <a:pt x="911059" y="3073"/>
                </a:lnTo>
                <a:lnTo>
                  <a:pt x="866432" y="330"/>
                </a:lnTo>
                <a:lnTo>
                  <a:pt x="821550" y="0"/>
                </a:lnTo>
                <a:lnTo>
                  <a:pt x="776490" y="2133"/>
                </a:lnTo>
                <a:lnTo>
                  <a:pt x="731367" y="6769"/>
                </a:lnTo>
                <a:lnTo>
                  <a:pt x="686269" y="13919"/>
                </a:lnTo>
                <a:lnTo>
                  <a:pt x="641273" y="23647"/>
                </a:lnTo>
                <a:lnTo>
                  <a:pt x="596480" y="35991"/>
                </a:lnTo>
                <a:lnTo>
                  <a:pt x="551992" y="50977"/>
                </a:lnTo>
                <a:lnTo>
                  <a:pt x="507885" y="68643"/>
                </a:lnTo>
                <a:lnTo>
                  <a:pt x="464439" y="88747"/>
                </a:lnTo>
                <a:lnTo>
                  <a:pt x="422694" y="110959"/>
                </a:lnTo>
                <a:lnTo>
                  <a:pt x="382676" y="135178"/>
                </a:lnTo>
                <a:lnTo>
                  <a:pt x="344436" y="161328"/>
                </a:lnTo>
                <a:lnTo>
                  <a:pt x="308013" y="189293"/>
                </a:lnTo>
                <a:lnTo>
                  <a:pt x="273418" y="218998"/>
                </a:lnTo>
                <a:lnTo>
                  <a:pt x="240715" y="250355"/>
                </a:lnTo>
                <a:lnTo>
                  <a:pt x="209931" y="283260"/>
                </a:lnTo>
                <a:lnTo>
                  <a:pt x="181089" y="317639"/>
                </a:lnTo>
                <a:lnTo>
                  <a:pt x="154241" y="353377"/>
                </a:lnTo>
                <a:lnTo>
                  <a:pt x="129413" y="390410"/>
                </a:lnTo>
                <a:lnTo>
                  <a:pt x="106641" y="428625"/>
                </a:lnTo>
                <a:lnTo>
                  <a:pt x="85966" y="467931"/>
                </a:lnTo>
                <a:lnTo>
                  <a:pt x="67424" y="508254"/>
                </a:lnTo>
                <a:lnTo>
                  <a:pt x="51041" y="549478"/>
                </a:lnTo>
                <a:lnTo>
                  <a:pt x="36855" y="591540"/>
                </a:lnTo>
                <a:lnTo>
                  <a:pt x="24917" y="634326"/>
                </a:lnTo>
                <a:lnTo>
                  <a:pt x="15240" y="677760"/>
                </a:lnTo>
                <a:lnTo>
                  <a:pt x="7886" y="721741"/>
                </a:lnTo>
                <a:lnTo>
                  <a:pt x="2857" y="766178"/>
                </a:lnTo>
                <a:lnTo>
                  <a:pt x="228" y="810983"/>
                </a:lnTo>
                <a:lnTo>
                  <a:pt x="0" y="856068"/>
                </a:lnTo>
                <a:lnTo>
                  <a:pt x="2222" y="901331"/>
                </a:lnTo>
                <a:lnTo>
                  <a:pt x="6934" y="946696"/>
                </a:lnTo>
                <a:lnTo>
                  <a:pt x="14173" y="992047"/>
                </a:lnTo>
                <a:lnTo>
                  <a:pt x="23964" y="1037323"/>
                </a:lnTo>
                <a:lnTo>
                  <a:pt x="36360" y="1082408"/>
                </a:lnTo>
                <a:lnTo>
                  <a:pt x="51371" y="1127226"/>
                </a:lnTo>
                <a:lnTo>
                  <a:pt x="69049" y="1171689"/>
                </a:lnTo>
                <a:lnTo>
                  <a:pt x="88823" y="1214767"/>
                </a:lnTo>
                <a:lnTo>
                  <a:pt x="110744" y="1256169"/>
                </a:lnTo>
                <a:lnTo>
                  <a:pt x="134721" y="1295869"/>
                </a:lnTo>
                <a:lnTo>
                  <a:pt x="160655" y="1333804"/>
                </a:lnTo>
                <a:lnTo>
                  <a:pt x="188468" y="1369949"/>
                </a:lnTo>
                <a:lnTo>
                  <a:pt x="218033" y="1404277"/>
                </a:lnTo>
                <a:lnTo>
                  <a:pt x="249288" y="1436738"/>
                </a:lnTo>
                <a:lnTo>
                  <a:pt x="282117" y="1467307"/>
                </a:lnTo>
                <a:lnTo>
                  <a:pt x="316445" y="1495945"/>
                </a:lnTo>
                <a:lnTo>
                  <a:pt x="352158" y="1522603"/>
                </a:lnTo>
                <a:lnTo>
                  <a:pt x="389166" y="1547266"/>
                </a:lnTo>
                <a:lnTo>
                  <a:pt x="427380" y="1569872"/>
                </a:lnTo>
                <a:lnTo>
                  <a:pt x="466699" y="1590408"/>
                </a:lnTo>
                <a:lnTo>
                  <a:pt x="507022" y="1608836"/>
                </a:lnTo>
                <a:lnTo>
                  <a:pt x="548284" y="1625104"/>
                </a:lnTo>
                <a:lnTo>
                  <a:pt x="590346" y="1639176"/>
                </a:lnTo>
                <a:lnTo>
                  <a:pt x="633158" y="1651025"/>
                </a:lnTo>
                <a:lnTo>
                  <a:pt x="676592" y="1660626"/>
                </a:lnTo>
                <a:lnTo>
                  <a:pt x="720572" y="1667916"/>
                </a:lnTo>
                <a:lnTo>
                  <a:pt x="764984" y="1672882"/>
                </a:lnTo>
                <a:lnTo>
                  <a:pt x="809764" y="1675472"/>
                </a:lnTo>
                <a:lnTo>
                  <a:pt x="854786" y="1675650"/>
                </a:lnTo>
                <a:lnTo>
                  <a:pt x="899972" y="1673390"/>
                </a:lnTo>
                <a:lnTo>
                  <a:pt x="945222" y="1668653"/>
                </a:lnTo>
                <a:lnTo>
                  <a:pt x="990434" y="1661401"/>
                </a:lnTo>
                <a:lnTo>
                  <a:pt x="1035532" y="1651596"/>
                </a:lnTo>
                <a:lnTo>
                  <a:pt x="1080414" y="1639201"/>
                </a:lnTo>
                <a:lnTo>
                  <a:pt x="1124978" y="1624177"/>
                </a:lnTo>
                <a:lnTo>
                  <a:pt x="1169136" y="1606486"/>
                </a:lnTo>
                <a:lnTo>
                  <a:pt x="1212202" y="1586725"/>
                </a:lnTo>
                <a:lnTo>
                  <a:pt x="1253617" y="1564817"/>
                </a:lnTo>
                <a:lnTo>
                  <a:pt x="1293342" y="1540852"/>
                </a:lnTo>
                <a:lnTo>
                  <a:pt x="1331341" y="1514919"/>
                </a:lnTo>
                <a:lnTo>
                  <a:pt x="1367586" y="1487119"/>
                </a:lnTo>
                <a:lnTo>
                  <a:pt x="1402016" y="1457553"/>
                </a:lnTo>
                <a:lnTo>
                  <a:pt x="1434604" y="1426311"/>
                </a:lnTo>
                <a:lnTo>
                  <a:pt x="1465300" y="1393494"/>
                </a:lnTo>
                <a:lnTo>
                  <a:pt x="1494091" y="1359179"/>
                </a:lnTo>
                <a:lnTo>
                  <a:pt x="1520926" y="1323479"/>
                </a:lnTo>
                <a:lnTo>
                  <a:pt x="1545755" y="1286484"/>
                </a:lnTo>
                <a:lnTo>
                  <a:pt x="1568551" y="1248295"/>
                </a:lnTo>
                <a:lnTo>
                  <a:pt x="1589278" y="1208989"/>
                </a:lnTo>
                <a:lnTo>
                  <a:pt x="1607896" y="1168666"/>
                </a:lnTo>
                <a:lnTo>
                  <a:pt x="1624355" y="1127442"/>
                </a:lnTo>
                <a:lnTo>
                  <a:pt x="1638630" y="1085380"/>
                </a:lnTo>
                <a:lnTo>
                  <a:pt x="1650682" y="1042606"/>
                </a:lnTo>
                <a:lnTo>
                  <a:pt x="1660461" y="999185"/>
                </a:lnTo>
                <a:lnTo>
                  <a:pt x="1667941" y="955230"/>
                </a:lnTo>
                <a:lnTo>
                  <a:pt x="1673072" y="910844"/>
                </a:lnTo>
                <a:lnTo>
                  <a:pt x="1675828" y="866101"/>
                </a:lnTo>
                <a:lnTo>
                  <a:pt x="1676171" y="821105"/>
                </a:lnTo>
                <a:close/>
              </a:path>
              <a:path w="2493645" h="2362835">
                <a:moveTo>
                  <a:pt x="2493200" y="1867611"/>
                </a:moveTo>
                <a:lnTo>
                  <a:pt x="2492933" y="1823110"/>
                </a:lnTo>
                <a:lnTo>
                  <a:pt x="2488704" y="1778431"/>
                </a:lnTo>
                <a:lnTo>
                  <a:pt x="2480449" y="1733829"/>
                </a:lnTo>
                <a:lnTo>
                  <a:pt x="2468029" y="1689544"/>
                </a:lnTo>
                <a:lnTo>
                  <a:pt x="2451379" y="1645831"/>
                </a:lnTo>
                <a:lnTo>
                  <a:pt x="2430945" y="1603730"/>
                </a:lnTo>
                <a:lnTo>
                  <a:pt x="2407170" y="1564309"/>
                </a:lnTo>
                <a:lnTo>
                  <a:pt x="2380386" y="1527670"/>
                </a:lnTo>
                <a:lnTo>
                  <a:pt x="2350808" y="1493888"/>
                </a:lnTo>
                <a:lnTo>
                  <a:pt x="2318689" y="1463078"/>
                </a:lnTo>
                <a:lnTo>
                  <a:pt x="2284260" y="1435328"/>
                </a:lnTo>
                <a:lnTo>
                  <a:pt x="2247760" y="1410741"/>
                </a:lnTo>
                <a:lnTo>
                  <a:pt x="2209419" y="1389418"/>
                </a:lnTo>
                <a:lnTo>
                  <a:pt x="2169477" y="1371447"/>
                </a:lnTo>
                <a:lnTo>
                  <a:pt x="2128164" y="1356944"/>
                </a:lnTo>
                <a:lnTo>
                  <a:pt x="2085733" y="1345984"/>
                </a:lnTo>
                <a:lnTo>
                  <a:pt x="2042401" y="1338668"/>
                </a:lnTo>
                <a:lnTo>
                  <a:pt x="1998433" y="1335112"/>
                </a:lnTo>
                <a:lnTo>
                  <a:pt x="1954034" y="1335392"/>
                </a:lnTo>
                <a:lnTo>
                  <a:pt x="1909457" y="1339621"/>
                </a:lnTo>
                <a:lnTo>
                  <a:pt x="1864931" y="1347889"/>
                </a:lnTo>
                <a:lnTo>
                  <a:pt x="1820697" y="1360297"/>
                </a:lnTo>
                <a:lnTo>
                  <a:pt x="1776996" y="1376934"/>
                </a:lnTo>
                <a:lnTo>
                  <a:pt x="1734566" y="1397457"/>
                </a:lnTo>
                <a:lnTo>
                  <a:pt x="1694878" y="1421231"/>
                </a:lnTo>
                <a:lnTo>
                  <a:pt x="1658023" y="1448028"/>
                </a:lnTo>
                <a:lnTo>
                  <a:pt x="1624088" y="1477606"/>
                </a:lnTo>
                <a:lnTo>
                  <a:pt x="1593189" y="1509750"/>
                </a:lnTo>
                <a:lnTo>
                  <a:pt x="1565389" y="1544218"/>
                </a:lnTo>
                <a:lnTo>
                  <a:pt x="1540802" y="1580769"/>
                </a:lnTo>
                <a:lnTo>
                  <a:pt x="1519504" y="1619173"/>
                </a:lnTo>
                <a:lnTo>
                  <a:pt x="1501584" y="1659191"/>
                </a:lnTo>
                <a:lnTo>
                  <a:pt x="1487157" y="1700593"/>
                </a:lnTo>
                <a:lnTo>
                  <a:pt x="1476286" y="1743151"/>
                </a:lnTo>
                <a:lnTo>
                  <a:pt x="1469072" y="1786623"/>
                </a:lnTo>
                <a:lnTo>
                  <a:pt x="1465618" y="1830768"/>
                </a:lnTo>
                <a:lnTo>
                  <a:pt x="1465999" y="1875370"/>
                </a:lnTo>
                <a:lnTo>
                  <a:pt x="1470329" y="1920176"/>
                </a:lnTo>
                <a:lnTo>
                  <a:pt x="1478673" y="1964956"/>
                </a:lnTo>
                <a:lnTo>
                  <a:pt x="1491132" y="2009482"/>
                </a:lnTo>
                <a:lnTo>
                  <a:pt x="1507807" y="2053526"/>
                </a:lnTo>
                <a:lnTo>
                  <a:pt x="1527987" y="2095601"/>
                </a:lnTo>
                <a:lnTo>
                  <a:pt x="1551508" y="2134959"/>
                </a:lnTo>
                <a:lnTo>
                  <a:pt x="1578114" y="2171522"/>
                </a:lnTo>
                <a:lnTo>
                  <a:pt x="1607566" y="2205190"/>
                </a:lnTo>
                <a:lnTo>
                  <a:pt x="1639620" y="2235860"/>
                </a:lnTo>
                <a:lnTo>
                  <a:pt x="1674037" y="2263444"/>
                </a:lnTo>
                <a:lnTo>
                  <a:pt x="1710563" y="2287867"/>
                </a:lnTo>
                <a:lnTo>
                  <a:pt x="1748967" y="2309012"/>
                </a:lnTo>
                <a:lnTo>
                  <a:pt x="1788998" y="2326792"/>
                </a:lnTo>
                <a:lnTo>
                  <a:pt x="1830412" y="2341130"/>
                </a:lnTo>
                <a:lnTo>
                  <a:pt x="1872970" y="2351913"/>
                </a:lnTo>
                <a:lnTo>
                  <a:pt x="1916430" y="2359050"/>
                </a:lnTo>
                <a:lnTo>
                  <a:pt x="1960549" y="2362454"/>
                </a:lnTo>
                <a:lnTo>
                  <a:pt x="2005088" y="2362035"/>
                </a:lnTo>
                <a:lnTo>
                  <a:pt x="2049792" y="2357691"/>
                </a:lnTo>
                <a:lnTo>
                  <a:pt x="2094420" y="2349335"/>
                </a:lnTo>
                <a:lnTo>
                  <a:pt x="2138730" y="2336876"/>
                </a:lnTo>
                <a:lnTo>
                  <a:pt x="2182495" y="2320213"/>
                </a:lnTo>
                <a:lnTo>
                  <a:pt x="2224557" y="2300020"/>
                </a:lnTo>
                <a:lnTo>
                  <a:pt x="2263952" y="2276513"/>
                </a:lnTo>
                <a:lnTo>
                  <a:pt x="2300579" y="2249906"/>
                </a:lnTo>
                <a:lnTo>
                  <a:pt x="2334349" y="2220455"/>
                </a:lnTo>
                <a:lnTo>
                  <a:pt x="2365159" y="2188413"/>
                </a:lnTo>
                <a:lnTo>
                  <a:pt x="2392908" y="2154009"/>
                </a:lnTo>
                <a:lnTo>
                  <a:pt x="2417495" y="2117496"/>
                </a:lnTo>
                <a:lnTo>
                  <a:pt x="2438831" y="2079104"/>
                </a:lnTo>
                <a:lnTo>
                  <a:pt x="2456815" y="2039086"/>
                </a:lnTo>
                <a:lnTo>
                  <a:pt x="2471331" y="1997684"/>
                </a:lnTo>
                <a:lnTo>
                  <a:pt x="2482316" y="1955139"/>
                </a:lnTo>
                <a:lnTo>
                  <a:pt x="2489631" y="1911705"/>
                </a:lnTo>
                <a:lnTo>
                  <a:pt x="2493200" y="1867611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352455" y="4854128"/>
            <a:ext cx="659765" cy="659765"/>
          </a:xfrm>
          <a:custGeom>
            <a:avLst/>
            <a:gdLst/>
            <a:ahLst/>
            <a:cxnLst/>
            <a:rect l="l" t="t" r="r" b="b"/>
            <a:pathLst>
              <a:path w="659765" h="659764">
                <a:moveTo>
                  <a:pt x="320173" y="659180"/>
                </a:moveTo>
                <a:lnTo>
                  <a:pt x="274013" y="654714"/>
                </a:lnTo>
                <a:lnTo>
                  <a:pt x="229210" y="643919"/>
                </a:lnTo>
                <a:lnTo>
                  <a:pt x="186447" y="627056"/>
                </a:lnTo>
                <a:lnTo>
                  <a:pt x="146407" y="604389"/>
                </a:lnTo>
                <a:lnTo>
                  <a:pt x="109773" y="576178"/>
                </a:lnTo>
                <a:lnTo>
                  <a:pt x="77228" y="542685"/>
                </a:lnTo>
                <a:lnTo>
                  <a:pt x="49455" y="504173"/>
                </a:lnTo>
                <a:lnTo>
                  <a:pt x="27136" y="460903"/>
                </a:lnTo>
                <a:lnTo>
                  <a:pt x="11049" y="414499"/>
                </a:lnTo>
                <a:lnTo>
                  <a:pt x="2089" y="367511"/>
                </a:lnTo>
                <a:lnTo>
                  <a:pt x="0" y="320596"/>
                </a:lnTo>
                <a:lnTo>
                  <a:pt x="4524" y="274413"/>
                </a:lnTo>
                <a:lnTo>
                  <a:pt x="15405" y="229621"/>
                </a:lnTo>
                <a:lnTo>
                  <a:pt x="32387" y="186878"/>
                </a:lnTo>
                <a:lnTo>
                  <a:pt x="55212" y="146842"/>
                </a:lnTo>
                <a:lnTo>
                  <a:pt x="83624" y="110171"/>
                </a:lnTo>
                <a:lnTo>
                  <a:pt x="117366" y="77523"/>
                </a:lnTo>
                <a:lnTo>
                  <a:pt x="156181" y="49557"/>
                </a:lnTo>
                <a:lnTo>
                  <a:pt x="199814" y="26931"/>
                </a:lnTo>
                <a:lnTo>
                  <a:pt x="245880" y="10873"/>
                </a:lnTo>
                <a:lnTo>
                  <a:pt x="292595" y="1987"/>
                </a:lnTo>
                <a:lnTo>
                  <a:pt x="339294" y="0"/>
                </a:lnTo>
                <a:lnTo>
                  <a:pt x="385312" y="4634"/>
                </a:lnTo>
                <a:lnTo>
                  <a:pt x="429983" y="15615"/>
                </a:lnTo>
                <a:lnTo>
                  <a:pt x="472644" y="32669"/>
                </a:lnTo>
                <a:lnTo>
                  <a:pt x="512627" y="55519"/>
                </a:lnTo>
                <a:lnTo>
                  <a:pt x="549269" y="83890"/>
                </a:lnTo>
                <a:lnTo>
                  <a:pt x="581905" y="117508"/>
                </a:lnTo>
                <a:lnTo>
                  <a:pt x="609868" y="156097"/>
                </a:lnTo>
                <a:lnTo>
                  <a:pt x="632495" y="199382"/>
                </a:lnTo>
                <a:lnTo>
                  <a:pt x="648549" y="245460"/>
                </a:lnTo>
                <a:lnTo>
                  <a:pt x="657426" y="292239"/>
                </a:lnTo>
                <a:lnTo>
                  <a:pt x="659400" y="339037"/>
                </a:lnTo>
                <a:lnTo>
                  <a:pt x="654750" y="385169"/>
                </a:lnTo>
                <a:lnTo>
                  <a:pt x="643752" y="429950"/>
                </a:lnTo>
                <a:lnTo>
                  <a:pt x="626683" y="472697"/>
                </a:lnTo>
                <a:lnTo>
                  <a:pt x="603821" y="512727"/>
                </a:lnTo>
                <a:lnTo>
                  <a:pt x="575441" y="549354"/>
                </a:lnTo>
                <a:lnTo>
                  <a:pt x="541821" y="581896"/>
                </a:lnTo>
                <a:lnTo>
                  <a:pt x="503238" y="609668"/>
                </a:lnTo>
                <a:lnTo>
                  <a:pt x="459969" y="631987"/>
                </a:lnTo>
                <a:lnTo>
                  <a:pt x="413834" y="648078"/>
                </a:lnTo>
                <a:lnTo>
                  <a:pt x="367008" y="657056"/>
                </a:lnTo>
                <a:lnTo>
                  <a:pt x="320173" y="659180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1462849" y="2889380"/>
            <a:ext cx="333375" cy="333375"/>
          </a:xfrm>
          <a:custGeom>
            <a:avLst/>
            <a:gdLst/>
            <a:ahLst/>
            <a:cxnLst/>
            <a:rect l="l" t="t" r="r" b="b"/>
            <a:pathLst>
              <a:path w="333375" h="333375">
                <a:moveTo>
                  <a:pt x="145937" y="332803"/>
                </a:moveTo>
                <a:lnTo>
                  <a:pt x="104365" y="322284"/>
                </a:lnTo>
                <a:lnTo>
                  <a:pt x="66862" y="301621"/>
                </a:lnTo>
                <a:lnTo>
                  <a:pt x="35574" y="271640"/>
                </a:lnTo>
                <a:lnTo>
                  <a:pt x="12644" y="233164"/>
                </a:lnTo>
                <a:lnTo>
                  <a:pt x="410" y="189655"/>
                </a:lnTo>
                <a:lnTo>
                  <a:pt x="0" y="146086"/>
                </a:lnTo>
                <a:lnTo>
                  <a:pt x="10603" y="104520"/>
                </a:lnTo>
                <a:lnTo>
                  <a:pt x="31414" y="67023"/>
                </a:lnTo>
                <a:lnTo>
                  <a:pt x="61624" y="35659"/>
                </a:lnTo>
                <a:lnTo>
                  <a:pt x="100426" y="12495"/>
                </a:lnTo>
                <a:lnTo>
                  <a:pt x="143615" y="309"/>
                </a:lnTo>
                <a:lnTo>
                  <a:pt x="186973" y="0"/>
                </a:lnTo>
                <a:lnTo>
                  <a:pt x="228415" y="10701"/>
                </a:lnTo>
                <a:lnTo>
                  <a:pt x="265858" y="31546"/>
                </a:lnTo>
                <a:lnTo>
                  <a:pt x="297218" y="61669"/>
                </a:lnTo>
                <a:lnTo>
                  <a:pt x="320411" y="100125"/>
                </a:lnTo>
                <a:lnTo>
                  <a:pt x="332593" y="143367"/>
                </a:lnTo>
                <a:lnTo>
                  <a:pt x="332890" y="186841"/>
                </a:lnTo>
                <a:lnTo>
                  <a:pt x="322177" y="228399"/>
                </a:lnTo>
                <a:lnTo>
                  <a:pt x="301326" y="265895"/>
                </a:lnTo>
                <a:lnTo>
                  <a:pt x="271211" y="297181"/>
                </a:lnTo>
                <a:lnTo>
                  <a:pt x="232706" y="320110"/>
                </a:lnTo>
                <a:lnTo>
                  <a:pt x="189432" y="332353"/>
                </a:lnTo>
                <a:lnTo>
                  <a:pt x="145937" y="332803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2455877" y="2232143"/>
            <a:ext cx="460375" cy="460375"/>
          </a:xfrm>
          <a:custGeom>
            <a:avLst/>
            <a:gdLst/>
            <a:ahLst/>
            <a:cxnLst/>
            <a:rect l="l" t="t" r="r" b="b"/>
            <a:pathLst>
              <a:path w="460375" h="460375">
                <a:moveTo>
                  <a:pt x="231538" y="460058"/>
                </a:moveTo>
                <a:lnTo>
                  <a:pt x="187227" y="456170"/>
                </a:lnTo>
                <a:lnTo>
                  <a:pt x="144821" y="443976"/>
                </a:lnTo>
                <a:lnTo>
                  <a:pt x="105558" y="423951"/>
                </a:lnTo>
                <a:lnTo>
                  <a:pt x="70675" y="396571"/>
                </a:lnTo>
                <a:lnTo>
                  <a:pt x="41412" y="362310"/>
                </a:lnTo>
                <a:lnTo>
                  <a:pt x="19005" y="321644"/>
                </a:lnTo>
                <a:lnTo>
                  <a:pt x="4863" y="277000"/>
                </a:lnTo>
                <a:lnTo>
                  <a:pt x="0" y="231913"/>
                </a:lnTo>
                <a:lnTo>
                  <a:pt x="3945" y="187574"/>
                </a:lnTo>
                <a:lnTo>
                  <a:pt x="16233" y="145179"/>
                </a:lnTo>
                <a:lnTo>
                  <a:pt x="36394" y="105919"/>
                </a:lnTo>
                <a:lnTo>
                  <a:pt x="63961" y="70989"/>
                </a:lnTo>
                <a:lnTo>
                  <a:pt x="98465" y="41581"/>
                </a:lnTo>
                <a:lnTo>
                  <a:pt x="139438" y="18888"/>
                </a:lnTo>
                <a:lnTo>
                  <a:pt x="183759" y="4781"/>
                </a:lnTo>
                <a:lnTo>
                  <a:pt x="228611" y="0"/>
                </a:lnTo>
                <a:lnTo>
                  <a:pt x="272785" y="4045"/>
                </a:lnTo>
                <a:lnTo>
                  <a:pt x="315077" y="16421"/>
                </a:lnTo>
                <a:lnTo>
                  <a:pt x="354280" y="36627"/>
                </a:lnTo>
                <a:lnTo>
                  <a:pt x="389186" y="64165"/>
                </a:lnTo>
                <a:lnTo>
                  <a:pt x="418589" y="98538"/>
                </a:lnTo>
                <a:lnTo>
                  <a:pt x="441283" y="139246"/>
                </a:lnTo>
                <a:lnTo>
                  <a:pt x="455384" y="183604"/>
                </a:lnTo>
                <a:lnTo>
                  <a:pt x="460150" y="228545"/>
                </a:lnTo>
                <a:lnTo>
                  <a:pt x="456086" y="272830"/>
                </a:lnTo>
                <a:lnTo>
                  <a:pt x="443694" y="315218"/>
                </a:lnTo>
                <a:lnTo>
                  <a:pt x="423478" y="354470"/>
                </a:lnTo>
                <a:lnTo>
                  <a:pt x="395942" y="389346"/>
                </a:lnTo>
                <a:lnTo>
                  <a:pt x="361590" y="418608"/>
                </a:lnTo>
                <a:lnTo>
                  <a:pt x="320925" y="441014"/>
                </a:lnTo>
                <a:lnTo>
                  <a:pt x="276516" y="455164"/>
                </a:lnTo>
                <a:lnTo>
                  <a:pt x="231538" y="460058"/>
                </a:lnTo>
                <a:close/>
              </a:path>
            </a:pathLst>
          </a:custGeom>
          <a:solidFill>
            <a:srgbClr val="24005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0" name="object 20" descr=""/>
          <p:cNvGrpSpPr/>
          <p:nvPr/>
        </p:nvGrpSpPr>
        <p:grpSpPr>
          <a:xfrm>
            <a:off x="0" y="0"/>
            <a:ext cx="7348220" cy="10287000"/>
            <a:chOff x="0" y="0"/>
            <a:chExt cx="7348220" cy="10287000"/>
          </a:xfrm>
        </p:grpSpPr>
        <p:sp>
          <p:nvSpPr>
            <p:cNvPr id="21" name="object 21" descr=""/>
            <p:cNvSpPr/>
            <p:nvPr/>
          </p:nvSpPr>
          <p:spPr>
            <a:xfrm>
              <a:off x="4119105" y="1387347"/>
              <a:ext cx="3012440" cy="2700655"/>
            </a:xfrm>
            <a:custGeom>
              <a:avLst/>
              <a:gdLst/>
              <a:ahLst/>
              <a:cxnLst/>
              <a:rect l="l" t="t" r="r" b="b"/>
              <a:pathLst>
                <a:path w="3012440" h="2700654">
                  <a:moveTo>
                    <a:pt x="3012148" y="548182"/>
                  </a:moveTo>
                  <a:lnTo>
                    <a:pt x="2963748" y="437692"/>
                  </a:lnTo>
                  <a:lnTo>
                    <a:pt x="2839936" y="207886"/>
                  </a:lnTo>
                  <a:lnTo>
                    <a:pt x="2672765" y="11176"/>
                  </a:lnTo>
                  <a:lnTo>
                    <a:pt x="2494267" y="0"/>
                  </a:lnTo>
                  <a:lnTo>
                    <a:pt x="2443416" y="39890"/>
                  </a:lnTo>
                  <a:lnTo>
                    <a:pt x="2400719" y="74574"/>
                  </a:lnTo>
                  <a:lnTo>
                    <a:pt x="2364308" y="105041"/>
                  </a:lnTo>
                  <a:lnTo>
                    <a:pt x="2303018" y="157302"/>
                  </a:lnTo>
                  <a:lnTo>
                    <a:pt x="2274455" y="181076"/>
                  </a:lnTo>
                  <a:lnTo>
                    <a:pt x="2212289" y="228879"/>
                  </a:lnTo>
                  <a:lnTo>
                    <a:pt x="2175002" y="254901"/>
                  </a:lnTo>
                  <a:lnTo>
                    <a:pt x="2131123" y="283641"/>
                  </a:lnTo>
                  <a:lnTo>
                    <a:pt x="2078812" y="316115"/>
                  </a:lnTo>
                  <a:lnTo>
                    <a:pt x="1589341" y="535736"/>
                  </a:lnTo>
                  <a:lnTo>
                    <a:pt x="1589341" y="1454454"/>
                  </a:lnTo>
                  <a:lnTo>
                    <a:pt x="1565897" y="1501838"/>
                  </a:lnTo>
                  <a:lnTo>
                    <a:pt x="1476794" y="1618068"/>
                  </a:lnTo>
                  <a:lnTo>
                    <a:pt x="1281036" y="1833613"/>
                  </a:lnTo>
                  <a:lnTo>
                    <a:pt x="1242009" y="1879561"/>
                  </a:lnTo>
                  <a:lnTo>
                    <a:pt x="1214145" y="1915401"/>
                  </a:lnTo>
                  <a:lnTo>
                    <a:pt x="1182814" y="1957895"/>
                  </a:lnTo>
                  <a:lnTo>
                    <a:pt x="1150404" y="2005088"/>
                  </a:lnTo>
                  <a:lnTo>
                    <a:pt x="1119301" y="2055037"/>
                  </a:lnTo>
                  <a:lnTo>
                    <a:pt x="1091857" y="2105774"/>
                  </a:lnTo>
                  <a:lnTo>
                    <a:pt x="1070470" y="2155355"/>
                  </a:lnTo>
                  <a:lnTo>
                    <a:pt x="1057516" y="2201811"/>
                  </a:lnTo>
                  <a:lnTo>
                    <a:pt x="1055357" y="2243213"/>
                  </a:lnTo>
                  <a:lnTo>
                    <a:pt x="1054214" y="2244509"/>
                  </a:lnTo>
                  <a:lnTo>
                    <a:pt x="1049858" y="2266289"/>
                  </a:lnTo>
                  <a:lnTo>
                    <a:pt x="1047661" y="2290330"/>
                  </a:lnTo>
                  <a:lnTo>
                    <a:pt x="1049299" y="2313406"/>
                  </a:lnTo>
                  <a:lnTo>
                    <a:pt x="1056424" y="2332291"/>
                  </a:lnTo>
                  <a:lnTo>
                    <a:pt x="1082192" y="2363343"/>
                  </a:lnTo>
                  <a:lnTo>
                    <a:pt x="1056271" y="2332139"/>
                  </a:lnTo>
                  <a:lnTo>
                    <a:pt x="1049147" y="2313254"/>
                  </a:lnTo>
                  <a:lnTo>
                    <a:pt x="1047508" y="2290178"/>
                  </a:lnTo>
                  <a:lnTo>
                    <a:pt x="1049705" y="2266137"/>
                  </a:lnTo>
                  <a:lnTo>
                    <a:pt x="1054061" y="2244356"/>
                  </a:lnTo>
                  <a:lnTo>
                    <a:pt x="1055204" y="2243061"/>
                  </a:lnTo>
                  <a:lnTo>
                    <a:pt x="1057363" y="2201659"/>
                  </a:lnTo>
                  <a:lnTo>
                    <a:pt x="1070317" y="2155202"/>
                  </a:lnTo>
                  <a:lnTo>
                    <a:pt x="1091704" y="2105622"/>
                  </a:lnTo>
                  <a:lnTo>
                    <a:pt x="1119149" y="2054885"/>
                  </a:lnTo>
                  <a:lnTo>
                    <a:pt x="1150251" y="2004936"/>
                  </a:lnTo>
                  <a:lnTo>
                    <a:pt x="1182662" y="1957743"/>
                  </a:lnTo>
                  <a:lnTo>
                    <a:pt x="1213993" y="1915248"/>
                  </a:lnTo>
                  <a:lnTo>
                    <a:pt x="1241856" y="1879409"/>
                  </a:lnTo>
                  <a:lnTo>
                    <a:pt x="1247533" y="1839772"/>
                  </a:lnTo>
                  <a:lnTo>
                    <a:pt x="1250429" y="1819541"/>
                  </a:lnTo>
                  <a:lnTo>
                    <a:pt x="1253909" y="1766417"/>
                  </a:lnTo>
                  <a:lnTo>
                    <a:pt x="1250594" y="1722831"/>
                  </a:lnTo>
                  <a:lnTo>
                    <a:pt x="1238745" y="1691538"/>
                  </a:lnTo>
                  <a:lnTo>
                    <a:pt x="1256512" y="1663103"/>
                  </a:lnTo>
                  <a:lnTo>
                    <a:pt x="1295336" y="1594891"/>
                  </a:lnTo>
                  <a:lnTo>
                    <a:pt x="1333436" y="1512531"/>
                  </a:lnTo>
                  <a:lnTo>
                    <a:pt x="1336014" y="1500835"/>
                  </a:lnTo>
                  <a:lnTo>
                    <a:pt x="1348625" y="1443697"/>
                  </a:lnTo>
                  <a:lnTo>
                    <a:pt x="1349044" y="1441818"/>
                  </a:lnTo>
                  <a:lnTo>
                    <a:pt x="1349235" y="1441792"/>
                  </a:lnTo>
                  <a:lnTo>
                    <a:pt x="1354543" y="1440192"/>
                  </a:lnTo>
                  <a:lnTo>
                    <a:pt x="1380934" y="1432280"/>
                  </a:lnTo>
                  <a:lnTo>
                    <a:pt x="1412049" y="1414449"/>
                  </a:lnTo>
                  <a:lnTo>
                    <a:pt x="1438795" y="1385747"/>
                  </a:lnTo>
                  <a:lnTo>
                    <a:pt x="1457439" y="1343609"/>
                  </a:lnTo>
                  <a:lnTo>
                    <a:pt x="1474444" y="1342313"/>
                  </a:lnTo>
                  <a:lnTo>
                    <a:pt x="1481582" y="1339278"/>
                  </a:lnTo>
                  <a:lnTo>
                    <a:pt x="1489608" y="1355890"/>
                  </a:lnTo>
                  <a:lnTo>
                    <a:pt x="1511858" y="1392440"/>
                  </a:lnTo>
                  <a:lnTo>
                    <a:pt x="1545590" y="1428940"/>
                  </a:lnTo>
                  <a:lnTo>
                    <a:pt x="1588046" y="1445437"/>
                  </a:lnTo>
                  <a:lnTo>
                    <a:pt x="1589341" y="1454454"/>
                  </a:lnTo>
                  <a:lnTo>
                    <a:pt x="1589341" y="535736"/>
                  </a:lnTo>
                  <a:lnTo>
                    <a:pt x="1566760" y="545858"/>
                  </a:lnTo>
                  <a:lnTo>
                    <a:pt x="1194993" y="721436"/>
                  </a:lnTo>
                  <a:lnTo>
                    <a:pt x="984580" y="838250"/>
                  </a:lnTo>
                  <a:lnTo>
                    <a:pt x="984732" y="838403"/>
                  </a:lnTo>
                  <a:lnTo>
                    <a:pt x="983602" y="839698"/>
                  </a:lnTo>
                  <a:lnTo>
                    <a:pt x="949375" y="885024"/>
                  </a:lnTo>
                  <a:lnTo>
                    <a:pt x="920534" y="929474"/>
                  </a:lnTo>
                  <a:lnTo>
                    <a:pt x="889139" y="986015"/>
                  </a:lnTo>
                  <a:lnTo>
                    <a:pt x="859142" y="1052766"/>
                  </a:lnTo>
                  <a:lnTo>
                    <a:pt x="810450" y="1109268"/>
                  </a:lnTo>
                  <a:lnTo>
                    <a:pt x="698919" y="1236789"/>
                  </a:lnTo>
                  <a:lnTo>
                    <a:pt x="576364" y="1372323"/>
                  </a:lnTo>
                  <a:lnTo>
                    <a:pt x="494576" y="1452880"/>
                  </a:lnTo>
                  <a:lnTo>
                    <a:pt x="460527" y="1487754"/>
                  </a:lnTo>
                  <a:lnTo>
                    <a:pt x="429412" y="1533829"/>
                  </a:lnTo>
                  <a:lnTo>
                    <a:pt x="402056" y="1584210"/>
                  </a:lnTo>
                  <a:lnTo>
                    <a:pt x="379298" y="1631975"/>
                  </a:lnTo>
                  <a:lnTo>
                    <a:pt x="361988" y="1670202"/>
                  </a:lnTo>
                  <a:lnTo>
                    <a:pt x="313016" y="1762925"/>
                  </a:lnTo>
                  <a:lnTo>
                    <a:pt x="229730" y="1914791"/>
                  </a:lnTo>
                  <a:lnTo>
                    <a:pt x="116255" y="2119287"/>
                  </a:lnTo>
                  <a:lnTo>
                    <a:pt x="0" y="2341549"/>
                  </a:lnTo>
                  <a:lnTo>
                    <a:pt x="24955" y="2347887"/>
                  </a:lnTo>
                  <a:lnTo>
                    <a:pt x="87363" y="2352776"/>
                  </a:lnTo>
                  <a:lnTo>
                    <a:pt x="168541" y="2335047"/>
                  </a:lnTo>
                  <a:lnTo>
                    <a:pt x="249834" y="2273516"/>
                  </a:lnTo>
                  <a:lnTo>
                    <a:pt x="320840" y="2178342"/>
                  </a:lnTo>
                  <a:lnTo>
                    <a:pt x="420712" y="2037956"/>
                  </a:lnTo>
                  <a:lnTo>
                    <a:pt x="509752" y="1910854"/>
                  </a:lnTo>
                  <a:lnTo>
                    <a:pt x="548259" y="1855482"/>
                  </a:lnTo>
                  <a:lnTo>
                    <a:pt x="550024" y="1853780"/>
                  </a:lnTo>
                  <a:lnTo>
                    <a:pt x="554710" y="1848866"/>
                  </a:lnTo>
                  <a:lnTo>
                    <a:pt x="561454" y="1841042"/>
                  </a:lnTo>
                  <a:lnTo>
                    <a:pt x="569074" y="1830959"/>
                  </a:lnTo>
                  <a:lnTo>
                    <a:pt x="584479" y="2227567"/>
                  </a:lnTo>
                  <a:lnTo>
                    <a:pt x="659282" y="2546502"/>
                  </a:lnTo>
                  <a:lnTo>
                    <a:pt x="697852" y="2642870"/>
                  </a:lnTo>
                  <a:lnTo>
                    <a:pt x="742315" y="2698127"/>
                  </a:lnTo>
                  <a:lnTo>
                    <a:pt x="800214" y="2700121"/>
                  </a:lnTo>
                  <a:lnTo>
                    <a:pt x="822731" y="2680322"/>
                  </a:lnTo>
                  <a:lnTo>
                    <a:pt x="839647" y="2652611"/>
                  </a:lnTo>
                  <a:lnTo>
                    <a:pt x="851484" y="2617673"/>
                  </a:lnTo>
                  <a:lnTo>
                    <a:pt x="858761" y="2576207"/>
                  </a:lnTo>
                  <a:lnTo>
                    <a:pt x="861949" y="2530094"/>
                  </a:lnTo>
                  <a:lnTo>
                    <a:pt x="861898" y="2500325"/>
                  </a:lnTo>
                  <a:lnTo>
                    <a:pt x="858570" y="2419553"/>
                  </a:lnTo>
                  <a:lnTo>
                    <a:pt x="852919" y="2358898"/>
                  </a:lnTo>
                  <a:lnTo>
                    <a:pt x="845337" y="2295182"/>
                  </a:lnTo>
                  <a:lnTo>
                    <a:pt x="836358" y="2229091"/>
                  </a:lnTo>
                  <a:lnTo>
                    <a:pt x="843775" y="2188870"/>
                  </a:lnTo>
                  <a:lnTo>
                    <a:pt x="848741" y="2139035"/>
                  </a:lnTo>
                  <a:lnTo>
                    <a:pt x="851395" y="2083409"/>
                  </a:lnTo>
                  <a:lnTo>
                    <a:pt x="851877" y="2025853"/>
                  </a:lnTo>
                  <a:lnTo>
                    <a:pt x="850341" y="1970163"/>
                  </a:lnTo>
                  <a:lnTo>
                    <a:pt x="846924" y="1920189"/>
                  </a:lnTo>
                  <a:lnTo>
                    <a:pt x="841756" y="1879739"/>
                  </a:lnTo>
                  <a:lnTo>
                    <a:pt x="841667" y="1879409"/>
                  </a:lnTo>
                  <a:lnTo>
                    <a:pt x="834986" y="1852676"/>
                  </a:lnTo>
                  <a:lnTo>
                    <a:pt x="857084" y="1839772"/>
                  </a:lnTo>
                  <a:lnTo>
                    <a:pt x="881240" y="2016315"/>
                  </a:lnTo>
                  <a:lnTo>
                    <a:pt x="1069251" y="2476411"/>
                  </a:lnTo>
                  <a:lnTo>
                    <a:pt x="1081011" y="2500325"/>
                  </a:lnTo>
                  <a:lnTo>
                    <a:pt x="1112507" y="2549918"/>
                  </a:lnTo>
                  <a:lnTo>
                    <a:pt x="1158087" y="2591930"/>
                  </a:lnTo>
                  <a:lnTo>
                    <a:pt x="1212088" y="2593124"/>
                  </a:lnTo>
                  <a:lnTo>
                    <a:pt x="1238681" y="2567838"/>
                  </a:lnTo>
                  <a:lnTo>
                    <a:pt x="1251115" y="2530094"/>
                  </a:lnTo>
                  <a:lnTo>
                    <a:pt x="1251127" y="2528900"/>
                  </a:lnTo>
                  <a:lnTo>
                    <a:pt x="1251712" y="2482507"/>
                  </a:lnTo>
                  <a:lnTo>
                    <a:pt x="1242796" y="2427719"/>
                  </a:lnTo>
                  <a:lnTo>
                    <a:pt x="1234376" y="2396744"/>
                  </a:lnTo>
                  <a:lnTo>
                    <a:pt x="1226705" y="2368512"/>
                  </a:lnTo>
                  <a:lnTo>
                    <a:pt x="1271612" y="2344420"/>
                  </a:lnTo>
                  <a:lnTo>
                    <a:pt x="1313484" y="2316086"/>
                  </a:lnTo>
                  <a:lnTo>
                    <a:pt x="1352613" y="2284285"/>
                  </a:lnTo>
                  <a:lnTo>
                    <a:pt x="1389202" y="2249767"/>
                  </a:lnTo>
                  <a:lnTo>
                    <a:pt x="1423428" y="2213279"/>
                  </a:lnTo>
                  <a:lnTo>
                    <a:pt x="1455496" y="2175586"/>
                  </a:lnTo>
                  <a:lnTo>
                    <a:pt x="1485582" y="2137448"/>
                  </a:lnTo>
                  <a:lnTo>
                    <a:pt x="1513878" y="2099627"/>
                  </a:lnTo>
                  <a:lnTo>
                    <a:pt x="1540586" y="2062861"/>
                  </a:lnTo>
                  <a:lnTo>
                    <a:pt x="1569046" y="2021992"/>
                  </a:lnTo>
                  <a:lnTo>
                    <a:pt x="1595755" y="1985225"/>
                  </a:lnTo>
                  <a:lnTo>
                    <a:pt x="1620799" y="1953374"/>
                  </a:lnTo>
                  <a:lnTo>
                    <a:pt x="1644319" y="1927250"/>
                  </a:lnTo>
                  <a:lnTo>
                    <a:pt x="1734324" y="1839899"/>
                  </a:lnTo>
                  <a:lnTo>
                    <a:pt x="1969020" y="1606270"/>
                  </a:lnTo>
                  <a:lnTo>
                    <a:pt x="2032050" y="1566900"/>
                  </a:lnTo>
                  <a:lnTo>
                    <a:pt x="2185708" y="1440484"/>
                  </a:lnTo>
                  <a:lnTo>
                    <a:pt x="2271331" y="1339278"/>
                  </a:lnTo>
                  <a:lnTo>
                    <a:pt x="2376855" y="1214539"/>
                  </a:lnTo>
                  <a:lnTo>
                    <a:pt x="2552357" y="876604"/>
                  </a:lnTo>
                  <a:lnTo>
                    <a:pt x="2575217" y="840282"/>
                  </a:lnTo>
                  <a:lnTo>
                    <a:pt x="2651658" y="752373"/>
                  </a:lnTo>
                  <a:lnTo>
                    <a:pt x="2793390" y="644474"/>
                  </a:lnTo>
                  <a:lnTo>
                    <a:pt x="3012148" y="548182"/>
                  </a:lnTo>
                  <a:close/>
                </a:path>
              </a:pathLst>
            </a:custGeom>
            <a:solidFill>
              <a:srgbClr val="2400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5179747" y="3472370"/>
              <a:ext cx="299085" cy="351155"/>
            </a:xfrm>
            <a:custGeom>
              <a:avLst/>
              <a:gdLst/>
              <a:ahLst/>
              <a:cxnLst/>
              <a:rect l="l" t="t" r="r" b="b"/>
              <a:pathLst>
                <a:path w="299085" h="351154">
                  <a:moveTo>
                    <a:pt x="119332" y="350528"/>
                  </a:moveTo>
                  <a:lnTo>
                    <a:pt x="75241" y="348918"/>
                  </a:lnTo>
                  <a:lnTo>
                    <a:pt x="40653" y="322897"/>
                  </a:lnTo>
                  <a:lnTo>
                    <a:pt x="16189" y="283393"/>
                  </a:lnTo>
                  <a:lnTo>
                    <a:pt x="2466" y="241333"/>
                  </a:lnTo>
                  <a:lnTo>
                    <a:pt x="0" y="198145"/>
                  </a:lnTo>
                  <a:lnTo>
                    <a:pt x="6880" y="155307"/>
                  </a:lnTo>
                  <a:lnTo>
                    <a:pt x="22488" y="114761"/>
                  </a:lnTo>
                  <a:lnTo>
                    <a:pt x="46205" y="78451"/>
                  </a:lnTo>
                  <a:lnTo>
                    <a:pt x="93713" y="34332"/>
                  </a:lnTo>
                  <a:lnTo>
                    <a:pt x="141201" y="6919"/>
                  </a:lnTo>
                  <a:lnTo>
                    <a:pt x="177545" y="0"/>
                  </a:lnTo>
                  <a:lnTo>
                    <a:pt x="193536" y="2039"/>
                  </a:lnTo>
                  <a:lnTo>
                    <a:pt x="235190" y="23625"/>
                  </a:lnTo>
                  <a:lnTo>
                    <a:pt x="273259" y="59616"/>
                  </a:lnTo>
                  <a:lnTo>
                    <a:pt x="296869" y="106623"/>
                  </a:lnTo>
                  <a:lnTo>
                    <a:pt x="298839" y="139677"/>
                  </a:lnTo>
                  <a:lnTo>
                    <a:pt x="291440" y="171557"/>
                  </a:lnTo>
                  <a:lnTo>
                    <a:pt x="257535" y="226525"/>
                  </a:lnTo>
                  <a:lnTo>
                    <a:pt x="221048" y="263715"/>
                  </a:lnTo>
                  <a:lnTo>
                    <a:pt x="201409" y="281348"/>
                  </a:lnTo>
                  <a:lnTo>
                    <a:pt x="182283" y="298968"/>
                  </a:lnTo>
                  <a:lnTo>
                    <a:pt x="167951" y="314253"/>
                  </a:lnTo>
                  <a:lnTo>
                    <a:pt x="153285" y="328763"/>
                  </a:lnTo>
                  <a:lnTo>
                    <a:pt x="137380" y="341265"/>
                  </a:lnTo>
                  <a:lnTo>
                    <a:pt x="119332" y="3505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77882" y="3515981"/>
              <a:ext cx="165463" cy="210707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7347623" cy="10286998"/>
            </a:xfrm>
            <a:prstGeom prst="rect">
              <a:avLst/>
            </a:prstGeom>
          </p:spPr>
        </p:pic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58213" rIns="0" bIns="0" rtlCol="0" vert="horz">
            <a:spAutoFit/>
          </a:bodyPr>
          <a:lstStyle/>
          <a:p>
            <a:pPr marL="3893820">
              <a:lnSpc>
                <a:spcPct val="100000"/>
              </a:lnSpc>
              <a:spcBef>
                <a:spcPts val="100"/>
              </a:spcBef>
            </a:pPr>
            <a:r>
              <a:rPr dirty="0" sz="9200" spc="-770">
                <a:latin typeface="Arial Black"/>
                <a:cs typeface="Arial Black"/>
              </a:rPr>
              <a:t>Example</a:t>
            </a:r>
            <a:r>
              <a:rPr dirty="0" sz="9200" spc="-880">
                <a:latin typeface="Arial Black"/>
                <a:cs typeface="Arial Black"/>
              </a:rPr>
              <a:t> </a:t>
            </a:r>
            <a:r>
              <a:rPr dirty="0" sz="9200" spc="-885">
                <a:latin typeface="Arial Black"/>
                <a:cs typeface="Arial Black"/>
              </a:rPr>
              <a:t>Use</a:t>
            </a:r>
            <a:r>
              <a:rPr dirty="0" sz="9200" spc="-880">
                <a:latin typeface="Arial Black"/>
                <a:cs typeface="Arial Black"/>
              </a:rPr>
              <a:t> </a:t>
            </a:r>
            <a:r>
              <a:rPr dirty="0" sz="9200" spc="-900">
                <a:latin typeface="Arial Black"/>
                <a:cs typeface="Arial Black"/>
              </a:rPr>
              <a:t>Case</a:t>
            </a:r>
            <a:endParaRPr sz="9200">
              <a:latin typeface="Arial Black"/>
              <a:cs typeface="Arial Black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7579860" y="4251423"/>
            <a:ext cx="10471785" cy="4835525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algn="ctr" marL="12700" marR="5080">
              <a:lnSpc>
                <a:spcPts val="4730"/>
              </a:lnSpc>
              <a:spcBef>
                <a:spcPts val="234"/>
              </a:spcBef>
            </a:pP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4000" spc="-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manager</a:t>
            </a:r>
            <a:r>
              <a:rPr dirty="0" sz="40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dirty="0" sz="40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Foodmartt</a:t>
            </a:r>
            <a:r>
              <a:rPr dirty="0" sz="40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receives</a:t>
            </a:r>
            <a:r>
              <a:rPr dirty="0" sz="40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40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 spc="-10">
                <a:solidFill>
                  <a:srgbClr val="FFFFFF"/>
                </a:solidFill>
                <a:latin typeface="Arial MT"/>
                <a:cs typeface="Arial MT"/>
              </a:rPr>
              <a:t>complaint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dirty="0" sz="40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some</a:t>
            </a:r>
            <a:r>
              <a:rPr dirty="0" sz="40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Brocolli</a:t>
            </a:r>
            <a:r>
              <a:rPr dirty="0" sz="40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they</a:t>
            </a:r>
            <a:r>
              <a:rPr dirty="0" sz="40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sold</a:t>
            </a:r>
            <a:r>
              <a:rPr dirty="0" sz="40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was</a:t>
            </a:r>
            <a:r>
              <a:rPr dirty="0" sz="40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had</a:t>
            </a:r>
            <a:r>
              <a:rPr dirty="0" sz="40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 spc="-10">
                <a:solidFill>
                  <a:srgbClr val="FFFFFF"/>
                </a:solidFill>
                <a:latin typeface="Arial MT"/>
                <a:cs typeface="Arial MT"/>
              </a:rPr>
              <a:t>already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gone</a:t>
            </a:r>
            <a:r>
              <a:rPr dirty="0" sz="40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bad.</a:t>
            </a:r>
            <a:r>
              <a:rPr dirty="0" sz="40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40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manager</a:t>
            </a:r>
            <a:r>
              <a:rPr dirty="0" sz="40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40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supossed</a:t>
            </a:r>
            <a:r>
              <a:rPr dirty="0" sz="40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40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 spc="-10">
                <a:solidFill>
                  <a:srgbClr val="FFFFFF"/>
                </a:solidFill>
                <a:latin typeface="Arial MT"/>
                <a:cs typeface="Arial MT"/>
              </a:rPr>
              <a:t>solve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dirty="0" sz="40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dirty="0" sz="40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soon</a:t>
            </a:r>
            <a:r>
              <a:rPr dirty="0" sz="40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dirty="0" sz="40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possible.</a:t>
            </a:r>
            <a:r>
              <a:rPr dirty="0" sz="40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Formetl,</a:t>
            </a:r>
            <a:r>
              <a:rPr dirty="0" sz="400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they</a:t>
            </a:r>
            <a:r>
              <a:rPr dirty="0" sz="40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 spc="-10">
                <a:solidFill>
                  <a:srgbClr val="FFFFFF"/>
                </a:solidFill>
                <a:latin typeface="Arial MT"/>
                <a:cs typeface="Arial MT"/>
              </a:rPr>
              <a:t>would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have</a:t>
            </a:r>
            <a:r>
              <a:rPr dirty="0" sz="40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40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make</a:t>
            </a:r>
            <a:r>
              <a:rPr dirty="0" sz="40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several</a:t>
            </a:r>
            <a:r>
              <a:rPr dirty="0" sz="40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calls</a:t>
            </a:r>
            <a:r>
              <a:rPr dirty="0" sz="40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40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get</a:t>
            </a:r>
            <a:r>
              <a:rPr dirty="0" sz="40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40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 spc="-20">
                <a:solidFill>
                  <a:srgbClr val="FFFFFF"/>
                </a:solidFill>
                <a:latin typeface="Arial MT"/>
                <a:cs typeface="Arial MT"/>
              </a:rPr>
              <a:t>know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provenance</a:t>
            </a:r>
            <a:r>
              <a:rPr dirty="0" sz="40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40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deal</a:t>
            </a:r>
            <a:r>
              <a:rPr dirty="0" sz="400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dirty="0" sz="40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issue.</a:t>
            </a:r>
            <a:r>
              <a:rPr dirty="0" sz="400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But</a:t>
            </a:r>
            <a:r>
              <a:rPr dirty="0" sz="40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now</a:t>
            </a:r>
            <a:r>
              <a:rPr dirty="0" sz="400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 spc="-20">
                <a:solidFill>
                  <a:srgbClr val="FFFFFF"/>
                </a:solidFill>
                <a:latin typeface="Arial MT"/>
                <a:cs typeface="Arial MT"/>
              </a:rPr>
              <a:t>with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dirty="0" sz="40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dirty="0" sz="40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sharing</a:t>
            </a:r>
            <a:r>
              <a:rPr dirty="0" sz="40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platform</a:t>
            </a:r>
            <a:r>
              <a:rPr dirty="0" sz="40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its</a:t>
            </a:r>
            <a:r>
              <a:rPr dirty="0" sz="40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40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easy</a:t>
            </a:r>
            <a:r>
              <a:rPr dirty="0" sz="40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dirty="0" sz="40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ABC</a:t>
            </a:r>
            <a:r>
              <a:rPr dirty="0" sz="40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 spc="-25">
                <a:solidFill>
                  <a:srgbClr val="FFFFFF"/>
                </a:solidFill>
                <a:latin typeface="Arial MT"/>
                <a:cs typeface="Arial MT"/>
              </a:rPr>
              <a:t>or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unlcoking</a:t>
            </a:r>
            <a:r>
              <a:rPr dirty="0" sz="4000" spc="-11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>
                <a:solidFill>
                  <a:srgbClr val="FFFFFF"/>
                </a:solidFill>
                <a:latin typeface="Arial MT"/>
                <a:cs typeface="Arial MT"/>
              </a:rPr>
              <a:t>your</a:t>
            </a:r>
            <a:r>
              <a:rPr dirty="0" sz="4000" spc="-1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4000" spc="-10">
                <a:solidFill>
                  <a:srgbClr val="FFFFFF"/>
                </a:solidFill>
                <a:latin typeface="Arial MT"/>
                <a:cs typeface="Arial MT"/>
              </a:rPr>
              <a:t>phone</a:t>
            </a:r>
            <a:endParaRPr sz="4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88142"/>
            <a:ext cx="5341107" cy="979885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58854" y="374956"/>
            <a:ext cx="7221855" cy="1427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200" spc="-700">
                <a:latin typeface="Arial Black"/>
                <a:cs typeface="Arial Black"/>
              </a:rPr>
              <a:t>System</a:t>
            </a:r>
            <a:r>
              <a:rPr dirty="0" sz="9200" spc="-885">
                <a:latin typeface="Arial Black"/>
                <a:cs typeface="Arial Black"/>
              </a:rPr>
              <a:t> </a:t>
            </a:r>
            <a:r>
              <a:rPr dirty="0" sz="9200" spc="-780">
                <a:latin typeface="Arial Black"/>
                <a:cs typeface="Arial Black"/>
              </a:rPr>
              <a:t>Flow</a:t>
            </a:r>
            <a:endParaRPr sz="9200">
              <a:latin typeface="Arial Black"/>
              <a:cs typeface="Arial Black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18763" y="3040092"/>
            <a:ext cx="190500" cy="19049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18763" y="3783042"/>
            <a:ext cx="190500" cy="19049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18763" y="4525992"/>
            <a:ext cx="190500" cy="19049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18763" y="5268941"/>
            <a:ext cx="190500" cy="19049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18763" y="6011891"/>
            <a:ext cx="190500" cy="19049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18763" y="6754841"/>
            <a:ext cx="190500" cy="19049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18763" y="7497791"/>
            <a:ext cx="190500" cy="190499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7244808" y="2667194"/>
            <a:ext cx="10325100" cy="5226050"/>
          </a:xfrm>
          <a:prstGeom prst="rect">
            <a:avLst/>
          </a:prstGeom>
        </p:spPr>
        <p:txBody>
          <a:bodyPr wrap="square" lIns="0" tIns="1155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z="4200">
                <a:solidFill>
                  <a:srgbClr val="FFFFFF"/>
                </a:solidFill>
                <a:latin typeface="Lucida Sans Unicode"/>
                <a:cs typeface="Lucida Sans Unicode"/>
              </a:rPr>
              <a:t>Farmer</a:t>
            </a:r>
            <a:r>
              <a:rPr dirty="0" sz="4200" spc="-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200" spc="-20">
                <a:solidFill>
                  <a:srgbClr val="FFFFFF"/>
                </a:solidFill>
                <a:latin typeface="Lucida Sans Unicode"/>
                <a:cs typeface="Lucida Sans Unicode"/>
              </a:rPr>
              <a:t>Registration</a:t>
            </a:r>
            <a:r>
              <a:rPr dirty="0" sz="4200" spc="-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200" spc="-155">
                <a:solidFill>
                  <a:srgbClr val="FFFFFF"/>
                </a:solidFill>
                <a:latin typeface="Lucida Sans Unicode"/>
                <a:cs typeface="Lucida Sans Unicode"/>
              </a:rPr>
              <a:t>&amp;</a:t>
            </a:r>
            <a:r>
              <a:rPr dirty="0" sz="4200" spc="-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200" spc="-10">
                <a:solidFill>
                  <a:srgbClr val="FFFFFF"/>
                </a:solidFill>
                <a:latin typeface="Lucida Sans Unicode"/>
                <a:cs typeface="Lucida Sans Unicode"/>
              </a:rPr>
              <a:t>Listing</a:t>
            </a:r>
            <a:endParaRPr sz="4200">
              <a:latin typeface="Lucida Sans Unicode"/>
              <a:cs typeface="Lucida Sans Unicode"/>
            </a:endParaRPr>
          </a:p>
          <a:p>
            <a:pPr marL="12700" marR="1158240" indent="130175">
              <a:lnSpc>
                <a:spcPts val="5850"/>
              </a:lnSpc>
              <a:spcBef>
                <a:spcPts val="330"/>
              </a:spcBef>
            </a:pPr>
            <a:r>
              <a:rPr dirty="0" sz="4200" spc="125">
                <a:solidFill>
                  <a:srgbClr val="FFFFFF"/>
                </a:solidFill>
                <a:latin typeface="Lucida Sans Unicode"/>
                <a:cs typeface="Lucida Sans Unicode"/>
              </a:rPr>
              <a:t>Buyer</a:t>
            </a:r>
            <a:r>
              <a:rPr dirty="0" sz="4200" spc="-2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200" spc="-10">
                <a:solidFill>
                  <a:srgbClr val="FFFFFF"/>
                </a:solidFill>
                <a:latin typeface="Lucida Sans Unicode"/>
                <a:cs typeface="Lucida Sans Unicode"/>
              </a:rPr>
              <a:t>Browsing</a:t>
            </a:r>
            <a:r>
              <a:rPr dirty="0" sz="4200" spc="-2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200" spc="-155">
                <a:solidFill>
                  <a:srgbClr val="FFFFFF"/>
                </a:solidFill>
                <a:latin typeface="Lucida Sans Unicode"/>
                <a:cs typeface="Lucida Sans Unicode"/>
              </a:rPr>
              <a:t>&amp;</a:t>
            </a:r>
            <a:r>
              <a:rPr dirty="0" sz="4200" spc="-2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200">
                <a:solidFill>
                  <a:srgbClr val="FFFFFF"/>
                </a:solidFill>
                <a:latin typeface="Lucida Sans Unicode"/>
                <a:cs typeface="Lucida Sans Unicode"/>
              </a:rPr>
              <a:t>Order</a:t>
            </a:r>
            <a:r>
              <a:rPr dirty="0" sz="4200" spc="-2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200" spc="65">
                <a:solidFill>
                  <a:srgbClr val="FFFFFF"/>
                </a:solidFill>
                <a:latin typeface="Lucida Sans Unicode"/>
                <a:cs typeface="Lucida Sans Unicode"/>
              </a:rPr>
              <a:t>Placement </a:t>
            </a:r>
            <a:r>
              <a:rPr dirty="0" sz="4200" spc="-300">
                <a:solidFill>
                  <a:srgbClr val="FFFFFF"/>
                </a:solidFill>
                <a:latin typeface="Lucida Sans Unicode"/>
                <a:cs typeface="Lucida Sans Unicode"/>
              </a:rPr>
              <a:t>On-</a:t>
            </a:r>
            <a:r>
              <a:rPr dirty="0" sz="4200" spc="-30">
                <a:solidFill>
                  <a:srgbClr val="FFFFFF"/>
                </a:solidFill>
                <a:latin typeface="Lucida Sans Unicode"/>
                <a:cs typeface="Lucida Sans Unicode"/>
              </a:rPr>
              <a:t>Chain</a:t>
            </a:r>
            <a:r>
              <a:rPr dirty="0" sz="4200" spc="-2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200" spc="90">
                <a:solidFill>
                  <a:srgbClr val="FFFFFF"/>
                </a:solidFill>
                <a:latin typeface="Lucida Sans Unicode"/>
                <a:cs typeface="Lucida Sans Unicode"/>
              </a:rPr>
              <a:t>Payment</a:t>
            </a:r>
            <a:r>
              <a:rPr dirty="0" sz="4200" spc="-2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200" spc="-10">
                <a:solidFill>
                  <a:srgbClr val="FFFFFF"/>
                </a:solidFill>
                <a:latin typeface="Lucida Sans Unicode"/>
                <a:cs typeface="Lucida Sans Unicode"/>
              </a:rPr>
              <a:t>Processing </a:t>
            </a:r>
            <a:r>
              <a:rPr dirty="0" sz="4200" spc="-30">
                <a:solidFill>
                  <a:srgbClr val="FFFFFF"/>
                </a:solidFill>
                <a:latin typeface="Lucida Sans Unicode"/>
                <a:cs typeface="Lucida Sans Unicode"/>
              </a:rPr>
              <a:t>Logistics</a:t>
            </a:r>
            <a:r>
              <a:rPr dirty="0" sz="4200" spc="-2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200" spc="-155">
                <a:solidFill>
                  <a:srgbClr val="FFFFFF"/>
                </a:solidFill>
                <a:latin typeface="Lucida Sans Unicode"/>
                <a:cs typeface="Lucida Sans Unicode"/>
              </a:rPr>
              <a:t>&amp;</a:t>
            </a:r>
            <a:r>
              <a:rPr dirty="0" sz="4200" spc="-2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200" spc="55">
                <a:solidFill>
                  <a:srgbClr val="FFFFFF"/>
                </a:solidFill>
                <a:latin typeface="Lucida Sans Unicode"/>
                <a:cs typeface="Lucida Sans Unicode"/>
              </a:rPr>
              <a:t>Delivery</a:t>
            </a:r>
            <a:r>
              <a:rPr dirty="0" sz="4200" spc="-2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200" spc="-10">
                <a:solidFill>
                  <a:srgbClr val="FFFFFF"/>
                </a:solidFill>
                <a:latin typeface="Lucida Sans Unicode"/>
                <a:cs typeface="Lucida Sans Unicode"/>
              </a:rPr>
              <a:t>Tracking</a:t>
            </a:r>
            <a:endParaRPr sz="4200">
              <a:latin typeface="Lucida Sans Unicode"/>
              <a:cs typeface="Lucida Sans Unicode"/>
            </a:endParaRPr>
          </a:p>
          <a:p>
            <a:pPr marL="142875" marR="2118995" indent="-130810">
              <a:lnSpc>
                <a:spcPts val="5850"/>
              </a:lnSpc>
            </a:pPr>
            <a:r>
              <a:rPr dirty="0" sz="4200" spc="125">
                <a:solidFill>
                  <a:srgbClr val="FFFFFF"/>
                </a:solidFill>
                <a:latin typeface="Lucida Sans Unicode"/>
                <a:cs typeface="Lucida Sans Unicode"/>
              </a:rPr>
              <a:t>Buyer</a:t>
            </a:r>
            <a:r>
              <a:rPr dirty="0" sz="4200" spc="-2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200">
                <a:solidFill>
                  <a:srgbClr val="FFFFFF"/>
                </a:solidFill>
                <a:latin typeface="Lucida Sans Unicode"/>
                <a:cs typeface="Lucida Sans Unicode"/>
              </a:rPr>
              <a:t>Verification</a:t>
            </a:r>
            <a:r>
              <a:rPr dirty="0" sz="4200" spc="-2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200" spc="-155">
                <a:solidFill>
                  <a:srgbClr val="FFFFFF"/>
                </a:solidFill>
                <a:latin typeface="Lucida Sans Unicode"/>
                <a:cs typeface="Lucida Sans Unicode"/>
              </a:rPr>
              <a:t>&amp;</a:t>
            </a:r>
            <a:r>
              <a:rPr dirty="0" sz="4200" spc="-26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200" spc="-25">
                <a:solidFill>
                  <a:srgbClr val="FFFFFF"/>
                </a:solidFill>
                <a:latin typeface="Lucida Sans Unicode"/>
                <a:cs typeface="Lucida Sans Unicode"/>
              </a:rPr>
              <a:t>Finalization </a:t>
            </a:r>
            <a:r>
              <a:rPr dirty="0" sz="4200">
                <a:solidFill>
                  <a:srgbClr val="FFFFFF"/>
                </a:solidFill>
                <a:latin typeface="Lucida Sans Unicode"/>
                <a:cs typeface="Lucida Sans Unicode"/>
              </a:rPr>
              <a:t>Dispute</a:t>
            </a:r>
            <a:r>
              <a:rPr dirty="0" sz="4200" spc="-2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200">
                <a:solidFill>
                  <a:srgbClr val="FFFFFF"/>
                </a:solidFill>
                <a:latin typeface="Lucida Sans Unicode"/>
                <a:cs typeface="Lucida Sans Unicode"/>
              </a:rPr>
              <a:t>Resolution</a:t>
            </a:r>
            <a:r>
              <a:rPr dirty="0" sz="4200" spc="-25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200">
                <a:solidFill>
                  <a:srgbClr val="FFFFFF"/>
                </a:solidFill>
                <a:latin typeface="Lucida Sans Unicode"/>
                <a:cs typeface="Lucida Sans Unicode"/>
              </a:rPr>
              <a:t>(If</a:t>
            </a:r>
            <a:r>
              <a:rPr dirty="0" sz="4200" spc="-2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200" spc="35">
                <a:solidFill>
                  <a:srgbClr val="FFFFFF"/>
                </a:solidFill>
                <a:latin typeface="Lucida Sans Unicode"/>
                <a:cs typeface="Lucida Sans Unicode"/>
              </a:rPr>
              <a:t>Needed)</a:t>
            </a:r>
            <a:endParaRPr sz="4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4200" spc="65">
                <a:solidFill>
                  <a:srgbClr val="FFFFFF"/>
                </a:solidFill>
                <a:latin typeface="Lucida Sans Unicode"/>
                <a:cs typeface="Lucida Sans Unicode"/>
              </a:rPr>
              <a:t>Record</a:t>
            </a:r>
            <a:r>
              <a:rPr dirty="0" sz="4200" spc="-2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200" spc="-60">
                <a:solidFill>
                  <a:srgbClr val="FFFFFF"/>
                </a:solidFill>
                <a:latin typeface="Lucida Sans Unicode"/>
                <a:cs typeface="Lucida Sans Unicode"/>
              </a:rPr>
              <a:t>Keeping</a:t>
            </a:r>
            <a:r>
              <a:rPr dirty="0" sz="4200" spc="-2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20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dirty="0" sz="4200" spc="-2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200" spc="-40">
                <a:solidFill>
                  <a:srgbClr val="FFFFFF"/>
                </a:solidFill>
                <a:latin typeface="Lucida Sans Unicode"/>
                <a:cs typeface="Lucida Sans Unicode"/>
              </a:rPr>
              <a:t>Viewing(Main</a:t>
            </a:r>
            <a:r>
              <a:rPr dirty="0" sz="4200" spc="-2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4200" spc="-10">
                <a:solidFill>
                  <a:srgbClr val="FFFFFF"/>
                </a:solidFill>
                <a:latin typeface="Lucida Sans Unicode"/>
                <a:cs typeface="Lucida Sans Unicode"/>
              </a:rPr>
              <a:t>Issue)</a:t>
            </a:r>
            <a:endParaRPr sz="4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3182860" y="-1"/>
            <a:ext cx="5105400" cy="4860925"/>
            <a:chOff x="13182860" y="-1"/>
            <a:chExt cx="5105400" cy="4860925"/>
          </a:xfrm>
        </p:grpSpPr>
        <p:sp>
          <p:nvSpPr>
            <p:cNvPr id="3" name="object 3" descr=""/>
            <p:cNvSpPr/>
            <p:nvPr/>
          </p:nvSpPr>
          <p:spPr>
            <a:xfrm>
              <a:off x="13182860" y="-1"/>
              <a:ext cx="5105400" cy="4860925"/>
            </a:xfrm>
            <a:custGeom>
              <a:avLst/>
              <a:gdLst/>
              <a:ahLst/>
              <a:cxnLst/>
              <a:rect l="l" t="t" r="r" b="b"/>
              <a:pathLst>
                <a:path w="5105400" h="4860925">
                  <a:moveTo>
                    <a:pt x="1297286" y="1213131"/>
                  </a:moveTo>
                  <a:lnTo>
                    <a:pt x="1253816" y="1212591"/>
                  </a:lnTo>
                  <a:lnTo>
                    <a:pt x="1209882" y="1209611"/>
                  </a:lnTo>
                  <a:lnTo>
                    <a:pt x="1165449" y="1204010"/>
                  </a:lnTo>
                  <a:lnTo>
                    <a:pt x="1120482" y="1195608"/>
                  </a:lnTo>
                  <a:lnTo>
                    <a:pt x="1075494" y="1184953"/>
                  </a:lnTo>
                  <a:lnTo>
                    <a:pt x="1031164" y="1172670"/>
                  </a:lnTo>
                  <a:lnTo>
                    <a:pt x="987502" y="1158786"/>
                  </a:lnTo>
                  <a:lnTo>
                    <a:pt x="944517" y="1143323"/>
                  </a:lnTo>
                  <a:lnTo>
                    <a:pt x="902221" y="1126305"/>
                  </a:lnTo>
                  <a:lnTo>
                    <a:pt x="860623" y="1107759"/>
                  </a:lnTo>
                  <a:lnTo>
                    <a:pt x="819734" y="1087706"/>
                  </a:lnTo>
                  <a:lnTo>
                    <a:pt x="779564" y="1066173"/>
                  </a:lnTo>
                  <a:lnTo>
                    <a:pt x="740122" y="1043182"/>
                  </a:lnTo>
                  <a:lnTo>
                    <a:pt x="701420" y="1018760"/>
                  </a:lnTo>
                  <a:lnTo>
                    <a:pt x="663467" y="992928"/>
                  </a:lnTo>
                  <a:lnTo>
                    <a:pt x="626275" y="965713"/>
                  </a:lnTo>
                  <a:lnTo>
                    <a:pt x="589852" y="937138"/>
                  </a:lnTo>
                  <a:lnTo>
                    <a:pt x="554209" y="907228"/>
                  </a:lnTo>
                  <a:lnTo>
                    <a:pt x="519356" y="876007"/>
                  </a:lnTo>
                  <a:lnTo>
                    <a:pt x="485304" y="843499"/>
                  </a:lnTo>
                  <a:lnTo>
                    <a:pt x="452063" y="809728"/>
                  </a:lnTo>
                  <a:lnTo>
                    <a:pt x="419642" y="774719"/>
                  </a:lnTo>
                  <a:lnTo>
                    <a:pt x="388053" y="738497"/>
                  </a:lnTo>
                  <a:lnTo>
                    <a:pt x="357306" y="701084"/>
                  </a:lnTo>
                  <a:lnTo>
                    <a:pt x="327409" y="662507"/>
                  </a:lnTo>
                  <a:lnTo>
                    <a:pt x="298375" y="622788"/>
                  </a:lnTo>
                  <a:lnTo>
                    <a:pt x="270213" y="581953"/>
                  </a:lnTo>
                  <a:lnTo>
                    <a:pt x="242933" y="540025"/>
                  </a:lnTo>
                  <a:lnTo>
                    <a:pt x="216545" y="497029"/>
                  </a:lnTo>
                  <a:lnTo>
                    <a:pt x="191061" y="452989"/>
                  </a:lnTo>
                  <a:lnTo>
                    <a:pt x="166489" y="407930"/>
                  </a:lnTo>
                  <a:lnTo>
                    <a:pt x="142840" y="361875"/>
                  </a:lnTo>
                  <a:lnTo>
                    <a:pt x="120124" y="314850"/>
                  </a:lnTo>
                  <a:lnTo>
                    <a:pt x="98353" y="266878"/>
                  </a:lnTo>
                  <a:lnTo>
                    <a:pt x="77534" y="217983"/>
                  </a:lnTo>
                  <a:lnTo>
                    <a:pt x="57680" y="168190"/>
                  </a:lnTo>
                  <a:lnTo>
                    <a:pt x="38800" y="117524"/>
                  </a:lnTo>
                  <a:lnTo>
                    <a:pt x="20905" y="66008"/>
                  </a:lnTo>
                  <a:lnTo>
                    <a:pt x="4004" y="13667"/>
                  </a:lnTo>
                  <a:lnTo>
                    <a:pt x="0" y="0"/>
                  </a:lnTo>
                  <a:lnTo>
                    <a:pt x="5105139" y="0"/>
                  </a:lnTo>
                  <a:lnTo>
                    <a:pt x="5105139" y="960395"/>
                  </a:lnTo>
                  <a:lnTo>
                    <a:pt x="2336310" y="960395"/>
                  </a:lnTo>
                  <a:lnTo>
                    <a:pt x="2292994" y="962322"/>
                  </a:lnTo>
                  <a:lnTo>
                    <a:pt x="2250094" y="966311"/>
                  </a:lnTo>
                  <a:lnTo>
                    <a:pt x="2207574" y="972184"/>
                  </a:lnTo>
                  <a:lnTo>
                    <a:pt x="2165400" y="979759"/>
                  </a:lnTo>
                  <a:lnTo>
                    <a:pt x="2123537" y="988856"/>
                  </a:lnTo>
                  <a:lnTo>
                    <a:pt x="2081949" y="999296"/>
                  </a:lnTo>
                  <a:lnTo>
                    <a:pt x="2040601" y="1010898"/>
                  </a:lnTo>
                  <a:lnTo>
                    <a:pt x="1999458" y="1023482"/>
                  </a:lnTo>
                  <a:lnTo>
                    <a:pt x="1958485" y="1036869"/>
                  </a:lnTo>
                  <a:lnTo>
                    <a:pt x="1917646" y="1050877"/>
                  </a:lnTo>
                  <a:lnTo>
                    <a:pt x="1714239" y="1123941"/>
                  </a:lnTo>
                  <a:lnTo>
                    <a:pt x="1673468" y="1137897"/>
                  </a:lnTo>
                  <a:lnTo>
                    <a:pt x="1632586" y="1151214"/>
                  </a:lnTo>
                  <a:lnTo>
                    <a:pt x="1591557" y="1163713"/>
                  </a:lnTo>
                  <a:lnTo>
                    <a:pt x="1550346" y="1175212"/>
                  </a:lnTo>
                  <a:lnTo>
                    <a:pt x="1508918" y="1185531"/>
                  </a:lnTo>
                  <a:lnTo>
                    <a:pt x="1467237" y="1194491"/>
                  </a:lnTo>
                  <a:lnTo>
                    <a:pt x="1425269" y="1201911"/>
                  </a:lnTo>
                  <a:lnTo>
                    <a:pt x="1382978" y="1207611"/>
                  </a:lnTo>
                  <a:lnTo>
                    <a:pt x="1340329" y="1211411"/>
                  </a:lnTo>
                  <a:lnTo>
                    <a:pt x="1297286" y="1213131"/>
                  </a:lnTo>
                  <a:close/>
                </a:path>
                <a:path w="5105400" h="4860925">
                  <a:moveTo>
                    <a:pt x="4073120" y="4751656"/>
                  </a:moveTo>
                  <a:lnTo>
                    <a:pt x="4021792" y="4750584"/>
                  </a:lnTo>
                  <a:lnTo>
                    <a:pt x="3970068" y="4747300"/>
                  </a:lnTo>
                  <a:lnTo>
                    <a:pt x="3917897" y="4741422"/>
                  </a:lnTo>
                  <a:lnTo>
                    <a:pt x="3865226" y="4732568"/>
                  </a:lnTo>
                  <a:lnTo>
                    <a:pt x="3821311" y="4722649"/>
                  </a:lnTo>
                  <a:lnTo>
                    <a:pt x="3776774" y="4710681"/>
                  </a:lnTo>
                  <a:lnTo>
                    <a:pt x="3731773" y="4696712"/>
                  </a:lnTo>
                  <a:lnTo>
                    <a:pt x="3686466" y="4680789"/>
                  </a:lnTo>
                  <a:lnTo>
                    <a:pt x="3641011" y="4662960"/>
                  </a:lnTo>
                  <a:lnTo>
                    <a:pt x="3595566" y="4643273"/>
                  </a:lnTo>
                  <a:lnTo>
                    <a:pt x="3550288" y="4621777"/>
                  </a:lnTo>
                  <a:lnTo>
                    <a:pt x="3505335" y="4598518"/>
                  </a:lnTo>
                  <a:lnTo>
                    <a:pt x="3460864" y="4573545"/>
                  </a:lnTo>
                  <a:lnTo>
                    <a:pt x="3417035" y="4546906"/>
                  </a:lnTo>
                  <a:lnTo>
                    <a:pt x="3374004" y="4518647"/>
                  </a:lnTo>
                  <a:lnTo>
                    <a:pt x="3331930" y="4488818"/>
                  </a:lnTo>
                  <a:lnTo>
                    <a:pt x="3290969" y="4457466"/>
                  </a:lnTo>
                  <a:lnTo>
                    <a:pt x="3251281" y="4424639"/>
                  </a:lnTo>
                  <a:lnTo>
                    <a:pt x="3213022" y="4390384"/>
                  </a:lnTo>
                  <a:lnTo>
                    <a:pt x="3176351" y="4354750"/>
                  </a:lnTo>
                  <a:lnTo>
                    <a:pt x="3141425" y="4317784"/>
                  </a:lnTo>
                  <a:lnTo>
                    <a:pt x="3110363" y="4282411"/>
                  </a:lnTo>
                  <a:lnTo>
                    <a:pt x="3080728" y="4245718"/>
                  </a:lnTo>
                  <a:lnTo>
                    <a:pt x="3052503" y="4207768"/>
                  </a:lnTo>
                  <a:lnTo>
                    <a:pt x="3025671" y="4168624"/>
                  </a:lnTo>
                  <a:lnTo>
                    <a:pt x="3000214" y="4128349"/>
                  </a:lnTo>
                  <a:lnTo>
                    <a:pt x="2976114" y="4087005"/>
                  </a:lnTo>
                  <a:lnTo>
                    <a:pt x="2953355" y="4044656"/>
                  </a:lnTo>
                  <a:lnTo>
                    <a:pt x="2931918" y="4001365"/>
                  </a:lnTo>
                  <a:lnTo>
                    <a:pt x="2911787" y="3957194"/>
                  </a:lnTo>
                  <a:lnTo>
                    <a:pt x="2892944" y="3912206"/>
                  </a:lnTo>
                  <a:lnTo>
                    <a:pt x="2875371" y="3866464"/>
                  </a:lnTo>
                  <a:lnTo>
                    <a:pt x="2859051" y="3820032"/>
                  </a:lnTo>
                  <a:lnTo>
                    <a:pt x="2843967" y="3772971"/>
                  </a:lnTo>
                  <a:lnTo>
                    <a:pt x="2830101" y="3725345"/>
                  </a:lnTo>
                  <a:lnTo>
                    <a:pt x="2817436" y="3677217"/>
                  </a:lnTo>
                  <a:lnTo>
                    <a:pt x="2805953" y="3628650"/>
                  </a:lnTo>
                  <a:lnTo>
                    <a:pt x="2795637" y="3579707"/>
                  </a:lnTo>
                  <a:lnTo>
                    <a:pt x="2786469" y="3530450"/>
                  </a:lnTo>
                  <a:lnTo>
                    <a:pt x="2778432" y="3480943"/>
                  </a:lnTo>
                  <a:lnTo>
                    <a:pt x="2771508" y="3431248"/>
                  </a:lnTo>
                  <a:lnTo>
                    <a:pt x="2765681" y="3381428"/>
                  </a:lnTo>
                  <a:lnTo>
                    <a:pt x="2760931" y="3331546"/>
                  </a:lnTo>
                  <a:lnTo>
                    <a:pt x="2757243" y="3281666"/>
                  </a:lnTo>
                  <a:lnTo>
                    <a:pt x="2754599" y="3231849"/>
                  </a:lnTo>
                  <a:lnTo>
                    <a:pt x="2752981" y="3182159"/>
                  </a:lnTo>
                  <a:lnTo>
                    <a:pt x="2752372" y="3132660"/>
                  </a:lnTo>
                  <a:lnTo>
                    <a:pt x="2752754" y="3083412"/>
                  </a:lnTo>
                  <a:lnTo>
                    <a:pt x="2754109" y="3034481"/>
                  </a:lnTo>
                  <a:lnTo>
                    <a:pt x="2756422" y="2985928"/>
                  </a:lnTo>
                  <a:lnTo>
                    <a:pt x="2759673" y="2937817"/>
                  </a:lnTo>
                  <a:lnTo>
                    <a:pt x="2763846" y="2890209"/>
                  </a:lnTo>
                  <a:lnTo>
                    <a:pt x="2768923" y="2843170"/>
                  </a:lnTo>
                  <a:lnTo>
                    <a:pt x="2774887" y="2796760"/>
                  </a:lnTo>
                  <a:lnTo>
                    <a:pt x="2781720" y="2751043"/>
                  </a:lnTo>
                  <a:lnTo>
                    <a:pt x="2789404" y="2706083"/>
                  </a:lnTo>
                  <a:lnTo>
                    <a:pt x="2797923" y="2661941"/>
                  </a:lnTo>
                  <a:lnTo>
                    <a:pt x="2807259" y="2618681"/>
                  </a:lnTo>
                  <a:lnTo>
                    <a:pt x="2817395" y="2576366"/>
                  </a:lnTo>
                  <a:lnTo>
                    <a:pt x="2828312" y="2535058"/>
                  </a:lnTo>
                  <a:lnTo>
                    <a:pt x="2848658" y="2462894"/>
                  </a:lnTo>
                  <a:lnTo>
                    <a:pt x="2859693" y="2425167"/>
                  </a:lnTo>
                  <a:lnTo>
                    <a:pt x="2871157" y="2386451"/>
                  </a:lnTo>
                  <a:lnTo>
                    <a:pt x="2894938" y="2306378"/>
                  </a:lnTo>
                  <a:lnTo>
                    <a:pt x="2907039" y="2265184"/>
                  </a:lnTo>
                  <a:lnTo>
                    <a:pt x="2919135" y="2223326"/>
                  </a:lnTo>
                  <a:lnTo>
                    <a:pt x="2931117" y="2180886"/>
                  </a:lnTo>
                  <a:lnTo>
                    <a:pt x="2942878" y="2137944"/>
                  </a:lnTo>
                  <a:lnTo>
                    <a:pt x="2954308" y="2094584"/>
                  </a:lnTo>
                  <a:lnTo>
                    <a:pt x="2965300" y="2050884"/>
                  </a:lnTo>
                  <a:lnTo>
                    <a:pt x="2975743" y="2006927"/>
                  </a:lnTo>
                  <a:lnTo>
                    <a:pt x="2985531" y="1962795"/>
                  </a:lnTo>
                  <a:lnTo>
                    <a:pt x="2994554" y="1918567"/>
                  </a:lnTo>
                  <a:lnTo>
                    <a:pt x="3002704" y="1874327"/>
                  </a:lnTo>
                  <a:lnTo>
                    <a:pt x="3009872" y="1830154"/>
                  </a:lnTo>
                  <a:lnTo>
                    <a:pt x="3015950" y="1786130"/>
                  </a:lnTo>
                  <a:lnTo>
                    <a:pt x="3020829" y="1742336"/>
                  </a:lnTo>
                  <a:lnTo>
                    <a:pt x="3024401" y="1698854"/>
                  </a:lnTo>
                  <a:lnTo>
                    <a:pt x="3026556" y="1655765"/>
                  </a:lnTo>
                  <a:lnTo>
                    <a:pt x="3027188" y="1613150"/>
                  </a:lnTo>
                  <a:lnTo>
                    <a:pt x="3026186" y="1571091"/>
                  </a:lnTo>
                  <a:lnTo>
                    <a:pt x="3023443" y="1529668"/>
                  </a:lnTo>
                  <a:lnTo>
                    <a:pt x="3018850" y="1488963"/>
                  </a:lnTo>
                  <a:lnTo>
                    <a:pt x="3012298" y="1449057"/>
                  </a:lnTo>
                  <a:lnTo>
                    <a:pt x="3003678" y="1410032"/>
                  </a:lnTo>
                  <a:lnTo>
                    <a:pt x="2992884" y="1371969"/>
                  </a:lnTo>
                  <a:lnTo>
                    <a:pt x="2979804" y="1334948"/>
                  </a:lnTo>
                  <a:lnTo>
                    <a:pt x="2964332" y="1299052"/>
                  </a:lnTo>
                  <a:lnTo>
                    <a:pt x="2946359" y="1264361"/>
                  </a:lnTo>
                  <a:lnTo>
                    <a:pt x="2925776" y="1230957"/>
                  </a:lnTo>
                  <a:lnTo>
                    <a:pt x="2902474" y="1198922"/>
                  </a:lnTo>
                  <a:lnTo>
                    <a:pt x="2876345" y="1168335"/>
                  </a:lnTo>
                  <a:lnTo>
                    <a:pt x="2847281" y="1139279"/>
                  </a:lnTo>
                  <a:lnTo>
                    <a:pt x="2815173" y="1111835"/>
                  </a:lnTo>
                  <a:lnTo>
                    <a:pt x="2779912" y="1086084"/>
                  </a:lnTo>
                  <a:lnTo>
                    <a:pt x="2741389" y="1062108"/>
                  </a:lnTo>
                  <a:lnTo>
                    <a:pt x="2699497" y="1039987"/>
                  </a:lnTo>
                  <a:lnTo>
                    <a:pt x="2654127" y="1019803"/>
                  </a:lnTo>
                  <a:lnTo>
                    <a:pt x="2606914" y="1002245"/>
                  </a:lnTo>
                  <a:lnTo>
                    <a:pt x="2560363" y="988011"/>
                  </a:lnTo>
                  <a:lnTo>
                    <a:pt x="2514439" y="976921"/>
                  </a:lnTo>
                  <a:lnTo>
                    <a:pt x="2469107" y="968795"/>
                  </a:lnTo>
                  <a:lnTo>
                    <a:pt x="2424331" y="963452"/>
                  </a:lnTo>
                  <a:lnTo>
                    <a:pt x="2380078" y="960712"/>
                  </a:lnTo>
                  <a:lnTo>
                    <a:pt x="2336310" y="960395"/>
                  </a:lnTo>
                  <a:lnTo>
                    <a:pt x="5105139" y="960395"/>
                  </a:lnTo>
                  <a:lnTo>
                    <a:pt x="5105139" y="4724882"/>
                  </a:lnTo>
                  <a:lnTo>
                    <a:pt x="4526128" y="4724882"/>
                  </a:lnTo>
                  <a:lnTo>
                    <a:pt x="4475758" y="4726512"/>
                  </a:lnTo>
                  <a:lnTo>
                    <a:pt x="4425719" y="4729364"/>
                  </a:lnTo>
                  <a:lnTo>
                    <a:pt x="4225253" y="4745427"/>
                  </a:lnTo>
                  <a:lnTo>
                    <a:pt x="4174798" y="4748695"/>
                  </a:lnTo>
                  <a:lnTo>
                    <a:pt x="4124105" y="4750899"/>
                  </a:lnTo>
                  <a:lnTo>
                    <a:pt x="4073120" y="4751656"/>
                  </a:lnTo>
                  <a:close/>
                </a:path>
                <a:path w="5105400" h="4860925">
                  <a:moveTo>
                    <a:pt x="5105139" y="4860861"/>
                  </a:moveTo>
                  <a:lnTo>
                    <a:pt x="5036988" y="4829012"/>
                  </a:lnTo>
                  <a:lnTo>
                    <a:pt x="4990423" y="4810161"/>
                  </a:lnTo>
                  <a:lnTo>
                    <a:pt x="4943787" y="4793277"/>
                  </a:lnTo>
                  <a:lnTo>
                    <a:pt x="4897344" y="4778323"/>
                  </a:lnTo>
                  <a:lnTo>
                    <a:pt x="4851354" y="4765263"/>
                  </a:lnTo>
                  <a:lnTo>
                    <a:pt x="4806079" y="4754061"/>
                  </a:lnTo>
                  <a:lnTo>
                    <a:pt x="4761782" y="4744680"/>
                  </a:lnTo>
                  <a:lnTo>
                    <a:pt x="4718724" y="4737083"/>
                  </a:lnTo>
                  <a:lnTo>
                    <a:pt x="4677167" y="4731234"/>
                  </a:lnTo>
                  <a:lnTo>
                    <a:pt x="4626523" y="4726869"/>
                  </a:lnTo>
                  <a:lnTo>
                    <a:pt x="4576108" y="4724882"/>
                  </a:lnTo>
                  <a:lnTo>
                    <a:pt x="5105139" y="4724882"/>
                  </a:lnTo>
                  <a:lnTo>
                    <a:pt x="5105139" y="4860861"/>
                  </a:lnTo>
                  <a:close/>
                </a:path>
              </a:pathLst>
            </a:custGeom>
            <a:solidFill>
              <a:srgbClr val="2400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6101695" y="552042"/>
              <a:ext cx="2186305" cy="3192780"/>
            </a:xfrm>
            <a:custGeom>
              <a:avLst/>
              <a:gdLst/>
              <a:ahLst/>
              <a:cxnLst/>
              <a:rect l="l" t="t" r="r" b="b"/>
              <a:pathLst>
                <a:path w="2186305" h="3192779">
                  <a:moveTo>
                    <a:pt x="573887" y="307289"/>
                  </a:moveTo>
                  <a:lnTo>
                    <a:pt x="573595" y="262483"/>
                  </a:lnTo>
                  <a:lnTo>
                    <a:pt x="566077" y="217551"/>
                  </a:lnTo>
                  <a:lnTo>
                    <a:pt x="551002" y="173291"/>
                  </a:lnTo>
                  <a:lnTo>
                    <a:pt x="529018" y="131978"/>
                  </a:lnTo>
                  <a:lnTo>
                    <a:pt x="501484" y="95656"/>
                  </a:lnTo>
                  <a:lnTo>
                    <a:pt x="469150" y="64630"/>
                  </a:lnTo>
                  <a:lnTo>
                    <a:pt x="432816" y="39243"/>
                  </a:lnTo>
                  <a:lnTo>
                    <a:pt x="393230" y="19799"/>
                  </a:lnTo>
                  <a:lnTo>
                    <a:pt x="351167" y="6604"/>
                  </a:lnTo>
                  <a:lnTo>
                    <a:pt x="307403" y="0"/>
                  </a:lnTo>
                  <a:lnTo>
                    <a:pt x="262724" y="292"/>
                  </a:lnTo>
                  <a:lnTo>
                    <a:pt x="217868" y="7810"/>
                  </a:lnTo>
                  <a:lnTo>
                    <a:pt x="173634" y="22860"/>
                  </a:lnTo>
                  <a:lnTo>
                    <a:pt x="132016" y="44818"/>
                  </a:lnTo>
                  <a:lnTo>
                    <a:pt x="95504" y="72351"/>
                  </a:lnTo>
                  <a:lnTo>
                    <a:pt x="64401" y="104698"/>
                  </a:lnTo>
                  <a:lnTo>
                    <a:pt x="38989" y="141084"/>
                  </a:lnTo>
                  <a:lnTo>
                    <a:pt x="19596" y="180746"/>
                  </a:lnTo>
                  <a:lnTo>
                    <a:pt x="6502" y="222910"/>
                  </a:lnTo>
                  <a:lnTo>
                    <a:pt x="0" y="266827"/>
                  </a:lnTo>
                  <a:lnTo>
                    <a:pt x="406" y="311721"/>
                  </a:lnTo>
                  <a:lnTo>
                    <a:pt x="8013" y="356819"/>
                  </a:lnTo>
                  <a:lnTo>
                    <a:pt x="23114" y="401370"/>
                  </a:lnTo>
                  <a:lnTo>
                    <a:pt x="44767" y="442645"/>
                  </a:lnTo>
                  <a:lnTo>
                    <a:pt x="72123" y="478878"/>
                  </a:lnTo>
                  <a:lnTo>
                    <a:pt x="104381" y="509752"/>
                  </a:lnTo>
                  <a:lnTo>
                    <a:pt x="140728" y="534974"/>
                  </a:lnTo>
                  <a:lnTo>
                    <a:pt x="180403" y="554240"/>
                  </a:lnTo>
                  <a:lnTo>
                    <a:pt x="222580" y="567245"/>
                  </a:lnTo>
                  <a:lnTo>
                    <a:pt x="266484" y="573684"/>
                  </a:lnTo>
                  <a:lnTo>
                    <a:pt x="311315" y="573252"/>
                  </a:lnTo>
                  <a:lnTo>
                    <a:pt x="356273" y="565645"/>
                  </a:lnTo>
                  <a:lnTo>
                    <a:pt x="400570" y="550557"/>
                  </a:lnTo>
                  <a:lnTo>
                    <a:pt x="441871" y="528904"/>
                  </a:lnTo>
                  <a:lnTo>
                    <a:pt x="478180" y="501561"/>
                  </a:lnTo>
                  <a:lnTo>
                    <a:pt x="509206" y="469315"/>
                  </a:lnTo>
                  <a:lnTo>
                    <a:pt x="534606" y="432981"/>
                  </a:lnTo>
                  <a:lnTo>
                    <a:pt x="554062" y="393331"/>
                  </a:lnTo>
                  <a:lnTo>
                    <a:pt x="567270" y="351167"/>
                  </a:lnTo>
                  <a:lnTo>
                    <a:pt x="573887" y="307289"/>
                  </a:lnTo>
                  <a:close/>
                </a:path>
                <a:path w="2186305" h="3192779">
                  <a:moveTo>
                    <a:pt x="1352969" y="2608351"/>
                  </a:moveTo>
                  <a:lnTo>
                    <a:pt x="1350899" y="2563012"/>
                  </a:lnTo>
                  <a:lnTo>
                    <a:pt x="1345184" y="2517610"/>
                  </a:lnTo>
                  <a:lnTo>
                    <a:pt x="1335747" y="2472334"/>
                  </a:lnTo>
                  <a:lnTo>
                    <a:pt x="1322501" y="2427401"/>
                  </a:lnTo>
                  <a:lnTo>
                    <a:pt x="1305369" y="2383015"/>
                  </a:lnTo>
                  <a:lnTo>
                    <a:pt x="1284693" y="2340102"/>
                  </a:lnTo>
                  <a:lnTo>
                    <a:pt x="1261021" y="2299627"/>
                  </a:lnTo>
                  <a:lnTo>
                    <a:pt x="1234541" y="2261666"/>
                  </a:lnTo>
                  <a:lnTo>
                    <a:pt x="1205458" y="2226310"/>
                  </a:lnTo>
                  <a:lnTo>
                    <a:pt x="1173949" y="2193620"/>
                  </a:lnTo>
                  <a:lnTo>
                    <a:pt x="1140218" y="2163699"/>
                  </a:lnTo>
                  <a:lnTo>
                    <a:pt x="1104468" y="2136610"/>
                  </a:lnTo>
                  <a:lnTo>
                    <a:pt x="1066876" y="2112441"/>
                  </a:lnTo>
                  <a:lnTo>
                    <a:pt x="1027645" y="2091270"/>
                  </a:lnTo>
                  <a:lnTo>
                    <a:pt x="986980" y="2073173"/>
                  </a:lnTo>
                  <a:lnTo>
                    <a:pt x="945070" y="2058250"/>
                  </a:lnTo>
                  <a:lnTo>
                    <a:pt x="902093" y="2046554"/>
                  </a:lnTo>
                  <a:lnTo>
                    <a:pt x="858266" y="2038184"/>
                  </a:lnTo>
                  <a:lnTo>
                    <a:pt x="813765" y="2033231"/>
                  </a:lnTo>
                  <a:lnTo>
                    <a:pt x="768807" y="2031746"/>
                  </a:lnTo>
                  <a:lnTo>
                    <a:pt x="723569" y="2033816"/>
                  </a:lnTo>
                  <a:lnTo>
                    <a:pt x="678256" y="2039543"/>
                  </a:lnTo>
                  <a:lnTo>
                    <a:pt x="633044" y="2048992"/>
                  </a:lnTo>
                  <a:lnTo>
                    <a:pt x="588162" y="2062251"/>
                  </a:lnTo>
                  <a:lnTo>
                    <a:pt x="543763" y="2079383"/>
                  </a:lnTo>
                  <a:lnTo>
                    <a:pt x="500519" y="2100059"/>
                  </a:lnTo>
                  <a:lnTo>
                    <a:pt x="459778" y="2123732"/>
                  </a:lnTo>
                  <a:lnTo>
                    <a:pt x="421601" y="2150211"/>
                  </a:lnTo>
                  <a:lnTo>
                    <a:pt x="386080" y="2179320"/>
                  </a:lnTo>
                  <a:lnTo>
                    <a:pt x="353288" y="2210841"/>
                  </a:lnTo>
                  <a:lnTo>
                    <a:pt x="323291" y="2244598"/>
                  </a:lnTo>
                  <a:lnTo>
                    <a:pt x="296189" y="2280386"/>
                  </a:lnTo>
                  <a:lnTo>
                    <a:pt x="272021" y="2318029"/>
                  </a:lnTo>
                  <a:lnTo>
                    <a:pt x="250888" y="2357310"/>
                  </a:lnTo>
                  <a:lnTo>
                    <a:pt x="232854" y="2398064"/>
                  </a:lnTo>
                  <a:lnTo>
                    <a:pt x="218008" y="2440076"/>
                  </a:lnTo>
                  <a:lnTo>
                    <a:pt x="206413" y="2483167"/>
                  </a:lnTo>
                  <a:lnTo>
                    <a:pt x="198145" y="2527135"/>
                  </a:lnTo>
                  <a:lnTo>
                    <a:pt x="193281" y="2571800"/>
                  </a:lnTo>
                  <a:lnTo>
                    <a:pt x="191909" y="2616949"/>
                  </a:lnTo>
                  <a:lnTo>
                    <a:pt x="194081" y="2662402"/>
                  </a:lnTo>
                  <a:lnTo>
                    <a:pt x="199885" y="2707957"/>
                  </a:lnTo>
                  <a:lnTo>
                    <a:pt x="209397" y="2753436"/>
                  </a:lnTo>
                  <a:lnTo>
                    <a:pt x="222694" y="2798635"/>
                  </a:lnTo>
                  <a:lnTo>
                    <a:pt x="239852" y="2843365"/>
                  </a:lnTo>
                  <a:lnTo>
                    <a:pt x="260184" y="2886252"/>
                  </a:lnTo>
                  <a:lnTo>
                    <a:pt x="283591" y="2926677"/>
                  </a:lnTo>
                  <a:lnTo>
                    <a:pt x="309880" y="2964561"/>
                  </a:lnTo>
                  <a:lnTo>
                    <a:pt x="338823" y="2999816"/>
                  </a:lnTo>
                  <a:lnTo>
                    <a:pt x="370243" y="3032366"/>
                  </a:lnTo>
                  <a:lnTo>
                    <a:pt x="403936" y="3062147"/>
                  </a:lnTo>
                  <a:lnTo>
                    <a:pt x="439686" y="3089071"/>
                  </a:lnTo>
                  <a:lnTo>
                    <a:pt x="477316" y="3113062"/>
                  </a:lnTo>
                  <a:lnTo>
                    <a:pt x="516610" y="3134055"/>
                  </a:lnTo>
                  <a:lnTo>
                    <a:pt x="557377" y="3151962"/>
                  </a:lnTo>
                  <a:lnTo>
                    <a:pt x="599414" y="3166707"/>
                  </a:lnTo>
                  <a:lnTo>
                    <a:pt x="642518" y="3178213"/>
                  </a:lnTo>
                  <a:lnTo>
                    <a:pt x="686485" y="3186404"/>
                  </a:lnTo>
                  <a:lnTo>
                    <a:pt x="731113" y="3191205"/>
                  </a:lnTo>
                  <a:lnTo>
                    <a:pt x="776224" y="3192538"/>
                  </a:lnTo>
                  <a:lnTo>
                    <a:pt x="821588" y="3190329"/>
                  </a:lnTo>
                  <a:lnTo>
                    <a:pt x="867029" y="3184499"/>
                  </a:lnTo>
                  <a:lnTo>
                    <a:pt x="912329" y="3174974"/>
                  </a:lnTo>
                  <a:lnTo>
                    <a:pt x="957300" y="3161677"/>
                  </a:lnTo>
                  <a:lnTo>
                    <a:pt x="1001737" y="3144520"/>
                  </a:lnTo>
                  <a:lnTo>
                    <a:pt x="1044613" y="3124174"/>
                  </a:lnTo>
                  <a:lnTo>
                    <a:pt x="1085049" y="3100768"/>
                  </a:lnTo>
                  <a:lnTo>
                    <a:pt x="1122984" y="3074505"/>
                  </a:lnTo>
                  <a:lnTo>
                    <a:pt x="1158328" y="3045561"/>
                  </a:lnTo>
                  <a:lnTo>
                    <a:pt x="1191006" y="3014141"/>
                  </a:lnTo>
                  <a:lnTo>
                    <a:pt x="1220927" y="2980461"/>
                  </a:lnTo>
                  <a:lnTo>
                    <a:pt x="1248016" y="2944711"/>
                  </a:lnTo>
                  <a:lnTo>
                    <a:pt x="1272184" y="2907106"/>
                  </a:lnTo>
                  <a:lnTo>
                    <a:pt x="1293368" y="2867825"/>
                  </a:lnTo>
                  <a:lnTo>
                    <a:pt x="1311465" y="2827070"/>
                  </a:lnTo>
                  <a:lnTo>
                    <a:pt x="1326400" y="2785059"/>
                  </a:lnTo>
                  <a:lnTo>
                    <a:pt x="1338110" y="2741980"/>
                  </a:lnTo>
                  <a:lnTo>
                    <a:pt x="1346492" y="2698038"/>
                  </a:lnTo>
                  <a:lnTo>
                    <a:pt x="1351470" y="2653423"/>
                  </a:lnTo>
                  <a:lnTo>
                    <a:pt x="1352969" y="2608351"/>
                  </a:lnTo>
                  <a:close/>
                </a:path>
                <a:path w="2186305" h="3192779">
                  <a:moveTo>
                    <a:pt x="2186305" y="260718"/>
                  </a:moveTo>
                  <a:lnTo>
                    <a:pt x="2131212" y="219290"/>
                  </a:lnTo>
                  <a:lnTo>
                    <a:pt x="2092744" y="194564"/>
                  </a:lnTo>
                  <a:lnTo>
                    <a:pt x="2053056" y="172008"/>
                  </a:lnTo>
                  <a:lnTo>
                    <a:pt x="2012251" y="151676"/>
                  </a:lnTo>
                  <a:lnTo>
                    <a:pt x="1970430" y="133616"/>
                  </a:lnTo>
                  <a:lnTo>
                    <a:pt x="1927707" y="117868"/>
                  </a:lnTo>
                  <a:lnTo>
                    <a:pt x="1884159" y="104470"/>
                  </a:lnTo>
                  <a:lnTo>
                    <a:pt x="1839912" y="93472"/>
                  </a:lnTo>
                  <a:lnTo>
                    <a:pt x="1795056" y="84899"/>
                  </a:lnTo>
                  <a:lnTo>
                    <a:pt x="1749704" y="78816"/>
                  </a:lnTo>
                  <a:lnTo>
                    <a:pt x="1703933" y="75247"/>
                  </a:lnTo>
                  <a:lnTo>
                    <a:pt x="1657870" y="74244"/>
                  </a:lnTo>
                  <a:lnTo>
                    <a:pt x="1611604" y="75844"/>
                  </a:lnTo>
                  <a:lnTo>
                    <a:pt x="1565236" y="80098"/>
                  </a:lnTo>
                  <a:lnTo>
                    <a:pt x="1518869" y="87033"/>
                  </a:lnTo>
                  <a:lnTo>
                    <a:pt x="1472603" y="96697"/>
                  </a:lnTo>
                  <a:lnTo>
                    <a:pt x="1426552" y="109143"/>
                  </a:lnTo>
                  <a:lnTo>
                    <a:pt x="1380807" y="124396"/>
                  </a:lnTo>
                  <a:lnTo>
                    <a:pt x="1335468" y="142519"/>
                  </a:lnTo>
                  <a:lnTo>
                    <a:pt x="1292364" y="162471"/>
                  </a:lnTo>
                  <a:lnTo>
                    <a:pt x="1250937" y="184518"/>
                  </a:lnTo>
                  <a:lnTo>
                    <a:pt x="1211224" y="208559"/>
                  </a:lnTo>
                  <a:lnTo>
                    <a:pt x="1173289" y="234492"/>
                  </a:lnTo>
                  <a:lnTo>
                    <a:pt x="1137132" y="262255"/>
                  </a:lnTo>
                  <a:lnTo>
                    <a:pt x="1102817" y="291744"/>
                  </a:lnTo>
                  <a:lnTo>
                    <a:pt x="1070356" y="322859"/>
                  </a:lnTo>
                  <a:lnTo>
                    <a:pt x="1039799" y="355511"/>
                  </a:lnTo>
                  <a:lnTo>
                    <a:pt x="1011186" y="389623"/>
                  </a:lnTo>
                  <a:lnTo>
                    <a:pt x="984529" y="425094"/>
                  </a:lnTo>
                  <a:lnTo>
                    <a:pt x="959891" y="461835"/>
                  </a:lnTo>
                  <a:lnTo>
                    <a:pt x="937298" y="499757"/>
                  </a:lnTo>
                  <a:lnTo>
                    <a:pt x="916774" y="538772"/>
                  </a:lnTo>
                  <a:lnTo>
                    <a:pt x="898359" y="578777"/>
                  </a:lnTo>
                  <a:lnTo>
                    <a:pt x="882103" y="619696"/>
                  </a:lnTo>
                  <a:lnTo>
                    <a:pt x="868019" y="661428"/>
                  </a:lnTo>
                  <a:lnTo>
                    <a:pt x="856170" y="703884"/>
                  </a:lnTo>
                  <a:lnTo>
                    <a:pt x="846569" y="746988"/>
                  </a:lnTo>
                  <a:lnTo>
                    <a:pt x="839254" y="790625"/>
                  </a:lnTo>
                  <a:lnTo>
                    <a:pt x="834263" y="834720"/>
                  </a:lnTo>
                  <a:lnTo>
                    <a:pt x="831646" y="879182"/>
                  </a:lnTo>
                  <a:lnTo>
                    <a:pt x="831418" y="923912"/>
                  </a:lnTo>
                  <a:lnTo>
                    <a:pt x="833615" y="968832"/>
                  </a:lnTo>
                  <a:lnTo>
                    <a:pt x="838288" y="1013841"/>
                  </a:lnTo>
                  <a:lnTo>
                    <a:pt x="845464" y="1058849"/>
                  </a:lnTo>
                  <a:lnTo>
                    <a:pt x="855167" y="1103769"/>
                  </a:lnTo>
                  <a:lnTo>
                    <a:pt x="867460" y="1148511"/>
                  </a:lnTo>
                  <a:lnTo>
                    <a:pt x="882357" y="1192974"/>
                  </a:lnTo>
                  <a:lnTo>
                    <a:pt x="899896" y="1237081"/>
                  </a:lnTo>
                  <a:lnTo>
                    <a:pt x="920254" y="1281341"/>
                  </a:lnTo>
                  <a:lnTo>
                    <a:pt x="942898" y="1323809"/>
                  </a:lnTo>
                  <a:lnTo>
                    <a:pt x="967714" y="1364449"/>
                  </a:lnTo>
                  <a:lnTo>
                    <a:pt x="994625" y="1403223"/>
                  </a:lnTo>
                  <a:lnTo>
                    <a:pt x="1023493" y="1440078"/>
                  </a:lnTo>
                  <a:lnTo>
                    <a:pt x="1054227" y="1474990"/>
                  </a:lnTo>
                  <a:lnTo>
                    <a:pt x="1086739" y="1507909"/>
                  </a:lnTo>
                  <a:lnTo>
                    <a:pt x="1120902" y="1538795"/>
                  </a:lnTo>
                  <a:lnTo>
                    <a:pt x="1156614" y="1567624"/>
                  </a:lnTo>
                  <a:lnTo>
                    <a:pt x="1193787" y="1594332"/>
                  </a:lnTo>
                  <a:lnTo>
                    <a:pt x="1232293" y="1618894"/>
                  </a:lnTo>
                  <a:lnTo>
                    <a:pt x="1272044" y="1641259"/>
                  </a:lnTo>
                  <a:lnTo>
                    <a:pt x="1312926" y="1661401"/>
                  </a:lnTo>
                  <a:lnTo>
                    <a:pt x="1354848" y="1679270"/>
                  </a:lnTo>
                  <a:lnTo>
                    <a:pt x="1397698" y="1694827"/>
                  </a:lnTo>
                  <a:lnTo>
                    <a:pt x="1441361" y="1708035"/>
                  </a:lnTo>
                  <a:lnTo>
                    <a:pt x="1485747" y="1718843"/>
                  </a:lnTo>
                  <a:lnTo>
                    <a:pt x="1530756" y="1727238"/>
                  </a:lnTo>
                  <a:lnTo>
                    <a:pt x="1576260" y="1733143"/>
                  </a:lnTo>
                  <a:lnTo>
                    <a:pt x="1622171" y="1736547"/>
                  </a:lnTo>
                  <a:lnTo>
                    <a:pt x="1668386" y="1737410"/>
                  </a:lnTo>
                  <a:lnTo>
                    <a:pt x="1714804" y="1735670"/>
                  </a:lnTo>
                  <a:lnTo>
                    <a:pt x="1761299" y="1731302"/>
                  </a:lnTo>
                  <a:lnTo>
                    <a:pt x="1807781" y="1724253"/>
                  </a:lnTo>
                  <a:lnTo>
                    <a:pt x="1854161" y="1714500"/>
                  </a:lnTo>
                  <a:lnTo>
                    <a:pt x="1900301" y="1702003"/>
                  </a:lnTo>
                  <a:lnTo>
                    <a:pt x="1946122" y="1686699"/>
                  </a:lnTo>
                  <a:lnTo>
                    <a:pt x="1991512" y="1668576"/>
                  </a:lnTo>
                  <a:lnTo>
                    <a:pt x="2035746" y="1648218"/>
                  </a:lnTo>
                  <a:lnTo>
                    <a:pt x="2078215" y="1625587"/>
                  </a:lnTo>
                  <a:lnTo>
                    <a:pt x="2118893" y="1600771"/>
                  </a:lnTo>
                  <a:lnTo>
                    <a:pt x="2157730" y="1573885"/>
                  </a:lnTo>
                  <a:lnTo>
                    <a:pt x="2186305" y="1551559"/>
                  </a:lnTo>
                  <a:lnTo>
                    <a:pt x="2186305" y="260718"/>
                  </a:lnTo>
                  <a:close/>
                </a:path>
              </a:pathLst>
            </a:custGeom>
            <a:solidFill>
              <a:srgbClr val="ABFFBA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374889" cy="102742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78454" y="811879"/>
            <a:ext cx="7131050" cy="255905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09245" marR="5080" indent="-297180">
              <a:lnSpc>
                <a:spcPct val="116300"/>
              </a:lnSpc>
              <a:spcBef>
                <a:spcPts val="90"/>
              </a:spcBef>
            </a:pPr>
            <a:r>
              <a:rPr dirty="0" sz="7150" spc="-540">
                <a:latin typeface="Arial Black"/>
                <a:cs typeface="Arial Black"/>
              </a:rPr>
              <a:t>We</a:t>
            </a:r>
            <a:r>
              <a:rPr dirty="0" sz="7150" spc="-685">
                <a:latin typeface="Arial Black"/>
                <a:cs typeface="Arial Black"/>
              </a:rPr>
              <a:t> </a:t>
            </a:r>
            <a:r>
              <a:rPr dirty="0" sz="7150" spc="-340">
                <a:latin typeface="Arial Black"/>
                <a:cs typeface="Arial Black"/>
              </a:rPr>
              <a:t>add</a:t>
            </a:r>
            <a:r>
              <a:rPr dirty="0" sz="7150" spc="-685">
                <a:latin typeface="Arial Black"/>
                <a:cs typeface="Arial Black"/>
              </a:rPr>
              <a:t> </a:t>
            </a:r>
            <a:r>
              <a:rPr dirty="0" sz="7150" spc="-409">
                <a:latin typeface="Arial Black"/>
                <a:cs typeface="Arial Black"/>
              </a:rPr>
              <a:t>value</a:t>
            </a:r>
            <a:r>
              <a:rPr dirty="0" sz="7150" spc="-685">
                <a:latin typeface="Arial Black"/>
                <a:cs typeface="Arial Black"/>
              </a:rPr>
              <a:t> </a:t>
            </a:r>
            <a:r>
              <a:rPr dirty="0" sz="7150" spc="-160">
                <a:latin typeface="Arial Black"/>
                <a:cs typeface="Arial Black"/>
              </a:rPr>
              <a:t>to </a:t>
            </a:r>
            <a:r>
              <a:rPr dirty="0" sz="7150" spc="-355">
                <a:latin typeface="Arial Black"/>
                <a:cs typeface="Arial Black"/>
              </a:rPr>
              <a:t>the</a:t>
            </a:r>
            <a:r>
              <a:rPr dirty="0" sz="7150" spc="-700">
                <a:latin typeface="Arial Black"/>
                <a:cs typeface="Arial Black"/>
              </a:rPr>
              <a:t> </a:t>
            </a:r>
            <a:r>
              <a:rPr dirty="0" sz="7150" spc="-550">
                <a:latin typeface="Arial Black"/>
                <a:cs typeface="Arial Black"/>
              </a:rPr>
              <a:t>ecosystem</a:t>
            </a:r>
            <a:endParaRPr sz="7150">
              <a:latin typeface="Arial Black"/>
              <a:cs typeface="Arial Black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01847" y="4795852"/>
            <a:ext cx="141119" cy="14111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01847" y="5907166"/>
            <a:ext cx="141119" cy="14111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01847" y="6462822"/>
            <a:ext cx="141119" cy="14111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01847" y="7018479"/>
            <a:ext cx="141119" cy="141119"/>
          </a:xfrm>
          <a:prstGeom prst="rect">
            <a:avLst/>
          </a:prstGeom>
        </p:spPr>
      </p:pic>
      <p:sp>
        <p:nvSpPr>
          <p:cNvPr id="11" name="object 11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8100" rIns="0" bIns="0" rtlCol="0" vert="horz">
            <a:spAutoFit/>
          </a:bodyPr>
          <a:lstStyle/>
          <a:p>
            <a:pPr marL="12700" marR="1024890">
              <a:lnSpc>
                <a:spcPts val="4380"/>
              </a:lnSpc>
              <a:spcBef>
                <a:spcPts val="300"/>
              </a:spcBef>
            </a:pPr>
            <a:r>
              <a:rPr dirty="0"/>
              <a:t>Improve</a:t>
            </a:r>
            <a:r>
              <a:rPr dirty="0" spc="-105"/>
              <a:t> </a:t>
            </a:r>
            <a:r>
              <a:rPr dirty="0"/>
              <a:t>brand</a:t>
            </a:r>
            <a:r>
              <a:rPr dirty="0" spc="-105"/>
              <a:t> </a:t>
            </a:r>
            <a:r>
              <a:rPr dirty="0"/>
              <a:t>trust</a:t>
            </a:r>
            <a:r>
              <a:rPr dirty="0" spc="-105"/>
              <a:t> </a:t>
            </a:r>
            <a:r>
              <a:rPr dirty="0"/>
              <a:t>and</a:t>
            </a:r>
            <a:r>
              <a:rPr dirty="0" spc="-105"/>
              <a:t> </a:t>
            </a:r>
            <a:r>
              <a:rPr dirty="0"/>
              <a:t>strenghten</a:t>
            </a:r>
            <a:r>
              <a:rPr dirty="0" spc="-105"/>
              <a:t> </a:t>
            </a:r>
            <a:r>
              <a:rPr dirty="0"/>
              <a:t>customer</a:t>
            </a:r>
            <a:r>
              <a:rPr dirty="0" spc="-100"/>
              <a:t> </a:t>
            </a:r>
            <a:r>
              <a:rPr dirty="0"/>
              <a:t>loyalty,</a:t>
            </a:r>
            <a:r>
              <a:rPr dirty="0" spc="-105"/>
              <a:t> </a:t>
            </a:r>
            <a:r>
              <a:rPr dirty="0" spc="-20"/>
              <a:t>grow </a:t>
            </a:r>
            <a:r>
              <a:rPr dirty="0" spc="-10"/>
              <a:t>revenue</a:t>
            </a:r>
          </a:p>
          <a:p>
            <a:pPr marL="12700">
              <a:lnSpc>
                <a:spcPts val="4200"/>
              </a:lnSpc>
            </a:pPr>
            <a:r>
              <a:rPr dirty="0"/>
              <a:t>Reduce</a:t>
            </a:r>
            <a:r>
              <a:rPr dirty="0" spc="-105"/>
              <a:t> </a:t>
            </a:r>
            <a:r>
              <a:rPr dirty="0"/>
              <a:t>food</a:t>
            </a:r>
            <a:r>
              <a:rPr dirty="0" spc="-105"/>
              <a:t> </a:t>
            </a:r>
            <a:r>
              <a:rPr dirty="0" spc="-10"/>
              <a:t>wastage</a:t>
            </a:r>
          </a:p>
          <a:p>
            <a:pPr marL="12700">
              <a:lnSpc>
                <a:spcPts val="4375"/>
              </a:lnSpc>
            </a:pPr>
            <a:r>
              <a:rPr dirty="0"/>
              <a:t>Conduct</a:t>
            </a:r>
            <a:r>
              <a:rPr dirty="0" spc="-140"/>
              <a:t> </a:t>
            </a:r>
            <a:r>
              <a:rPr dirty="0"/>
              <a:t>targetted</a:t>
            </a:r>
            <a:r>
              <a:rPr dirty="0" spc="-135"/>
              <a:t> </a:t>
            </a:r>
            <a:r>
              <a:rPr dirty="0" spc="-10"/>
              <a:t>recalls</a:t>
            </a:r>
          </a:p>
          <a:p>
            <a:pPr marL="12700" marR="5080">
              <a:lnSpc>
                <a:spcPts val="4380"/>
              </a:lnSpc>
              <a:spcBef>
                <a:spcPts val="120"/>
              </a:spcBef>
            </a:pPr>
            <a:r>
              <a:rPr dirty="0"/>
              <a:t>For</a:t>
            </a:r>
            <a:r>
              <a:rPr dirty="0" spc="-110"/>
              <a:t> </a:t>
            </a:r>
            <a:r>
              <a:rPr dirty="0"/>
              <a:t>logistics</a:t>
            </a:r>
            <a:r>
              <a:rPr dirty="0" spc="-105"/>
              <a:t> </a:t>
            </a:r>
            <a:r>
              <a:rPr dirty="0"/>
              <a:t>companies,</a:t>
            </a:r>
            <a:r>
              <a:rPr dirty="0" spc="-105"/>
              <a:t> </a:t>
            </a:r>
            <a:r>
              <a:rPr dirty="0"/>
              <a:t>they</a:t>
            </a:r>
            <a:r>
              <a:rPr dirty="0" spc="-105"/>
              <a:t> </a:t>
            </a:r>
            <a:r>
              <a:rPr dirty="0"/>
              <a:t>can</a:t>
            </a:r>
            <a:r>
              <a:rPr dirty="0" spc="-105"/>
              <a:t> </a:t>
            </a:r>
            <a:r>
              <a:rPr dirty="0"/>
              <a:t>manage</a:t>
            </a:r>
            <a:r>
              <a:rPr dirty="0" spc="-105"/>
              <a:t> </a:t>
            </a:r>
            <a:r>
              <a:rPr dirty="0"/>
              <a:t>inventories</a:t>
            </a:r>
            <a:r>
              <a:rPr dirty="0" spc="-110"/>
              <a:t> </a:t>
            </a:r>
            <a:r>
              <a:rPr dirty="0"/>
              <a:t>near</a:t>
            </a:r>
            <a:r>
              <a:rPr dirty="0" spc="-105"/>
              <a:t> </a:t>
            </a:r>
            <a:r>
              <a:rPr dirty="0" spc="-20"/>
              <a:t>real </a:t>
            </a:r>
            <a:r>
              <a:rPr dirty="0" spc="-10"/>
              <a:t>time.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7075151" y="7892597"/>
            <a:ext cx="1161415" cy="1161415"/>
          </a:xfrm>
          <a:custGeom>
            <a:avLst/>
            <a:gdLst/>
            <a:ahLst/>
            <a:cxnLst/>
            <a:rect l="l" t="t" r="r" b="b"/>
            <a:pathLst>
              <a:path w="1161415" h="1161415">
                <a:moveTo>
                  <a:pt x="584343" y="1160859"/>
                </a:moveTo>
                <a:lnTo>
                  <a:pt x="539237" y="1159524"/>
                </a:lnTo>
                <a:lnTo>
                  <a:pt x="494599" y="1154721"/>
                </a:lnTo>
                <a:lnTo>
                  <a:pt x="450628" y="1146527"/>
                </a:lnTo>
                <a:lnTo>
                  <a:pt x="407525" y="1135019"/>
                </a:lnTo>
                <a:lnTo>
                  <a:pt x="365489" y="1120273"/>
                </a:lnTo>
                <a:lnTo>
                  <a:pt x="324722" y="1102367"/>
                </a:lnTo>
                <a:lnTo>
                  <a:pt x="285424" y="1081377"/>
                </a:lnTo>
                <a:lnTo>
                  <a:pt x="247795" y="1057380"/>
                </a:lnTo>
                <a:lnTo>
                  <a:pt x="212035" y="1030453"/>
                </a:lnTo>
                <a:lnTo>
                  <a:pt x="178345" y="1000673"/>
                </a:lnTo>
                <a:lnTo>
                  <a:pt x="146924" y="968117"/>
                </a:lnTo>
                <a:lnTo>
                  <a:pt x="117973" y="932860"/>
                </a:lnTo>
                <a:lnTo>
                  <a:pt x="91693" y="894981"/>
                </a:lnTo>
                <a:lnTo>
                  <a:pt x="68284" y="854556"/>
                </a:lnTo>
                <a:lnTo>
                  <a:pt x="47946" y="811662"/>
                </a:lnTo>
                <a:lnTo>
                  <a:pt x="30792" y="766930"/>
                </a:lnTo>
                <a:lnTo>
                  <a:pt x="17496" y="721729"/>
                </a:lnTo>
                <a:lnTo>
                  <a:pt x="7982" y="676250"/>
                </a:lnTo>
                <a:lnTo>
                  <a:pt x="2175" y="630686"/>
                </a:lnTo>
                <a:lnTo>
                  <a:pt x="0" y="585232"/>
                </a:lnTo>
                <a:lnTo>
                  <a:pt x="1380" y="540079"/>
                </a:lnTo>
                <a:lnTo>
                  <a:pt x="6241" y="495420"/>
                </a:lnTo>
                <a:lnTo>
                  <a:pt x="14508" y="451449"/>
                </a:lnTo>
                <a:lnTo>
                  <a:pt x="26104" y="408358"/>
                </a:lnTo>
                <a:lnTo>
                  <a:pt x="40955" y="366341"/>
                </a:lnTo>
                <a:lnTo>
                  <a:pt x="58985" y="325590"/>
                </a:lnTo>
                <a:lnTo>
                  <a:pt x="80119" y="286297"/>
                </a:lnTo>
                <a:lnTo>
                  <a:pt x="104281" y="248657"/>
                </a:lnTo>
                <a:lnTo>
                  <a:pt x="131396" y="212862"/>
                </a:lnTo>
                <a:lnTo>
                  <a:pt x="161388" y="179105"/>
                </a:lnTo>
                <a:lnTo>
                  <a:pt x="194183" y="147579"/>
                </a:lnTo>
                <a:lnTo>
                  <a:pt x="229705" y="118477"/>
                </a:lnTo>
                <a:lnTo>
                  <a:pt x="267878" y="91991"/>
                </a:lnTo>
                <a:lnTo>
                  <a:pt x="308627" y="68315"/>
                </a:lnTo>
                <a:lnTo>
                  <a:pt x="351877" y="47642"/>
                </a:lnTo>
                <a:lnTo>
                  <a:pt x="396268" y="30504"/>
                </a:lnTo>
                <a:lnTo>
                  <a:pt x="441164" y="17251"/>
                </a:lnTo>
                <a:lnTo>
                  <a:pt x="486370" y="7803"/>
                </a:lnTo>
                <a:lnTo>
                  <a:pt x="531690" y="2079"/>
                </a:lnTo>
                <a:lnTo>
                  <a:pt x="576929" y="0"/>
                </a:lnTo>
                <a:lnTo>
                  <a:pt x="621895" y="1483"/>
                </a:lnTo>
                <a:lnTo>
                  <a:pt x="666390" y="6449"/>
                </a:lnTo>
                <a:lnTo>
                  <a:pt x="710222" y="14817"/>
                </a:lnTo>
                <a:lnTo>
                  <a:pt x="753194" y="26506"/>
                </a:lnTo>
                <a:lnTo>
                  <a:pt x="795113" y="41437"/>
                </a:lnTo>
                <a:lnTo>
                  <a:pt x="835784" y="59528"/>
                </a:lnTo>
                <a:lnTo>
                  <a:pt x="875011" y="80700"/>
                </a:lnTo>
                <a:lnTo>
                  <a:pt x="912601" y="104871"/>
                </a:lnTo>
                <a:lnTo>
                  <a:pt x="948358" y="131960"/>
                </a:lnTo>
                <a:lnTo>
                  <a:pt x="982088" y="161889"/>
                </a:lnTo>
                <a:lnTo>
                  <a:pt x="1013596" y="194575"/>
                </a:lnTo>
                <a:lnTo>
                  <a:pt x="1042688" y="229938"/>
                </a:lnTo>
                <a:lnTo>
                  <a:pt x="1069168" y="267898"/>
                </a:lnTo>
                <a:lnTo>
                  <a:pt x="1092841" y="308375"/>
                </a:lnTo>
                <a:lnTo>
                  <a:pt x="1113514" y="351287"/>
                </a:lnTo>
                <a:lnTo>
                  <a:pt x="1130651" y="395683"/>
                </a:lnTo>
                <a:lnTo>
                  <a:pt x="1143898" y="440616"/>
                </a:lnTo>
                <a:lnTo>
                  <a:pt x="1153337" y="485886"/>
                </a:lnTo>
                <a:lnTo>
                  <a:pt x="1159050" y="531292"/>
                </a:lnTo>
                <a:lnTo>
                  <a:pt x="1161117" y="576633"/>
                </a:lnTo>
                <a:lnTo>
                  <a:pt x="1159620" y="621711"/>
                </a:lnTo>
                <a:lnTo>
                  <a:pt x="1154640" y="666324"/>
                </a:lnTo>
                <a:lnTo>
                  <a:pt x="1146257" y="710271"/>
                </a:lnTo>
                <a:lnTo>
                  <a:pt x="1134555" y="753353"/>
                </a:lnTo>
                <a:lnTo>
                  <a:pt x="1119612" y="795370"/>
                </a:lnTo>
                <a:lnTo>
                  <a:pt x="1101511" y="836120"/>
                </a:lnTo>
                <a:lnTo>
                  <a:pt x="1080333" y="875403"/>
                </a:lnTo>
                <a:lnTo>
                  <a:pt x="1056159" y="913020"/>
                </a:lnTo>
                <a:lnTo>
                  <a:pt x="1029070" y="948769"/>
                </a:lnTo>
                <a:lnTo>
                  <a:pt x="999147" y="982450"/>
                </a:lnTo>
                <a:lnTo>
                  <a:pt x="966472" y="1013864"/>
                </a:lnTo>
                <a:lnTo>
                  <a:pt x="931125" y="1042809"/>
                </a:lnTo>
                <a:lnTo>
                  <a:pt x="893189" y="1069085"/>
                </a:lnTo>
                <a:lnTo>
                  <a:pt x="852743" y="1092492"/>
                </a:lnTo>
                <a:lnTo>
                  <a:pt x="809869" y="1112830"/>
                </a:lnTo>
                <a:lnTo>
                  <a:pt x="765432" y="1129986"/>
                </a:lnTo>
                <a:lnTo>
                  <a:pt x="720460" y="1143290"/>
                </a:lnTo>
                <a:lnTo>
                  <a:pt x="675155" y="1152819"/>
                </a:lnTo>
                <a:lnTo>
                  <a:pt x="629716" y="1158650"/>
                </a:lnTo>
                <a:lnTo>
                  <a:pt x="584343" y="1160859"/>
                </a:lnTo>
                <a:close/>
              </a:path>
            </a:pathLst>
          </a:custGeom>
          <a:solidFill>
            <a:srgbClr val="ABFF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7595637" y="7210914"/>
            <a:ext cx="574040" cy="574040"/>
          </a:xfrm>
          <a:custGeom>
            <a:avLst/>
            <a:gdLst/>
            <a:ahLst/>
            <a:cxnLst/>
            <a:rect l="l" t="t" r="r" b="b"/>
            <a:pathLst>
              <a:path w="574040" h="574040">
                <a:moveTo>
                  <a:pt x="266478" y="573707"/>
                </a:moveTo>
                <a:lnTo>
                  <a:pt x="222573" y="567270"/>
                </a:lnTo>
                <a:lnTo>
                  <a:pt x="180388" y="554267"/>
                </a:lnTo>
                <a:lnTo>
                  <a:pt x="140719" y="535001"/>
                </a:lnTo>
                <a:lnTo>
                  <a:pt x="104360" y="509777"/>
                </a:lnTo>
                <a:lnTo>
                  <a:pt x="72105" y="478897"/>
                </a:lnTo>
                <a:lnTo>
                  <a:pt x="44749" y="442665"/>
                </a:lnTo>
                <a:lnTo>
                  <a:pt x="23087" y="401385"/>
                </a:lnTo>
                <a:lnTo>
                  <a:pt x="7988" y="356834"/>
                </a:lnTo>
                <a:lnTo>
                  <a:pt x="393" y="311730"/>
                </a:lnTo>
                <a:lnTo>
                  <a:pt x="0" y="266836"/>
                </a:lnTo>
                <a:lnTo>
                  <a:pt x="6509" y="222921"/>
                </a:lnTo>
                <a:lnTo>
                  <a:pt x="19622" y="180749"/>
                </a:lnTo>
                <a:lnTo>
                  <a:pt x="39037" y="141086"/>
                </a:lnTo>
                <a:lnTo>
                  <a:pt x="64454" y="104699"/>
                </a:lnTo>
                <a:lnTo>
                  <a:pt x="95573" y="72354"/>
                </a:lnTo>
                <a:lnTo>
                  <a:pt x="132095" y="44816"/>
                </a:lnTo>
                <a:lnTo>
                  <a:pt x="173719" y="22852"/>
                </a:lnTo>
                <a:lnTo>
                  <a:pt x="217957" y="7805"/>
                </a:lnTo>
                <a:lnTo>
                  <a:pt x="262807" y="293"/>
                </a:lnTo>
                <a:lnTo>
                  <a:pt x="307498" y="0"/>
                </a:lnTo>
                <a:lnTo>
                  <a:pt x="351259" y="6605"/>
                </a:lnTo>
                <a:lnTo>
                  <a:pt x="393319" y="19792"/>
                </a:lnTo>
                <a:lnTo>
                  <a:pt x="432906" y="39241"/>
                </a:lnTo>
                <a:lnTo>
                  <a:pt x="469250" y="64634"/>
                </a:lnTo>
                <a:lnTo>
                  <a:pt x="501579" y="95652"/>
                </a:lnTo>
                <a:lnTo>
                  <a:pt x="529122" y="131978"/>
                </a:lnTo>
                <a:lnTo>
                  <a:pt x="551013" y="173294"/>
                </a:lnTo>
                <a:lnTo>
                  <a:pt x="566081" y="217565"/>
                </a:lnTo>
                <a:lnTo>
                  <a:pt x="573599" y="262499"/>
                </a:lnTo>
                <a:lnTo>
                  <a:pt x="573889" y="307304"/>
                </a:lnTo>
                <a:lnTo>
                  <a:pt x="567274" y="351184"/>
                </a:lnTo>
                <a:lnTo>
                  <a:pt x="554073" y="393346"/>
                </a:lnTo>
                <a:lnTo>
                  <a:pt x="534611" y="432995"/>
                </a:lnTo>
                <a:lnTo>
                  <a:pt x="509207" y="469338"/>
                </a:lnTo>
                <a:lnTo>
                  <a:pt x="478185" y="501580"/>
                </a:lnTo>
                <a:lnTo>
                  <a:pt x="441866" y="528928"/>
                </a:lnTo>
                <a:lnTo>
                  <a:pt x="400572" y="550587"/>
                </a:lnTo>
                <a:lnTo>
                  <a:pt x="356272" y="565669"/>
                </a:lnTo>
                <a:lnTo>
                  <a:pt x="311309" y="573275"/>
                </a:lnTo>
                <a:lnTo>
                  <a:pt x="266478" y="573707"/>
                </a:lnTo>
                <a:close/>
              </a:path>
            </a:pathLst>
          </a:custGeom>
          <a:solidFill>
            <a:srgbClr val="ABFF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7131451" y="9249634"/>
            <a:ext cx="574040" cy="574040"/>
          </a:xfrm>
          <a:custGeom>
            <a:avLst/>
            <a:gdLst/>
            <a:ahLst/>
            <a:cxnLst/>
            <a:rect l="l" t="t" r="r" b="b"/>
            <a:pathLst>
              <a:path w="574040" h="574040">
                <a:moveTo>
                  <a:pt x="266478" y="573708"/>
                </a:moveTo>
                <a:lnTo>
                  <a:pt x="222573" y="567270"/>
                </a:lnTo>
                <a:lnTo>
                  <a:pt x="180388" y="554267"/>
                </a:lnTo>
                <a:lnTo>
                  <a:pt x="140719" y="535001"/>
                </a:lnTo>
                <a:lnTo>
                  <a:pt x="104360" y="509777"/>
                </a:lnTo>
                <a:lnTo>
                  <a:pt x="72105" y="478897"/>
                </a:lnTo>
                <a:lnTo>
                  <a:pt x="44749" y="442665"/>
                </a:lnTo>
                <a:lnTo>
                  <a:pt x="23087" y="401385"/>
                </a:lnTo>
                <a:lnTo>
                  <a:pt x="7988" y="356834"/>
                </a:lnTo>
                <a:lnTo>
                  <a:pt x="393" y="311730"/>
                </a:lnTo>
                <a:lnTo>
                  <a:pt x="0" y="266837"/>
                </a:lnTo>
                <a:lnTo>
                  <a:pt x="6509" y="222921"/>
                </a:lnTo>
                <a:lnTo>
                  <a:pt x="19622" y="180749"/>
                </a:lnTo>
                <a:lnTo>
                  <a:pt x="39037" y="141086"/>
                </a:lnTo>
                <a:lnTo>
                  <a:pt x="64454" y="104699"/>
                </a:lnTo>
                <a:lnTo>
                  <a:pt x="95573" y="72354"/>
                </a:lnTo>
                <a:lnTo>
                  <a:pt x="132095" y="44816"/>
                </a:lnTo>
                <a:lnTo>
                  <a:pt x="173719" y="22852"/>
                </a:lnTo>
                <a:lnTo>
                  <a:pt x="217957" y="7805"/>
                </a:lnTo>
                <a:lnTo>
                  <a:pt x="262807" y="293"/>
                </a:lnTo>
                <a:lnTo>
                  <a:pt x="307498" y="0"/>
                </a:lnTo>
                <a:lnTo>
                  <a:pt x="351259" y="6605"/>
                </a:lnTo>
                <a:lnTo>
                  <a:pt x="393319" y="19792"/>
                </a:lnTo>
                <a:lnTo>
                  <a:pt x="432906" y="39241"/>
                </a:lnTo>
                <a:lnTo>
                  <a:pt x="469250" y="64634"/>
                </a:lnTo>
                <a:lnTo>
                  <a:pt x="501579" y="95652"/>
                </a:lnTo>
                <a:lnTo>
                  <a:pt x="529122" y="131979"/>
                </a:lnTo>
                <a:lnTo>
                  <a:pt x="551013" y="173293"/>
                </a:lnTo>
                <a:lnTo>
                  <a:pt x="566081" y="217565"/>
                </a:lnTo>
                <a:lnTo>
                  <a:pt x="573599" y="262499"/>
                </a:lnTo>
                <a:lnTo>
                  <a:pt x="573889" y="307304"/>
                </a:lnTo>
                <a:lnTo>
                  <a:pt x="567274" y="351184"/>
                </a:lnTo>
                <a:lnTo>
                  <a:pt x="554073" y="393346"/>
                </a:lnTo>
                <a:lnTo>
                  <a:pt x="534611" y="432995"/>
                </a:lnTo>
                <a:lnTo>
                  <a:pt x="509207" y="469338"/>
                </a:lnTo>
                <a:lnTo>
                  <a:pt x="478185" y="501580"/>
                </a:lnTo>
                <a:lnTo>
                  <a:pt x="441866" y="528928"/>
                </a:lnTo>
                <a:lnTo>
                  <a:pt x="400571" y="550587"/>
                </a:lnTo>
                <a:lnTo>
                  <a:pt x="356272" y="565669"/>
                </a:lnTo>
                <a:lnTo>
                  <a:pt x="311309" y="573275"/>
                </a:lnTo>
                <a:lnTo>
                  <a:pt x="266478" y="573708"/>
                </a:lnTo>
                <a:close/>
              </a:path>
            </a:pathLst>
          </a:custGeom>
          <a:solidFill>
            <a:srgbClr val="ABFF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7243719" y="5584434"/>
            <a:ext cx="824230" cy="823594"/>
          </a:xfrm>
          <a:custGeom>
            <a:avLst/>
            <a:gdLst/>
            <a:ahLst/>
            <a:cxnLst/>
            <a:rect l="l" t="t" r="r" b="b"/>
            <a:pathLst>
              <a:path w="824230" h="823595">
                <a:moveTo>
                  <a:pt x="391696" y="823557"/>
                </a:moveTo>
                <a:lnTo>
                  <a:pt x="346370" y="818938"/>
                </a:lnTo>
                <a:lnTo>
                  <a:pt x="302053" y="809418"/>
                </a:lnTo>
                <a:lnTo>
                  <a:pt x="259161" y="795158"/>
                </a:lnTo>
                <a:lnTo>
                  <a:pt x="218107" y="776315"/>
                </a:lnTo>
                <a:lnTo>
                  <a:pt x="179307" y="753050"/>
                </a:lnTo>
                <a:lnTo>
                  <a:pt x="143175" y="725521"/>
                </a:lnTo>
                <a:lnTo>
                  <a:pt x="110127" y="693887"/>
                </a:lnTo>
                <a:lnTo>
                  <a:pt x="80577" y="658308"/>
                </a:lnTo>
                <a:lnTo>
                  <a:pt x="54940" y="618943"/>
                </a:lnTo>
                <a:lnTo>
                  <a:pt x="33630" y="575951"/>
                </a:lnTo>
                <a:lnTo>
                  <a:pt x="17060" y="530457"/>
                </a:lnTo>
                <a:lnTo>
                  <a:pt x="6035" y="484401"/>
                </a:lnTo>
                <a:lnTo>
                  <a:pt x="400" y="438181"/>
                </a:lnTo>
                <a:lnTo>
                  <a:pt x="0" y="392199"/>
                </a:lnTo>
                <a:lnTo>
                  <a:pt x="4677" y="346853"/>
                </a:lnTo>
                <a:lnTo>
                  <a:pt x="14275" y="302543"/>
                </a:lnTo>
                <a:lnTo>
                  <a:pt x="28640" y="259670"/>
                </a:lnTo>
                <a:lnTo>
                  <a:pt x="47614" y="218633"/>
                </a:lnTo>
                <a:lnTo>
                  <a:pt x="71042" y="179831"/>
                </a:lnTo>
                <a:lnTo>
                  <a:pt x="98768" y="143665"/>
                </a:lnTo>
                <a:lnTo>
                  <a:pt x="130635" y="110535"/>
                </a:lnTo>
                <a:lnTo>
                  <a:pt x="166488" y="80840"/>
                </a:lnTo>
                <a:lnTo>
                  <a:pt x="206170" y="54979"/>
                </a:lnTo>
                <a:lnTo>
                  <a:pt x="249526" y="33353"/>
                </a:lnTo>
                <a:lnTo>
                  <a:pt x="294678" y="16806"/>
                </a:lnTo>
                <a:lnTo>
                  <a:pt x="340442" y="5842"/>
                </a:lnTo>
                <a:lnTo>
                  <a:pt x="386414" y="296"/>
                </a:lnTo>
                <a:lnTo>
                  <a:pt x="432191" y="0"/>
                </a:lnTo>
                <a:lnTo>
                  <a:pt x="477369" y="4785"/>
                </a:lnTo>
                <a:lnTo>
                  <a:pt x="521546" y="14486"/>
                </a:lnTo>
                <a:lnTo>
                  <a:pt x="564318" y="28935"/>
                </a:lnTo>
                <a:lnTo>
                  <a:pt x="605282" y="47964"/>
                </a:lnTo>
                <a:lnTo>
                  <a:pt x="644034" y="71407"/>
                </a:lnTo>
                <a:lnTo>
                  <a:pt x="680171" y="99095"/>
                </a:lnTo>
                <a:lnTo>
                  <a:pt x="713290" y="130863"/>
                </a:lnTo>
                <a:lnTo>
                  <a:pt x="742987" y="166541"/>
                </a:lnTo>
                <a:lnTo>
                  <a:pt x="768860" y="205964"/>
                </a:lnTo>
                <a:lnTo>
                  <a:pt x="790504" y="248963"/>
                </a:lnTo>
                <a:lnTo>
                  <a:pt x="807049" y="294140"/>
                </a:lnTo>
                <a:lnTo>
                  <a:pt x="818005" y="339969"/>
                </a:lnTo>
                <a:lnTo>
                  <a:pt x="823540" y="386036"/>
                </a:lnTo>
                <a:lnTo>
                  <a:pt x="823822" y="431926"/>
                </a:lnTo>
                <a:lnTo>
                  <a:pt x="819021" y="477224"/>
                </a:lnTo>
                <a:lnTo>
                  <a:pt x="809304" y="521516"/>
                </a:lnTo>
                <a:lnTo>
                  <a:pt x="794839" y="564387"/>
                </a:lnTo>
                <a:lnTo>
                  <a:pt x="775795" y="605422"/>
                </a:lnTo>
                <a:lnTo>
                  <a:pt x="752341" y="644206"/>
                </a:lnTo>
                <a:lnTo>
                  <a:pt x="724644" y="680324"/>
                </a:lnTo>
                <a:lnTo>
                  <a:pt x="692873" y="713362"/>
                </a:lnTo>
                <a:lnTo>
                  <a:pt x="657196" y="742905"/>
                </a:lnTo>
                <a:lnTo>
                  <a:pt x="617782" y="768538"/>
                </a:lnTo>
                <a:lnTo>
                  <a:pt x="574799" y="789846"/>
                </a:lnTo>
                <a:lnTo>
                  <a:pt x="529583" y="806420"/>
                </a:lnTo>
                <a:lnTo>
                  <a:pt x="483717" y="817457"/>
                </a:lnTo>
                <a:lnTo>
                  <a:pt x="437617" y="823116"/>
                </a:lnTo>
                <a:lnTo>
                  <a:pt x="391696" y="823557"/>
                </a:lnTo>
                <a:close/>
              </a:path>
            </a:pathLst>
          </a:custGeom>
          <a:solidFill>
            <a:srgbClr val="ABFF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2642690"/>
            <a:ext cx="676910" cy="826135"/>
          </a:xfrm>
          <a:custGeom>
            <a:avLst/>
            <a:gdLst/>
            <a:ahLst/>
            <a:cxnLst/>
            <a:rect l="l" t="t" r="r" b="b"/>
            <a:pathLst>
              <a:path w="676910" h="826135">
                <a:moveTo>
                  <a:pt x="259030" y="825660"/>
                </a:moveTo>
                <a:lnTo>
                  <a:pt x="213276" y="822606"/>
                </a:lnTo>
                <a:lnTo>
                  <a:pt x="168492" y="814521"/>
                </a:lnTo>
                <a:lnTo>
                  <a:pt x="125070" y="801601"/>
                </a:lnTo>
                <a:lnTo>
                  <a:pt x="83399" y="784042"/>
                </a:lnTo>
                <a:lnTo>
                  <a:pt x="43871" y="762039"/>
                </a:lnTo>
                <a:lnTo>
                  <a:pt x="6876" y="735790"/>
                </a:lnTo>
                <a:lnTo>
                  <a:pt x="0" y="729675"/>
                </a:lnTo>
                <a:lnTo>
                  <a:pt x="0" y="95573"/>
                </a:lnTo>
                <a:lnTo>
                  <a:pt x="42915" y="64058"/>
                </a:lnTo>
                <a:lnTo>
                  <a:pt x="84152" y="41328"/>
                </a:lnTo>
                <a:lnTo>
                  <a:pt x="128640" y="23180"/>
                </a:lnTo>
                <a:lnTo>
                  <a:pt x="175024" y="9939"/>
                </a:lnTo>
                <a:lnTo>
                  <a:pt x="221648" y="2275"/>
                </a:lnTo>
                <a:lnTo>
                  <a:pt x="268111" y="0"/>
                </a:lnTo>
                <a:lnTo>
                  <a:pt x="314009" y="2922"/>
                </a:lnTo>
                <a:lnTo>
                  <a:pt x="358943" y="10854"/>
                </a:lnTo>
                <a:lnTo>
                  <a:pt x="402509" y="23605"/>
                </a:lnTo>
                <a:lnTo>
                  <a:pt x="444305" y="40987"/>
                </a:lnTo>
                <a:lnTo>
                  <a:pt x="483929" y="62811"/>
                </a:lnTo>
                <a:lnTo>
                  <a:pt x="520979" y="88887"/>
                </a:lnTo>
                <a:lnTo>
                  <a:pt x="555053" y="119026"/>
                </a:lnTo>
                <a:lnTo>
                  <a:pt x="585750" y="153039"/>
                </a:lnTo>
                <a:lnTo>
                  <a:pt x="612666" y="190736"/>
                </a:lnTo>
                <a:lnTo>
                  <a:pt x="635400" y="231928"/>
                </a:lnTo>
                <a:lnTo>
                  <a:pt x="653551" y="276427"/>
                </a:lnTo>
                <a:lnTo>
                  <a:pt x="666770" y="323089"/>
                </a:lnTo>
                <a:lnTo>
                  <a:pt x="674408" y="369904"/>
                </a:lnTo>
                <a:lnTo>
                  <a:pt x="676651" y="416485"/>
                </a:lnTo>
                <a:lnTo>
                  <a:pt x="673684" y="462444"/>
                </a:lnTo>
                <a:lnTo>
                  <a:pt x="665692" y="507395"/>
                </a:lnTo>
                <a:lnTo>
                  <a:pt x="652859" y="550951"/>
                </a:lnTo>
                <a:lnTo>
                  <a:pt x="635373" y="592723"/>
                </a:lnTo>
                <a:lnTo>
                  <a:pt x="613417" y="632325"/>
                </a:lnTo>
                <a:lnTo>
                  <a:pt x="587177" y="669369"/>
                </a:lnTo>
                <a:lnTo>
                  <a:pt x="556839" y="703468"/>
                </a:lnTo>
                <a:lnTo>
                  <a:pt x="522587" y="734236"/>
                </a:lnTo>
                <a:lnTo>
                  <a:pt x="484607" y="761284"/>
                </a:lnTo>
                <a:lnTo>
                  <a:pt x="443085" y="784225"/>
                </a:lnTo>
                <a:lnTo>
                  <a:pt x="398204" y="802673"/>
                </a:lnTo>
                <a:lnTo>
                  <a:pt x="351885" y="815889"/>
                </a:lnTo>
                <a:lnTo>
                  <a:pt x="305363" y="823487"/>
                </a:lnTo>
                <a:lnTo>
                  <a:pt x="259030" y="825660"/>
                </a:lnTo>
                <a:close/>
              </a:path>
            </a:pathLst>
          </a:custGeom>
          <a:solidFill>
            <a:srgbClr val="40A2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3860011"/>
            <a:ext cx="981710" cy="1162685"/>
          </a:xfrm>
          <a:custGeom>
            <a:avLst/>
            <a:gdLst/>
            <a:ahLst/>
            <a:cxnLst/>
            <a:rect l="l" t="t" r="r" b="b"/>
            <a:pathLst>
              <a:path w="981710" h="1162685">
                <a:moveTo>
                  <a:pt x="406694" y="1162374"/>
                </a:moveTo>
                <a:lnTo>
                  <a:pt x="361354" y="1161142"/>
                </a:lnTo>
                <a:lnTo>
                  <a:pt x="316548" y="1156371"/>
                </a:lnTo>
                <a:lnTo>
                  <a:pt x="272465" y="1148156"/>
                </a:lnTo>
                <a:lnTo>
                  <a:pt x="229293" y="1136592"/>
                </a:lnTo>
                <a:lnTo>
                  <a:pt x="187220" y="1121774"/>
                </a:lnTo>
                <a:lnTo>
                  <a:pt x="146436" y="1103796"/>
                </a:lnTo>
                <a:lnTo>
                  <a:pt x="107130" y="1082752"/>
                </a:lnTo>
                <a:lnTo>
                  <a:pt x="69489" y="1058738"/>
                </a:lnTo>
                <a:lnTo>
                  <a:pt x="33702" y="1031849"/>
                </a:lnTo>
                <a:lnTo>
                  <a:pt x="0" y="1002178"/>
                </a:lnTo>
                <a:lnTo>
                  <a:pt x="0" y="159957"/>
                </a:lnTo>
                <a:lnTo>
                  <a:pt x="46210" y="120016"/>
                </a:lnTo>
                <a:lnTo>
                  <a:pt x="83647" y="93684"/>
                </a:lnTo>
                <a:lnTo>
                  <a:pt x="123478" y="70206"/>
                </a:lnTo>
                <a:lnTo>
                  <a:pt x="165607" y="49776"/>
                </a:lnTo>
                <a:lnTo>
                  <a:pt x="209939" y="32589"/>
                </a:lnTo>
                <a:lnTo>
                  <a:pt x="255588" y="18704"/>
                </a:lnTo>
                <a:lnTo>
                  <a:pt x="301487" y="8705"/>
                </a:lnTo>
                <a:lnTo>
                  <a:pt x="347443" y="2500"/>
                </a:lnTo>
                <a:lnTo>
                  <a:pt x="393262" y="0"/>
                </a:lnTo>
                <a:lnTo>
                  <a:pt x="438748" y="1111"/>
                </a:lnTo>
                <a:lnTo>
                  <a:pt x="483708" y="5743"/>
                </a:lnTo>
                <a:lnTo>
                  <a:pt x="527947" y="13804"/>
                </a:lnTo>
                <a:lnTo>
                  <a:pt x="571271" y="25203"/>
                </a:lnTo>
                <a:lnTo>
                  <a:pt x="613486" y="39848"/>
                </a:lnTo>
                <a:lnTo>
                  <a:pt x="654397" y="57649"/>
                </a:lnTo>
                <a:lnTo>
                  <a:pt x="693811" y="78513"/>
                </a:lnTo>
                <a:lnTo>
                  <a:pt x="731532" y="102350"/>
                </a:lnTo>
                <a:lnTo>
                  <a:pt x="767367" y="129068"/>
                </a:lnTo>
                <a:lnTo>
                  <a:pt x="801121" y="158575"/>
                </a:lnTo>
                <a:lnTo>
                  <a:pt x="832600" y="190781"/>
                </a:lnTo>
                <a:lnTo>
                  <a:pt x="861610" y="225593"/>
                </a:lnTo>
                <a:lnTo>
                  <a:pt x="887956" y="262920"/>
                </a:lnTo>
                <a:lnTo>
                  <a:pt x="911444" y="302672"/>
                </a:lnTo>
                <a:lnTo>
                  <a:pt x="931880" y="344756"/>
                </a:lnTo>
                <a:lnTo>
                  <a:pt x="949069" y="389081"/>
                </a:lnTo>
                <a:lnTo>
                  <a:pt x="962940" y="435025"/>
                </a:lnTo>
                <a:lnTo>
                  <a:pt x="972922" y="481154"/>
                </a:lnTo>
                <a:lnTo>
                  <a:pt x="979106" y="527284"/>
                </a:lnTo>
                <a:lnTo>
                  <a:pt x="981580" y="573225"/>
                </a:lnTo>
                <a:lnTo>
                  <a:pt x="980434" y="618791"/>
                </a:lnTo>
                <a:lnTo>
                  <a:pt x="975757" y="663795"/>
                </a:lnTo>
                <a:lnTo>
                  <a:pt x="967640" y="708049"/>
                </a:lnTo>
                <a:lnTo>
                  <a:pt x="956170" y="751368"/>
                </a:lnTo>
                <a:lnTo>
                  <a:pt x="941437" y="793562"/>
                </a:lnTo>
                <a:lnTo>
                  <a:pt x="923532" y="834446"/>
                </a:lnTo>
                <a:lnTo>
                  <a:pt x="902543" y="873832"/>
                </a:lnTo>
                <a:lnTo>
                  <a:pt x="878559" y="911534"/>
                </a:lnTo>
                <a:lnTo>
                  <a:pt x="851670" y="947362"/>
                </a:lnTo>
                <a:lnTo>
                  <a:pt x="821966" y="981132"/>
                </a:lnTo>
                <a:lnTo>
                  <a:pt x="789536" y="1012655"/>
                </a:lnTo>
                <a:lnTo>
                  <a:pt x="754468" y="1041745"/>
                </a:lnTo>
                <a:lnTo>
                  <a:pt x="716854" y="1068214"/>
                </a:lnTo>
                <a:lnTo>
                  <a:pt x="676781" y="1091875"/>
                </a:lnTo>
                <a:lnTo>
                  <a:pt x="634339" y="1112541"/>
                </a:lnTo>
                <a:lnTo>
                  <a:pt x="589619" y="1130024"/>
                </a:lnTo>
                <a:lnTo>
                  <a:pt x="544030" y="1143893"/>
                </a:lnTo>
                <a:lnTo>
                  <a:pt x="498220" y="1153845"/>
                </a:lnTo>
                <a:lnTo>
                  <a:pt x="452379" y="1159973"/>
                </a:lnTo>
                <a:lnTo>
                  <a:pt x="406694" y="1162374"/>
                </a:lnTo>
                <a:close/>
              </a:path>
            </a:pathLst>
          </a:custGeom>
          <a:solidFill>
            <a:srgbClr val="40A2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265972" y="2047616"/>
            <a:ext cx="576580" cy="575945"/>
          </a:xfrm>
          <a:custGeom>
            <a:avLst/>
            <a:gdLst/>
            <a:ahLst/>
            <a:cxnLst/>
            <a:rect l="l" t="t" r="r" b="b"/>
            <a:pathLst>
              <a:path w="576580" h="575944">
                <a:moveTo>
                  <a:pt x="291319" y="575883"/>
                </a:moveTo>
                <a:lnTo>
                  <a:pt x="246655" y="572907"/>
                </a:lnTo>
                <a:lnTo>
                  <a:pt x="203424" y="563106"/>
                </a:lnTo>
                <a:lnTo>
                  <a:pt x="162372" y="546854"/>
                </a:lnTo>
                <a:lnTo>
                  <a:pt x="124250" y="524528"/>
                </a:lnTo>
                <a:lnTo>
                  <a:pt x="89804" y="496503"/>
                </a:lnTo>
                <a:lnTo>
                  <a:pt x="59783" y="463155"/>
                </a:lnTo>
                <a:lnTo>
                  <a:pt x="34935" y="424859"/>
                </a:lnTo>
                <a:lnTo>
                  <a:pt x="16009" y="382086"/>
                </a:lnTo>
                <a:lnTo>
                  <a:pt x="4212" y="336770"/>
                </a:lnTo>
                <a:lnTo>
                  <a:pt x="0" y="291338"/>
                </a:lnTo>
                <a:lnTo>
                  <a:pt x="2993" y="246559"/>
                </a:lnTo>
                <a:lnTo>
                  <a:pt x="12813" y="203205"/>
                </a:lnTo>
                <a:lnTo>
                  <a:pt x="29081" y="162045"/>
                </a:lnTo>
                <a:lnTo>
                  <a:pt x="51418" y="123852"/>
                </a:lnTo>
                <a:lnTo>
                  <a:pt x="79445" y="89395"/>
                </a:lnTo>
                <a:lnTo>
                  <a:pt x="112782" y="59444"/>
                </a:lnTo>
                <a:lnTo>
                  <a:pt x="151051" y="34772"/>
                </a:lnTo>
                <a:lnTo>
                  <a:pt x="193873" y="16147"/>
                </a:lnTo>
                <a:lnTo>
                  <a:pt x="239241" y="4313"/>
                </a:lnTo>
                <a:lnTo>
                  <a:pt x="284715" y="0"/>
                </a:lnTo>
                <a:lnTo>
                  <a:pt x="329528" y="2845"/>
                </a:lnTo>
                <a:lnTo>
                  <a:pt x="372910" y="12487"/>
                </a:lnTo>
                <a:lnTo>
                  <a:pt x="414093" y="28564"/>
                </a:lnTo>
                <a:lnTo>
                  <a:pt x="452307" y="50711"/>
                </a:lnTo>
                <a:lnTo>
                  <a:pt x="486783" y="78569"/>
                </a:lnTo>
                <a:lnTo>
                  <a:pt x="516753" y="111772"/>
                </a:lnTo>
                <a:lnTo>
                  <a:pt x="541448" y="149961"/>
                </a:lnTo>
                <a:lnTo>
                  <a:pt x="560099" y="192771"/>
                </a:lnTo>
                <a:lnTo>
                  <a:pt x="571906" y="238389"/>
                </a:lnTo>
                <a:lnTo>
                  <a:pt x="576188" y="284005"/>
                </a:lnTo>
                <a:lnTo>
                  <a:pt x="573299" y="328876"/>
                </a:lnTo>
                <a:lnTo>
                  <a:pt x="563592" y="372261"/>
                </a:lnTo>
                <a:lnTo>
                  <a:pt x="547419" y="413420"/>
                </a:lnTo>
                <a:lnTo>
                  <a:pt x="525136" y="451610"/>
                </a:lnTo>
                <a:lnTo>
                  <a:pt x="497093" y="486090"/>
                </a:lnTo>
                <a:lnTo>
                  <a:pt x="463646" y="516118"/>
                </a:lnTo>
                <a:lnTo>
                  <a:pt x="425146" y="540954"/>
                </a:lnTo>
                <a:lnTo>
                  <a:pt x="381948" y="559855"/>
                </a:lnTo>
                <a:lnTo>
                  <a:pt x="336666" y="571657"/>
                </a:lnTo>
                <a:lnTo>
                  <a:pt x="291319" y="575883"/>
                </a:lnTo>
                <a:close/>
              </a:path>
            </a:pathLst>
          </a:custGeom>
          <a:solidFill>
            <a:srgbClr val="40A27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990480" y="997648"/>
            <a:ext cx="6306820" cy="1427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200" spc="-675">
                <a:latin typeface="Arial Black"/>
                <a:cs typeface="Arial Black"/>
              </a:rPr>
              <a:t>Challenges</a:t>
            </a:r>
            <a:endParaRPr sz="9200">
              <a:latin typeface="Arial Black"/>
              <a:cs typeface="Arial Black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7745" y="3069635"/>
            <a:ext cx="133349" cy="13334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7745" y="3603035"/>
            <a:ext cx="133349" cy="13334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67745" y="5203235"/>
            <a:ext cx="133349" cy="13334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67745" y="5736635"/>
            <a:ext cx="133349" cy="133349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67745" y="6803435"/>
            <a:ext cx="133349" cy="133349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67745" y="7870235"/>
            <a:ext cx="133349" cy="133349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3488420" y="2799760"/>
            <a:ext cx="11208385" cy="5359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dirty="0" sz="3000" spc="-229">
                <a:solidFill>
                  <a:srgbClr val="FFFFFF"/>
                </a:solidFill>
                <a:latin typeface="Arial Black"/>
                <a:cs typeface="Arial Black"/>
              </a:rPr>
              <a:t>Blockchain</a:t>
            </a:r>
            <a:r>
              <a:rPr dirty="0" sz="3000" spc="-25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135">
                <a:solidFill>
                  <a:srgbClr val="FFFFFF"/>
                </a:solidFill>
                <a:latin typeface="Arial Black"/>
                <a:cs typeface="Arial Black"/>
              </a:rPr>
              <a:t>adoption</a:t>
            </a:r>
            <a:r>
              <a:rPr dirty="0" sz="3000" spc="-2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195">
                <a:solidFill>
                  <a:srgbClr val="FFFFFF"/>
                </a:solidFill>
                <a:latin typeface="Arial Black"/>
                <a:cs typeface="Arial Black"/>
              </a:rPr>
              <a:t>might</a:t>
            </a:r>
            <a:r>
              <a:rPr dirty="0" sz="3000" spc="-25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160">
                <a:solidFill>
                  <a:srgbClr val="FFFFFF"/>
                </a:solidFill>
                <a:latin typeface="Arial Black"/>
                <a:cs typeface="Arial Black"/>
              </a:rPr>
              <a:t>be</a:t>
            </a:r>
            <a:r>
              <a:rPr dirty="0" sz="3000" spc="-2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30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sz="3000" spc="-25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220">
                <a:solidFill>
                  <a:srgbClr val="FFFFFF"/>
                </a:solidFill>
                <a:latin typeface="Arial Black"/>
                <a:cs typeface="Arial Black"/>
              </a:rPr>
              <a:t>challenge</a:t>
            </a:r>
            <a:r>
              <a:rPr dirty="0" sz="3000" spc="-2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125">
                <a:solidFill>
                  <a:srgbClr val="FFFFFF"/>
                </a:solidFill>
                <a:latin typeface="Arial Black"/>
                <a:cs typeface="Arial Black"/>
              </a:rPr>
              <a:t>to</a:t>
            </a:r>
            <a:r>
              <a:rPr dirty="0" sz="3000" spc="-2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195">
                <a:solidFill>
                  <a:srgbClr val="FFFFFF"/>
                </a:solidFill>
                <a:latin typeface="Arial Black"/>
                <a:cs typeface="Arial Black"/>
              </a:rPr>
              <a:t>common</a:t>
            </a:r>
            <a:r>
              <a:rPr dirty="0" sz="3000" spc="-25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165">
                <a:solidFill>
                  <a:srgbClr val="FFFFFF"/>
                </a:solidFill>
                <a:latin typeface="Arial Black"/>
                <a:cs typeface="Arial Black"/>
              </a:rPr>
              <a:t>users. </a:t>
            </a:r>
            <a:r>
              <a:rPr dirty="0" sz="3000" spc="-155">
                <a:solidFill>
                  <a:srgbClr val="FFFFFF"/>
                </a:solidFill>
                <a:latin typeface="Arial Black"/>
                <a:cs typeface="Arial Black"/>
              </a:rPr>
              <a:t>Developing</a:t>
            </a:r>
            <a:r>
              <a:rPr dirty="0" sz="3000" spc="-2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30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dirty="0" sz="3000" spc="-229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250">
                <a:solidFill>
                  <a:srgbClr val="FFFFFF"/>
                </a:solidFill>
                <a:latin typeface="Arial Black"/>
                <a:cs typeface="Arial Black"/>
              </a:rPr>
              <a:t>secure</a:t>
            </a:r>
            <a:r>
              <a:rPr dirty="0" sz="3000" spc="-2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180">
                <a:solidFill>
                  <a:srgbClr val="FFFFFF"/>
                </a:solidFill>
                <a:latin typeface="Arial Black"/>
                <a:cs typeface="Arial Black"/>
              </a:rPr>
              <a:t>blockchain-</a:t>
            </a:r>
            <a:r>
              <a:rPr dirty="0" sz="3000" spc="-204">
                <a:solidFill>
                  <a:srgbClr val="FFFFFF"/>
                </a:solidFill>
                <a:latin typeface="Arial Black"/>
                <a:cs typeface="Arial Black"/>
              </a:rPr>
              <a:t>based</a:t>
            </a:r>
            <a:r>
              <a:rPr dirty="0" sz="3000" spc="-229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245">
                <a:solidFill>
                  <a:srgbClr val="FFFFFF"/>
                </a:solidFill>
                <a:latin typeface="Arial Black"/>
                <a:cs typeface="Arial Black"/>
              </a:rPr>
              <a:t>system</a:t>
            </a:r>
            <a:r>
              <a:rPr dirty="0" sz="3000" spc="-23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20">
                <a:solidFill>
                  <a:srgbClr val="FFFFFF"/>
                </a:solidFill>
                <a:latin typeface="Arial Black"/>
                <a:cs typeface="Arial Black"/>
              </a:rPr>
              <a:t>requires </a:t>
            </a:r>
            <a:r>
              <a:rPr dirty="0" sz="3000" spc="-175">
                <a:solidFill>
                  <a:srgbClr val="FFFFFF"/>
                </a:solidFill>
                <a:latin typeface="Arial Black"/>
                <a:cs typeface="Arial Black"/>
              </a:rPr>
              <a:t>investment</a:t>
            </a:r>
            <a:r>
              <a:rPr dirty="0" sz="3000" spc="-2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170">
                <a:solidFill>
                  <a:srgbClr val="FFFFFF"/>
                </a:solidFill>
                <a:latin typeface="Arial Black"/>
                <a:cs typeface="Arial Black"/>
              </a:rPr>
              <a:t>,</a:t>
            </a:r>
            <a:r>
              <a:rPr dirty="0" sz="3000" spc="-2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240">
                <a:solidFill>
                  <a:srgbClr val="FFFFFF"/>
                </a:solidFill>
                <a:latin typeface="Arial Black"/>
                <a:cs typeface="Arial Black"/>
              </a:rPr>
              <a:t>User</a:t>
            </a:r>
            <a:r>
              <a:rPr dirty="0" sz="3000" spc="-2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165">
                <a:solidFill>
                  <a:srgbClr val="FFFFFF"/>
                </a:solidFill>
                <a:latin typeface="Arial Black"/>
                <a:cs typeface="Arial Black"/>
              </a:rPr>
              <a:t>training</a:t>
            </a:r>
            <a:r>
              <a:rPr dirty="0" sz="3000" spc="-2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670">
                <a:solidFill>
                  <a:srgbClr val="FFFFFF"/>
                </a:solidFill>
                <a:latin typeface="Arial Black"/>
                <a:cs typeface="Arial Black"/>
              </a:rPr>
              <a:t>&amp;</a:t>
            </a:r>
            <a:r>
              <a:rPr dirty="0" sz="3000" spc="-2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210">
                <a:solidFill>
                  <a:srgbClr val="FFFFFF"/>
                </a:solidFill>
                <a:latin typeface="Arial Black"/>
                <a:cs typeface="Arial Black"/>
              </a:rPr>
              <a:t>technical</a:t>
            </a:r>
            <a:r>
              <a:rPr dirty="0" sz="3000" spc="-2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80">
                <a:solidFill>
                  <a:srgbClr val="FFFFFF"/>
                </a:solidFill>
                <a:latin typeface="Arial Black"/>
                <a:cs typeface="Arial Black"/>
              </a:rPr>
              <a:t>support,</a:t>
            </a:r>
            <a:r>
              <a:rPr dirty="0" sz="3000" spc="21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100">
                <a:solidFill>
                  <a:srgbClr val="FFFFFF"/>
                </a:solidFill>
                <a:latin typeface="Arial Black"/>
                <a:cs typeface="Arial Black"/>
              </a:rPr>
              <a:t>Blockchain</a:t>
            </a: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3000" spc="-90">
                <a:solidFill>
                  <a:srgbClr val="FFFFFF"/>
                </a:solidFill>
                <a:latin typeface="Arial Black"/>
                <a:cs typeface="Arial Black"/>
              </a:rPr>
              <a:t>infrastructure</a:t>
            </a: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3000" spc="-185">
                <a:solidFill>
                  <a:srgbClr val="FFFFFF"/>
                </a:solidFill>
                <a:latin typeface="Arial Black"/>
                <a:cs typeface="Arial Black"/>
              </a:rPr>
              <a:t>Regulatory</a:t>
            </a:r>
            <a:r>
              <a:rPr dirty="0" sz="3000" spc="-2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670">
                <a:solidFill>
                  <a:srgbClr val="FFFFFF"/>
                </a:solidFill>
                <a:latin typeface="Arial Black"/>
                <a:cs typeface="Arial Black"/>
              </a:rPr>
              <a:t>&amp;</a:t>
            </a:r>
            <a:r>
              <a:rPr dirty="0" sz="3000" spc="-2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254">
                <a:solidFill>
                  <a:srgbClr val="FFFFFF"/>
                </a:solidFill>
                <a:latin typeface="Arial Black"/>
                <a:cs typeface="Arial Black"/>
              </a:rPr>
              <a:t>Legal</a:t>
            </a:r>
            <a:r>
              <a:rPr dirty="0" sz="3000" spc="-2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110">
                <a:solidFill>
                  <a:srgbClr val="FFFFFF"/>
                </a:solidFill>
                <a:latin typeface="Arial Black"/>
                <a:cs typeface="Arial Black"/>
              </a:rPr>
              <a:t>Challenges</a:t>
            </a:r>
            <a:endParaRPr sz="3000">
              <a:latin typeface="Arial Black"/>
              <a:cs typeface="Arial Black"/>
            </a:endParaRPr>
          </a:p>
          <a:p>
            <a:pPr marL="12700" marR="168910">
              <a:lnSpc>
                <a:spcPts val="4200"/>
              </a:lnSpc>
              <a:spcBef>
                <a:spcPts val="240"/>
              </a:spcBef>
            </a:pPr>
            <a:r>
              <a:rPr dirty="0" sz="3000" spc="-254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dirty="0" sz="3000" spc="-2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180">
                <a:solidFill>
                  <a:srgbClr val="FFFFFF"/>
                </a:solidFill>
                <a:latin typeface="Arial Black"/>
                <a:cs typeface="Arial Black"/>
              </a:rPr>
              <a:t>Central</a:t>
            </a:r>
            <a:r>
              <a:rPr dirty="0" sz="3000" spc="-2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275">
                <a:solidFill>
                  <a:srgbClr val="FFFFFF"/>
                </a:solidFill>
                <a:latin typeface="Arial Black"/>
                <a:cs typeface="Arial Black"/>
              </a:rPr>
              <a:t>Bank</a:t>
            </a:r>
            <a:r>
              <a:rPr dirty="0" sz="3000" spc="-2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7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dirty="0" sz="3000" spc="-2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270">
                <a:solidFill>
                  <a:srgbClr val="FFFFFF"/>
                </a:solidFill>
                <a:latin typeface="Arial Black"/>
                <a:cs typeface="Arial Black"/>
              </a:rPr>
              <a:t>Kenya</a:t>
            </a:r>
            <a:r>
              <a:rPr dirty="0" sz="3000" spc="-2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254">
                <a:solidFill>
                  <a:srgbClr val="FFFFFF"/>
                </a:solidFill>
                <a:latin typeface="Arial Black"/>
                <a:cs typeface="Arial Black"/>
              </a:rPr>
              <a:t>(CBK)</a:t>
            </a:r>
            <a:r>
              <a:rPr dirty="0" sz="3000" spc="-2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254">
                <a:solidFill>
                  <a:srgbClr val="FFFFFF"/>
                </a:solidFill>
                <a:latin typeface="Arial Black"/>
                <a:cs typeface="Arial Black"/>
              </a:rPr>
              <a:t>has</a:t>
            </a:r>
            <a:r>
              <a:rPr dirty="0" sz="3000" spc="-2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229">
                <a:solidFill>
                  <a:srgbClr val="FFFFFF"/>
                </a:solidFill>
                <a:latin typeface="Arial Black"/>
                <a:cs typeface="Arial Black"/>
              </a:rPr>
              <a:t>warned</a:t>
            </a:r>
            <a:r>
              <a:rPr dirty="0" sz="3000" spc="-2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235">
                <a:solidFill>
                  <a:srgbClr val="FFFFFF"/>
                </a:solidFill>
                <a:latin typeface="Arial Black"/>
                <a:cs typeface="Arial Black"/>
              </a:rPr>
              <a:t>against</a:t>
            </a:r>
            <a:r>
              <a:rPr dirty="0" sz="3000" spc="-2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80">
                <a:solidFill>
                  <a:srgbClr val="FFFFFF"/>
                </a:solidFill>
                <a:latin typeface="Arial Black"/>
                <a:cs typeface="Arial Black"/>
              </a:rPr>
              <a:t>crypto </a:t>
            </a:r>
            <a:r>
              <a:rPr dirty="0" sz="3000" spc="-210">
                <a:solidFill>
                  <a:srgbClr val="FFFFFF"/>
                </a:solidFill>
                <a:latin typeface="Arial Black"/>
                <a:cs typeface="Arial Black"/>
              </a:rPr>
              <a:t>transactions,</a:t>
            </a:r>
            <a:r>
              <a:rPr dirty="0" sz="3000" spc="-25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160">
                <a:solidFill>
                  <a:srgbClr val="FFFFFF"/>
                </a:solidFill>
                <a:latin typeface="Arial Black"/>
                <a:cs typeface="Arial Black"/>
              </a:rPr>
              <a:t>though</a:t>
            </a:r>
            <a:r>
              <a:rPr dirty="0" sz="3000" spc="-2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120">
                <a:solidFill>
                  <a:srgbClr val="FFFFFF"/>
                </a:solidFill>
                <a:latin typeface="Arial Black"/>
                <a:cs typeface="Arial Black"/>
              </a:rPr>
              <a:t>no</a:t>
            </a:r>
            <a:r>
              <a:rPr dirty="0" sz="3000" spc="-2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225">
                <a:solidFill>
                  <a:srgbClr val="FFFFFF"/>
                </a:solidFill>
                <a:latin typeface="Arial Black"/>
                <a:cs typeface="Arial Black"/>
              </a:rPr>
              <a:t>clear</a:t>
            </a:r>
            <a:r>
              <a:rPr dirty="0" sz="3000" spc="-2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160">
                <a:solidFill>
                  <a:srgbClr val="FFFFFF"/>
                </a:solidFill>
                <a:latin typeface="Arial Black"/>
                <a:cs typeface="Arial Black"/>
              </a:rPr>
              <a:t>ban</a:t>
            </a:r>
            <a:r>
              <a:rPr dirty="0" sz="3000" spc="-25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280">
                <a:solidFill>
                  <a:srgbClr val="FFFFFF"/>
                </a:solidFill>
                <a:latin typeface="Arial Black"/>
                <a:cs typeface="Arial Black"/>
              </a:rPr>
              <a:t>exists</a:t>
            </a:r>
            <a:endParaRPr sz="3000">
              <a:latin typeface="Arial Black"/>
              <a:cs typeface="Arial Black"/>
            </a:endParaRPr>
          </a:p>
          <a:p>
            <a:pPr marL="12700" marR="215265">
              <a:lnSpc>
                <a:spcPts val="4200"/>
              </a:lnSpc>
            </a:pPr>
            <a:r>
              <a:rPr dirty="0" sz="3000" spc="-200">
                <a:solidFill>
                  <a:srgbClr val="FFFFFF"/>
                </a:solidFill>
                <a:latin typeface="Arial Black"/>
                <a:cs typeface="Arial Black"/>
              </a:rPr>
              <a:t>Compliance</a:t>
            </a:r>
            <a:r>
              <a:rPr dirty="0" sz="3000" spc="-2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225">
                <a:solidFill>
                  <a:srgbClr val="FFFFFF"/>
                </a:solidFill>
                <a:latin typeface="Arial Black"/>
                <a:cs typeface="Arial Black"/>
              </a:rPr>
              <a:t>with</a:t>
            </a:r>
            <a:r>
              <a:rPr dirty="0" sz="3000" spc="-2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160">
                <a:solidFill>
                  <a:srgbClr val="FFFFFF"/>
                </a:solidFill>
                <a:latin typeface="Arial Black"/>
                <a:cs typeface="Arial Black"/>
              </a:rPr>
              <a:t>Food</a:t>
            </a:r>
            <a:r>
              <a:rPr dirty="0" sz="3000" spc="-2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670">
                <a:solidFill>
                  <a:srgbClr val="FFFFFF"/>
                </a:solidFill>
                <a:latin typeface="Arial Black"/>
                <a:cs typeface="Arial Black"/>
              </a:rPr>
              <a:t>&amp;</a:t>
            </a:r>
            <a:r>
              <a:rPr dirty="0" sz="3000" spc="-2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235">
                <a:solidFill>
                  <a:srgbClr val="FFFFFF"/>
                </a:solidFill>
                <a:latin typeface="Arial Black"/>
                <a:cs typeface="Arial Black"/>
              </a:rPr>
              <a:t>Trade</a:t>
            </a:r>
            <a:r>
              <a:rPr dirty="0" sz="3000" spc="-2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350">
                <a:solidFill>
                  <a:srgbClr val="FFFFFF"/>
                </a:solidFill>
                <a:latin typeface="Arial Black"/>
                <a:cs typeface="Arial Black"/>
              </a:rPr>
              <a:t>Laws</a:t>
            </a:r>
            <a:r>
              <a:rPr dirty="0" sz="3000" spc="-27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150">
                <a:solidFill>
                  <a:srgbClr val="FFFFFF"/>
                </a:solidFill>
                <a:latin typeface="Arial Black"/>
                <a:cs typeface="Arial Black"/>
              </a:rPr>
              <a:t>-</a:t>
            </a:r>
            <a:r>
              <a:rPr dirty="0" sz="3000" spc="-2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200">
                <a:solidFill>
                  <a:srgbClr val="FFFFFF"/>
                </a:solidFill>
                <a:latin typeface="Arial Black"/>
                <a:cs typeface="Arial Black"/>
              </a:rPr>
              <a:t>Compliance</a:t>
            </a:r>
            <a:r>
              <a:rPr dirty="0" sz="3000" spc="-2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225">
                <a:solidFill>
                  <a:srgbClr val="FFFFFF"/>
                </a:solidFill>
                <a:latin typeface="Arial Black"/>
                <a:cs typeface="Arial Black"/>
              </a:rPr>
              <a:t>with</a:t>
            </a:r>
            <a:r>
              <a:rPr dirty="0" sz="3000" spc="-2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295">
                <a:solidFill>
                  <a:srgbClr val="FFFFFF"/>
                </a:solidFill>
                <a:latin typeface="Arial Black"/>
                <a:cs typeface="Arial Black"/>
              </a:rPr>
              <a:t>AFA </a:t>
            </a:r>
            <a:r>
              <a:rPr dirty="0" sz="3000" spc="-16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dirty="0" sz="3000" spc="-29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390">
                <a:solidFill>
                  <a:srgbClr val="FFFFFF"/>
                </a:solidFill>
                <a:latin typeface="Arial Black"/>
                <a:cs typeface="Arial Black"/>
              </a:rPr>
              <a:t>KEBS</a:t>
            </a: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3000" spc="-200">
                <a:solidFill>
                  <a:srgbClr val="FFFFFF"/>
                </a:solidFill>
                <a:latin typeface="Arial Black"/>
                <a:cs typeface="Arial Black"/>
              </a:rPr>
              <a:t>Data</a:t>
            </a:r>
            <a:r>
              <a:rPr dirty="0" sz="3000" spc="-2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200">
                <a:solidFill>
                  <a:srgbClr val="FFFFFF"/>
                </a:solidFill>
                <a:latin typeface="Arial Black"/>
                <a:cs typeface="Arial Black"/>
              </a:rPr>
              <a:t>Privacy</a:t>
            </a:r>
            <a:r>
              <a:rPr dirty="0" sz="3000" spc="-2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670">
                <a:solidFill>
                  <a:srgbClr val="FFFFFF"/>
                </a:solidFill>
                <a:latin typeface="Arial Black"/>
                <a:cs typeface="Arial Black"/>
              </a:rPr>
              <a:t>&amp;</a:t>
            </a:r>
            <a:r>
              <a:rPr dirty="0" sz="3000" spc="-26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3000" spc="-45">
                <a:solidFill>
                  <a:srgbClr val="FFFFFF"/>
                </a:solidFill>
                <a:latin typeface="Arial Black"/>
                <a:cs typeface="Arial Black"/>
              </a:rPr>
              <a:t>Security</a:t>
            </a:r>
            <a:endParaRPr sz="3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Theophilus Korir</dc:creator>
  <cp:keywords>DAGgwCZNedo,BAGFsnr2rSg,0</cp:keywords>
  <dc:title>Green Track</dc:title>
  <dcterms:created xsi:type="dcterms:W3CDTF">2025-03-04T12:14:32Z</dcterms:created>
  <dcterms:modified xsi:type="dcterms:W3CDTF">2025-03-04T12:14:32Z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2025-03-04T00:00:00Z</vt:filetime>
  </property>
  <property fmtid="{D5CDD505-2E9C-101B-9397-08002B2CF9AE}" pid="3" name="Creator">
    <vt:lpwstr>Canva</vt:lpwstr>
  </property>
  <property fmtid="{D5CDD505-2E9C-101B-9397-08002B2CF9AE}" pid="4" name="LastSaved">
    <vt:filetime>2025-03-04T00:00:00Z</vt:filetime>
  </property>
  <property fmtid="{D5CDD505-2E9C-101B-9397-08002B2CF9AE}" pid="5" name="Producer">
    <vt:lpwstr>Canva</vt:lpwstr>
  </property>
</Properties>
</file>