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2867C7-7023-F244-A9F9-8E4BA2DFCC81}" v="1" dt="2025-03-03T02:50:08.065"/>
    <p1510:client id="{FAC3F8AA-53A0-FDD5-790C-A05B43620A24}" v="231" dt="2025-03-02T14:01:56.3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11" autoAdjust="0"/>
    <p:restoredTop sz="94660"/>
  </p:normalViewPr>
  <p:slideViewPr>
    <p:cSldViewPr snapToGrid="0">
      <p:cViewPr varScale="1">
        <p:scale>
          <a:sx n="80" d="100"/>
          <a:sy n="80" d="100"/>
        </p:scale>
        <p:origin x="21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CDD653-F9FD-49FD-B88E-907712DAA50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8478139-FA6F-49EA-ACF4-560A41995992}">
      <dgm:prSet/>
      <dgm:spPr/>
      <dgm:t>
        <a:bodyPr/>
        <a:lstStyle/>
        <a:p>
          <a:r>
            <a:rPr lang="en-US"/>
            <a:t>Implement regular code reviews</a:t>
          </a:r>
        </a:p>
      </dgm:t>
    </dgm:pt>
    <dgm:pt modelId="{FBCA4619-5F78-45BB-A585-2C572D3F6037}" type="parTrans" cxnId="{D30302AC-7306-401B-B699-BDBA283E08E0}">
      <dgm:prSet/>
      <dgm:spPr/>
      <dgm:t>
        <a:bodyPr/>
        <a:lstStyle/>
        <a:p>
          <a:endParaRPr lang="en-US"/>
        </a:p>
      </dgm:t>
    </dgm:pt>
    <dgm:pt modelId="{8CAE68B2-75D8-424D-B848-1BC3DB64AAFC}" type="sibTrans" cxnId="{D30302AC-7306-401B-B699-BDBA283E08E0}">
      <dgm:prSet/>
      <dgm:spPr/>
      <dgm:t>
        <a:bodyPr/>
        <a:lstStyle/>
        <a:p>
          <a:endParaRPr lang="en-US"/>
        </a:p>
      </dgm:t>
    </dgm:pt>
    <dgm:pt modelId="{21A604A9-7CA4-4078-8BB4-7EA7D4FE0D5B}">
      <dgm:prSet/>
      <dgm:spPr/>
      <dgm:t>
        <a:bodyPr/>
        <a:lstStyle/>
        <a:p>
          <a:r>
            <a:rPr lang="en-US"/>
            <a:t>Use automated code review tools</a:t>
          </a:r>
        </a:p>
      </dgm:t>
    </dgm:pt>
    <dgm:pt modelId="{469FBD95-58C2-4687-A7A8-532B8C2773A8}" type="parTrans" cxnId="{E7816248-D6F8-4FC0-AA32-E96FB0986682}">
      <dgm:prSet/>
      <dgm:spPr/>
      <dgm:t>
        <a:bodyPr/>
        <a:lstStyle/>
        <a:p>
          <a:endParaRPr lang="en-US"/>
        </a:p>
      </dgm:t>
    </dgm:pt>
    <dgm:pt modelId="{E21F7B85-D7F6-4592-A3E3-4FF64987DF37}" type="sibTrans" cxnId="{E7816248-D6F8-4FC0-AA32-E96FB0986682}">
      <dgm:prSet/>
      <dgm:spPr/>
      <dgm:t>
        <a:bodyPr/>
        <a:lstStyle/>
        <a:p>
          <a:endParaRPr lang="en-US"/>
        </a:p>
      </dgm:t>
    </dgm:pt>
    <dgm:pt modelId="{01280462-B905-4A14-96DE-C5F237739F70}">
      <dgm:prSet/>
      <dgm:spPr/>
      <dgm:t>
        <a:bodyPr/>
        <a:lstStyle/>
        <a:p>
          <a:r>
            <a:rPr lang="en-US"/>
            <a:t>Include security and compliance checks</a:t>
          </a:r>
        </a:p>
      </dgm:t>
    </dgm:pt>
    <dgm:pt modelId="{474AF289-F592-4250-92B9-C74EC3738F17}" type="parTrans" cxnId="{9D0BFFC4-52FA-4023-9A45-7330569046FD}">
      <dgm:prSet/>
      <dgm:spPr/>
      <dgm:t>
        <a:bodyPr/>
        <a:lstStyle/>
        <a:p>
          <a:endParaRPr lang="en-US"/>
        </a:p>
      </dgm:t>
    </dgm:pt>
    <dgm:pt modelId="{F87B92CF-A357-478B-94B8-79F1050B42A3}" type="sibTrans" cxnId="{9D0BFFC4-52FA-4023-9A45-7330569046FD}">
      <dgm:prSet/>
      <dgm:spPr/>
      <dgm:t>
        <a:bodyPr/>
        <a:lstStyle/>
        <a:p>
          <a:endParaRPr lang="en-US"/>
        </a:p>
      </dgm:t>
    </dgm:pt>
    <dgm:pt modelId="{EE8D14C4-4B16-4805-A77A-6D67F1BF0CF8}">
      <dgm:prSet/>
      <dgm:spPr/>
      <dgm:t>
        <a:bodyPr/>
        <a:lstStyle/>
        <a:p>
          <a:r>
            <a:rPr lang="en-US" dirty="0"/>
            <a:t>Code reviews help identify and address security vulnerabilities and ensure compliance with regulations and industry standards.</a:t>
          </a:r>
        </a:p>
      </dgm:t>
    </dgm:pt>
    <dgm:pt modelId="{88D04B1C-03C0-4282-A16D-2D1423AA080A}" type="parTrans" cxnId="{D496C9C1-C595-4207-A001-F8D25A1EDF56}">
      <dgm:prSet/>
      <dgm:spPr/>
      <dgm:t>
        <a:bodyPr/>
        <a:lstStyle/>
        <a:p>
          <a:endParaRPr lang="en-US"/>
        </a:p>
      </dgm:t>
    </dgm:pt>
    <dgm:pt modelId="{B42582A3-8787-42CF-957E-D1486FE113EF}" type="sibTrans" cxnId="{D496C9C1-C595-4207-A001-F8D25A1EDF56}">
      <dgm:prSet/>
      <dgm:spPr/>
      <dgm:t>
        <a:bodyPr/>
        <a:lstStyle/>
        <a:p>
          <a:endParaRPr lang="en-US"/>
        </a:p>
      </dgm:t>
    </dgm:pt>
    <dgm:pt modelId="{CFF25235-B44E-4706-87DC-E100EEE57E41}" type="pres">
      <dgm:prSet presAssocID="{E6CDD653-F9FD-49FD-B88E-907712DAA500}" presName="root" presStyleCnt="0">
        <dgm:presLayoutVars>
          <dgm:dir/>
          <dgm:resizeHandles val="exact"/>
        </dgm:presLayoutVars>
      </dgm:prSet>
      <dgm:spPr/>
    </dgm:pt>
    <dgm:pt modelId="{BE9F9539-5494-47BB-B146-21F4E13543A8}" type="pres">
      <dgm:prSet presAssocID="{E6CDD653-F9FD-49FD-B88E-907712DAA500}" presName="container" presStyleCnt="0">
        <dgm:presLayoutVars>
          <dgm:dir/>
          <dgm:resizeHandles val="exact"/>
        </dgm:presLayoutVars>
      </dgm:prSet>
      <dgm:spPr/>
    </dgm:pt>
    <dgm:pt modelId="{474B3903-4B30-45F3-ABA0-AAC526FBCAD7}" type="pres">
      <dgm:prSet presAssocID="{C8478139-FA6F-49EA-ACF4-560A41995992}" presName="compNode" presStyleCnt="0"/>
      <dgm:spPr/>
    </dgm:pt>
    <dgm:pt modelId="{F82E804D-4EA6-433D-BA8A-AC3AC6C51F50}" type="pres">
      <dgm:prSet presAssocID="{C8478139-FA6F-49EA-ACF4-560A41995992}" presName="iconBgRect" presStyleLbl="bgShp" presStyleIdx="0" presStyleCnt="4"/>
      <dgm:spPr/>
    </dgm:pt>
    <dgm:pt modelId="{F4255778-A694-43B8-85F6-D5461A636D79}" type="pres">
      <dgm:prSet presAssocID="{C8478139-FA6F-49EA-ACF4-560A4199599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E05DB44-28A2-4F46-B6B3-4E2E29694AE5}" type="pres">
      <dgm:prSet presAssocID="{C8478139-FA6F-49EA-ACF4-560A41995992}" presName="spaceRect" presStyleCnt="0"/>
      <dgm:spPr/>
    </dgm:pt>
    <dgm:pt modelId="{744D6755-E959-4EC2-971B-99D1AC98AAC5}" type="pres">
      <dgm:prSet presAssocID="{C8478139-FA6F-49EA-ACF4-560A41995992}" presName="textRect" presStyleLbl="revTx" presStyleIdx="0" presStyleCnt="4">
        <dgm:presLayoutVars>
          <dgm:chMax val="1"/>
          <dgm:chPref val="1"/>
        </dgm:presLayoutVars>
      </dgm:prSet>
      <dgm:spPr/>
    </dgm:pt>
    <dgm:pt modelId="{5C480D88-266E-41C6-93E6-99DF33DE8F3E}" type="pres">
      <dgm:prSet presAssocID="{8CAE68B2-75D8-424D-B848-1BC3DB64AAFC}" presName="sibTrans" presStyleLbl="sibTrans2D1" presStyleIdx="0" presStyleCnt="0"/>
      <dgm:spPr/>
    </dgm:pt>
    <dgm:pt modelId="{669B1191-9A79-497B-8A93-32FD22976D10}" type="pres">
      <dgm:prSet presAssocID="{21A604A9-7CA4-4078-8BB4-7EA7D4FE0D5B}" presName="compNode" presStyleCnt="0"/>
      <dgm:spPr/>
    </dgm:pt>
    <dgm:pt modelId="{E2BF53A9-1C06-4F3E-95C3-972DA8DA5B19}" type="pres">
      <dgm:prSet presAssocID="{21A604A9-7CA4-4078-8BB4-7EA7D4FE0D5B}" presName="iconBgRect" presStyleLbl="bgShp" presStyleIdx="1" presStyleCnt="4"/>
      <dgm:spPr/>
    </dgm:pt>
    <dgm:pt modelId="{47E849D4-5062-44BD-AAD9-3BBCDD193393}" type="pres">
      <dgm:prSet presAssocID="{21A604A9-7CA4-4078-8BB4-7EA7D4FE0D5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A84DB0C-150A-46CE-BFF5-56B681A3FCCE}" type="pres">
      <dgm:prSet presAssocID="{21A604A9-7CA4-4078-8BB4-7EA7D4FE0D5B}" presName="spaceRect" presStyleCnt="0"/>
      <dgm:spPr/>
    </dgm:pt>
    <dgm:pt modelId="{1B644100-0C4A-4D21-8E13-2D3B79EE8FA1}" type="pres">
      <dgm:prSet presAssocID="{21A604A9-7CA4-4078-8BB4-7EA7D4FE0D5B}" presName="textRect" presStyleLbl="revTx" presStyleIdx="1" presStyleCnt="4">
        <dgm:presLayoutVars>
          <dgm:chMax val="1"/>
          <dgm:chPref val="1"/>
        </dgm:presLayoutVars>
      </dgm:prSet>
      <dgm:spPr/>
    </dgm:pt>
    <dgm:pt modelId="{D33B615E-B480-4AC3-BB64-FAE6B1752171}" type="pres">
      <dgm:prSet presAssocID="{E21F7B85-D7F6-4592-A3E3-4FF64987DF37}" presName="sibTrans" presStyleLbl="sibTrans2D1" presStyleIdx="0" presStyleCnt="0"/>
      <dgm:spPr/>
    </dgm:pt>
    <dgm:pt modelId="{0CEC6423-4F6A-4A97-9097-62014F620C6F}" type="pres">
      <dgm:prSet presAssocID="{01280462-B905-4A14-96DE-C5F237739F70}" presName="compNode" presStyleCnt="0"/>
      <dgm:spPr/>
    </dgm:pt>
    <dgm:pt modelId="{3C3264F9-24C8-4326-A76A-631D32398ADF}" type="pres">
      <dgm:prSet presAssocID="{01280462-B905-4A14-96DE-C5F237739F70}" presName="iconBgRect" presStyleLbl="bgShp" presStyleIdx="2" presStyleCnt="4"/>
      <dgm:spPr/>
    </dgm:pt>
    <dgm:pt modelId="{96A59463-E19A-49B6-98A4-AA6F49866299}" type="pres">
      <dgm:prSet presAssocID="{01280462-B905-4A14-96DE-C5F237739F7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098DB15B-264C-42BC-9ED8-1A2F0D652DFB}" type="pres">
      <dgm:prSet presAssocID="{01280462-B905-4A14-96DE-C5F237739F70}" presName="spaceRect" presStyleCnt="0"/>
      <dgm:spPr/>
    </dgm:pt>
    <dgm:pt modelId="{0A31811A-7E8A-43B6-92E8-ECB1C1A85FF0}" type="pres">
      <dgm:prSet presAssocID="{01280462-B905-4A14-96DE-C5F237739F70}" presName="textRect" presStyleLbl="revTx" presStyleIdx="2" presStyleCnt="4">
        <dgm:presLayoutVars>
          <dgm:chMax val="1"/>
          <dgm:chPref val="1"/>
        </dgm:presLayoutVars>
      </dgm:prSet>
      <dgm:spPr/>
    </dgm:pt>
    <dgm:pt modelId="{94F77E6C-BD96-44F5-BD9F-83FFCD0CD357}" type="pres">
      <dgm:prSet presAssocID="{F87B92CF-A357-478B-94B8-79F1050B42A3}" presName="sibTrans" presStyleLbl="sibTrans2D1" presStyleIdx="0" presStyleCnt="0"/>
      <dgm:spPr/>
    </dgm:pt>
    <dgm:pt modelId="{32FBF3CF-122F-4C40-8A18-7D607472F457}" type="pres">
      <dgm:prSet presAssocID="{EE8D14C4-4B16-4805-A77A-6D67F1BF0CF8}" presName="compNode" presStyleCnt="0"/>
      <dgm:spPr/>
    </dgm:pt>
    <dgm:pt modelId="{6B56C394-B42F-4F4F-86EF-FDC20ACC431A}" type="pres">
      <dgm:prSet presAssocID="{EE8D14C4-4B16-4805-A77A-6D67F1BF0CF8}" presName="iconBgRect" presStyleLbl="bgShp" presStyleIdx="3" presStyleCnt="4"/>
      <dgm:spPr/>
    </dgm:pt>
    <dgm:pt modelId="{807DEAAD-301E-4343-A85F-066DEB1458FF}" type="pres">
      <dgm:prSet presAssocID="{EE8D14C4-4B16-4805-A77A-6D67F1BF0CF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1B76F475-42A7-4CD7-BE3E-DC9339EB8917}" type="pres">
      <dgm:prSet presAssocID="{EE8D14C4-4B16-4805-A77A-6D67F1BF0CF8}" presName="spaceRect" presStyleCnt="0"/>
      <dgm:spPr/>
    </dgm:pt>
    <dgm:pt modelId="{51605947-44C9-4AFB-A4FA-70653372120E}" type="pres">
      <dgm:prSet presAssocID="{EE8D14C4-4B16-4805-A77A-6D67F1BF0CF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B7C080A-5A11-47E9-B0AC-6C460118434F}" type="presOf" srcId="{8CAE68B2-75D8-424D-B848-1BC3DB64AAFC}" destId="{5C480D88-266E-41C6-93E6-99DF33DE8F3E}" srcOrd="0" destOrd="0" presId="urn:microsoft.com/office/officeart/2018/2/layout/IconCircleList"/>
    <dgm:cxn modelId="{0F870E13-33B5-41FE-AC25-B4DB1245160D}" type="presOf" srcId="{01280462-B905-4A14-96DE-C5F237739F70}" destId="{0A31811A-7E8A-43B6-92E8-ECB1C1A85FF0}" srcOrd="0" destOrd="0" presId="urn:microsoft.com/office/officeart/2018/2/layout/IconCircleList"/>
    <dgm:cxn modelId="{E7816248-D6F8-4FC0-AA32-E96FB0986682}" srcId="{E6CDD653-F9FD-49FD-B88E-907712DAA500}" destId="{21A604A9-7CA4-4078-8BB4-7EA7D4FE0D5B}" srcOrd="1" destOrd="0" parTransId="{469FBD95-58C2-4687-A7A8-532B8C2773A8}" sibTransId="{E21F7B85-D7F6-4592-A3E3-4FF64987DF37}"/>
    <dgm:cxn modelId="{8624EC82-E4C8-472B-94D6-0D4E5EC35789}" type="presOf" srcId="{E6CDD653-F9FD-49FD-B88E-907712DAA500}" destId="{CFF25235-B44E-4706-87DC-E100EEE57E41}" srcOrd="0" destOrd="0" presId="urn:microsoft.com/office/officeart/2018/2/layout/IconCircleList"/>
    <dgm:cxn modelId="{C73CDB95-1466-41AA-9B72-64275E82F4C0}" type="presOf" srcId="{E21F7B85-D7F6-4592-A3E3-4FF64987DF37}" destId="{D33B615E-B480-4AC3-BB64-FAE6B1752171}" srcOrd="0" destOrd="0" presId="urn:microsoft.com/office/officeart/2018/2/layout/IconCircleList"/>
    <dgm:cxn modelId="{00C3B59F-E1B4-49CA-8BA0-8AE5503527E3}" type="presOf" srcId="{21A604A9-7CA4-4078-8BB4-7EA7D4FE0D5B}" destId="{1B644100-0C4A-4D21-8E13-2D3B79EE8FA1}" srcOrd="0" destOrd="0" presId="urn:microsoft.com/office/officeart/2018/2/layout/IconCircleList"/>
    <dgm:cxn modelId="{D30302AC-7306-401B-B699-BDBA283E08E0}" srcId="{E6CDD653-F9FD-49FD-B88E-907712DAA500}" destId="{C8478139-FA6F-49EA-ACF4-560A41995992}" srcOrd="0" destOrd="0" parTransId="{FBCA4619-5F78-45BB-A585-2C572D3F6037}" sibTransId="{8CAE68B2-75D8-424D-B848-1BC3DB64AAFC}"/>
    <dgm:cxn modelId="{2120A0AF-C048-4B8C-A926-4472B3B28E2C}" type="presOf" srcId="{EE8D14C4-4B16-4805-A77A-6D67F1BF0CF8}" destId="{51605947-44C9-4AFB-A4FA-70653372120E}" srcOrd="0" destOrd="0" presId="urn:microsoft.com/office/officeart/2018/2/layout/IconCircleList"/>
    <dgm:cxn modelId="{0E03E5B5-C588-4F76-85E9-B4EDF02A75EB}" type="presOf" srcId="{C8478139-FA6F-49EA-ACF4-560A41995992}" destId="{744D6755-E959-4EC2-971B-99D1AC98AAC5}" srcOrd="0" destOrd="0" presId="urn:microsoft.com/office/officeart/2018/2/layout/IconCircleList"/>
    <dgm:cxn modelId="{945A3EC0-B1F3-480E-9BE1-06E54C2FC8C8}" type="presOf" srcId="{F87B92CF-A357-478B-94B8-79F1050B42A3}" destId="{94F77E6C-BD96-44F5-BD9F-83FFCD0CD357}" srcOrd="0" destOrd="0" presId="urn:microsoft.com/office/officeart/2018/2/layout/IconCircleList"/>
    <dgm:cxn modelId="{D496C9C1-C595-4207-A001-F8D25A1EDF56}" srcId="{E6CDD653-F9FD-49FD-B88E-907712DAA500}" destId="{EE8D14C4-4B16-4805-A77A-6D67F1BF0CF8}" srcOrd="3" destOrd="0" parTransId="{88D04B1C-03C0-4282-A16D-2D1423AA080A}" sibTransId="{B42582A3-8787-42CF-957E-D1486FE113EF}"/>
    <dgm:cxn modelId="{9D0BFFC4-52FA-4023-9A45-7330569046FD}" srcId="{E6CDD653-F9FD-49FD-B88E-907712DAA500}" destId="{01280462-B905-4A14-96DE-C5F237739F70}" srcOrd="2" destOrd="0" parTransId="{474AF289-F592-4250-92B9-C74EC3738F17}" sibTransId="{F87B92CF-A357-478B-94B8-79F1050B42A3}"/>
    <dgm:cxn modelId="{87005E07-C984-473C-BBFC-7184642CB4EF}" type="presParOf" srcId="{CFF25235-B44E-4706-87DC-E100EEE57E41}" destId="{BE9F9539-5494-47BB-B146-21F4E13543A8}" srcOrd="0" destOrd="0" presId="urn:microsoft.com/office/officeart/2018/2/layout/IconCircleList"/>
    <dgm:cxn modelId="{107A31F0-613E-452E-B406-1A8F3C3A3D34}" type="presParOf" srcId="{BE9F9539-5494-47BB-B146-21F4E13543A8}" destId="{474B3903-4B30-45F3-ABA0-AAC526FBCAD7}" srcOrd="0" destOrd="0" presId="urn:microsoft.com/office/officeart/2018/2/layout/IconCircleList"/>
    <dgm:cxn modelId="{28E98DEE-2217-4B6E-8A73-0A4FD1634E85}" type="presParOf" srcId="{474B3903-4B30-45F3-ABA0-AAC526FBCAD7}" destId="{F82E804D-4EA6-433D-BA8A-AC3AC6C51F50}" srcOrd="0" destOrd="0" presId="urn:microsoft.com/office/officeart/2018/2/layout/IconCircleList"/>
    <dgm:cxn modelId="{8C7BE561-45CE-43B2-9217-98D162E9FE1D}" type="presParOf" srcId="{474B3903-4B30-45F3-ABA0-AAC526FBCAD7}" destId="{F4255778-A694-43B8-85F6-D5461A636D79}" srcOrd="1" destOrd="0" presId="urn:microsoft.com/office/officeart/2018/2/layout/IconCircleList"/>
    <dgm:cxn modelId="{C13D5EA5-741C-4854-8208-3EE3A57BF0EE}" type="presParOf" srcId="{474B3903-4B30-45F3-ABA0-AAC526FBCAD7}" destId="{EE05DB44-28A2-4F46-B6B3-4E2E29694AE5}" srcOrd="2" destOrd="0" presId="urn:microsoft.com/office/officeart/2018/2/layout/IconCircleList"/>
    <dgm:cxn modelId="{FA6327B8-9E5A-42B1-83AE-3DF9EF38050E}" type="presParOf" srcId="{474B3903-4B30-45F3-ABA0-AAC526FBCAD7}" destId="{744D6755-E959-4EC2-971B-99D1AC98AAC5}" srcOrd="3" destOrd="0" presId="urn:microsoft.com/office/officeart/2018/2/layout/IconCircleList"/>
    <dgm:cxn modelId="{A4A16F09-FE95-4F2C-BAE1-48FDEF322C08}" type="presParOf" srcId="{BE9F9539-5494-47BB-B146-21F4E13543A8}" destId="{5C480D88-266E-41C6-93E6-99DF33DE8F3E}" srcOrd="1" destOrd="0" presId="urn:microsoft.com/office/officeart/2018/2/layout/IconCircleList"/>
    <dgm:cxn modelId="{21F2869E-7344-480F-8F55-67BAE35A54D2}" type="presParOf" srcId="{BE9F9539-5494-47BB-B146-21F4E13543A8}" destId="{669B1191-9A79-497B-8A93-32FD22976D10}" srcOrd="2" destOrd="0" presId="urn:microsoft.com/office/officeart/2018/2/layout/IconCircleList"/>
    <dgm:cxn modelId="{4119AC24-AB24-4669-BF47-04D9E657BAF7}" type="presParOf" srcId="{669B1191-9A79-497B-8A93-32FD22976D10}" destId="{E2BF53A9-1C06-4F3E-95C3-972DA8DA5B19}" srcOrd="0" destOrd="0" presId="urn:microsoft.com/office/officeart/2018/2/layout/IconCircleList"/>
    <dgm:cxn modelId="{523A307C-4DA7-474D-B169-5B31F60722F1}" type="presParOf" srcId="{669B1191-9A79-497B-8A93-32FD22976D10}" destId="{47E849D4-5062-44BD-AAD9-3BBCDD193393}" srcOrd="1" destOrd="0" presId="urn:microsoft.com/office/officeart/2018/2/layout/IconCircleList"/>
    <dgm:cxn modelId="{B2BBB6EC-CE6A-4CD5-A4CA-84922ECA3F10}" type="presParOf" srcId="{669B1191-9A79-497B-8A93-32FD22976D10}" destId="{AA84DB0C-150A-46CE-BFF5-56B681A3FCCE}" srcOrd="2" destOrd="0" presId="urn:microsoft.com/office/officeart/2018/2/layout/IconCircleList"/>
    <dgm:cxn modelId="{A075A19B-39A2-424E-AF00-7F78AADE8CAB}" type="presParOf" srcId="{669B1191-9A79-497B-8A93-32FD22976D10}" destId="{1B644100-0C4A-4D21-8E13-2D3B79EE8FA1}" srcOrd="3" destOrd="0" presId="urn:microsoft.com/office/officeart/2018/2/layout/IconCircleList"/>
    <dgm:cxn modelId="{A070DB62-7ACD-4948-804D-6EE4B39808E4}" type="presParOf" srcId="{BE9F9539-5494-47BB-B146-21F4E13543A8}" destId="{D33B615E-B480-4AC3-BB64-FAE6B1752171}" srcOrd="3" destOrd="0" presId="urn:microsoft.com/office/officeart/2018/2/layout/IconCircleList"/>
    <dgm:cxn modelId="{42DF03C7-0505-45D5-BA69-71E3AF91421F}" type="presParOf" srcId="{BE9F9539-5494-47BB-B146-21F4E13543A8}" destId="{0CEC6423-4F6A-4A97-9097-62014F620C6F}" srcOrd="4" destOrd="0" presId="urn:microsoft.com/office/officeart/2018/2/layout/IconCircleList"/>
    <dgm:cxn modelId="{65300CCA-8AD3-40C9-8048-FABA2D9222C6}" type="presParOf" srcId="{0CEC6423-4F6A-4A97-9097-62014F620C6F}" destId="{3C3264F9-24C8-4326-A76A-631D32398ADF}" srcOrd="0" destOrd="0" presId="urn:microsoft.com/office/officeart/2018/2/layout/IconCircleList"/>
    <dgm:cxn modelId="{ED20A709-67EB-4C29-8DF1-689E6F2EE4D1}" type="presParOf" srcId="{0CEC6423-4F6A-4A97-9097-62014F620C6F}" destId="{96A59463-E19A-49B6-98A4-AA6F49866299}" srcOrd="1" destOrd="0" presId="urn:microsoft.com/office/officeart/2018/2/layout/IconCircleList"/>
    <dgm:cxn modelId="{ECC89BE2-06A8-4688-97B6-95F334AC0002}" type="presParOf" srcId="{0CEC6423-4F6A-4A97-9097-62014F620C6F}" destId="{098DB15B-264C-42BC-9ED8-1A2F0D652DFB}" srcOrd="2" destOrd="0" presId="urn:microsoft.com/office/officeart/2018/2/layout/IconCircleList"/>
    <dgm:cxn modelId="{EF3D370B-5AB0-4DA1-A3AD-8D9E0BD01E83}" type="presParOf" srcId="{0CEC6423-4F6A-4A97-9097-62014F620C6F}" destId="{0A31811A-7E8A-43B6-92E8-ECB1C1A85FF0}" srcOrd="3" destOrd="0" presId="urn:microsoft.com/office/officeart/2018/2/layout/IconCircleList"/>
    <dgm:cxn modelId="{45AC2F7E-145F-44A2-9248-948974E7760B}" type="presParOf" srcId="{BE9F9539-5494-47BB-B146-21F4E13543A8}" destId="{94F77E6C-BD96-44F5-BD9F-83FFCD0CD357}" srcOrd="5" destOrd="0" presId="urn:microsoft.com/office/officeart/2018/2/layout/IconCircleList"/>
    <dgm:cxn modelId="{92A4F840-4959-47B2-BD06-3D21C409FC53}" type="presParOf" srcId="{BE9F9539-5494-47BB-B146-21F4E13543A8}" destId="{32FBF3CF-122F-4C40-8A18-7D607472F457}" srcOrd="6" destOrd="0" presId="urn:microsoft.com/office/officeart/2018/2/layout/IconCircleList"/>
    <dgm:cxn modelId="{F5EE7E97-C8F9-4424-89ED-55F5F449C351}" type="presParOf" srcId="{32FBF3CF-122F-4C40-8A18-7D607472F457}" destId="{6B56C394-B42F-4F4F-86EF-FDC20ACC431A}" srcOrd="0" destOrd="0" presId="urn:microsoft.com/office/officeart/2018/2/layout/IconCircleList"/>
    <dgm:cxn modelId="{0F7EB928-4888-47BB-98CD-EB855BF08C34}" type="presParOf" srcId="{32FBF3CF-122F-4C40-8A18-7D607472F457}" destId="{807DEAAD-301E-4343-A85F-066DEB1458FF}" srcOrd="1" destOrd="0" presId="urn:microsoft.com/office/officeart/2018/2/layout/IconCircleList"/>
    <dgm:cxn modelId="{196357EF-0019-4F1C-B8F0-926A3BCCAD35}" type="presParOf" srcId="{32FBF3CF-122F-4C40-8A18-7D607472F457}" destId="{1B76F475-42A7-4CD7-BE3E-DC9339EB8917}" srcOrd="2" destOrd="0" presId="urn:microsoft.com/office/officeart/2018/2/layout/IconCircleList"/>
    <dgm:cxn modelId="{2228BA33-CDD9-4014-A017-62F8D80415C1}" type="presParOf" srcId="{32FBF3CF-122F-4C40-8A18-7D607472F457}" destId="{51605947-44C9-4AFB-A4FA-70653372120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DC1B0F-1CEF-4611-959F-7D55105E5F9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3AD1F46-4B7D-4D88-A767-78BCABE0B12B}">
      <dgm:prSet/>
      <dgm:spPr/>
      <dgm:t>
        <a:bodyPr/>
        <a:lstStyle/>
        <a:p>
          <a:r>
            <a:rPr lang="en-US"/>
            <a:t>Avoid including sensitive data in commit messages</a:t>
          </a:r>
        </a:p>
      </dgm:t>
    </dgm:pt>
    <dgm:pt modelId="{18E69448-C6BE-46D7-AC24-1E68C99712C7}" type="parTrans" cxnId="{502C543E-292B-43B2-85B2-BD8D482D4500}">
      <dgm:prSet/>
      <dgm:spPr/>
      <dgm:t>
        <a:bodyPr/>
        <a:lstStyle/>
        <a:p>
          <a:endParaRPr lang="en-US"/>
        </a:p>
      </dgm:t>
    </dgm:pt>
    <dgm:pt modelId="{03022088-4F8C-4A6B-B50E-01DB7FD461D1}" type="sibTrans" cxnId="{502C543E-292B-43B2-85B2-BD8D482D4500}">
      <dgm:prSet/>
      <dgm:spPr/>
      <dgm:t>
        <a:bodyPr/>
        <a:lstStyle/>
        <a:p>
          <a:endParaRPr lang="en-US"/>
        </a:p>
      </dgm:t>
    </dgm:pt>
    <dgm:pt modelId="{77A10B40-00CC-4E66-AF2E-FEBF4CEFA53E}">
      <dgm:prSet/>
      <dgm:spPr/>
      <dgm:t>
        <a:bodyPr/>
        <a:lstStyle/>
        <a:p>
          <a:r>
            <a:rPr lang="en-US"/>
            <a:t>Keep API keys and credentials secure</a:t>
          </a:r>
        </a:p>
      </dgm:t>
    </dgm:pt>
    <dgm:pt modelId="{53077BD4-7CCA-4777-8284-E091DC1F5D67}" type="parTrans" cxnId="{C61505A8-06AA-4255-B7E2-DE0916D850C1}">
      <dgm:prSet/>
      <dgm:spPr/>
      <dgm:t>
        <a:bodyPr/>
        <a:lstStyle/>
        <a:p>
          <a:endParaRPr lang="en-US"/>
        </a:p>
      </dgm:t>
    </dgm:pt>
    <dgm:pt modelId="{B9E2C720-C771-40B3-A354-D7A99F2028BC}" type="sibTrans" cxnId="{C61505A8-06AA-4255-B7E2-DE0916D850C1}">
      <dgm:prSet/>
      <dgm:spPr/>
      <dgm:t>
        <a:bodyPr/>
        <a:lstStyle/>
        <a:p>
          <a:endParaRPr lang="en-US"/>
        </a:p>
      </dgm:t>
    </dgm:pt>
    <dgm:pt modelId="{31770DD4-9BFD-4D83-8BF5-005023A6A19F}">
      <dgm:prSet/>
      <dgm:spPr/>
      <dgm:t>
        <a:bodyPr/>
        <a:lstStyle/>
        <a:p>
          <a:r>
            <a:rPr lang="en-US"/>
            <a:t>Use secure environment variables</a:t>
          </a:r>
        </a:p>
      </dgm:t>
    </dgm:pt>
    <dgm:pt modelId="{91913B05-4CC2-4EBD-92C4-3C242AACCC68}" type="parTrans" cxnId="{C7791022-264D-4C7B-9FF4-C1F749040688}">
      <dgm:prSet/>
      <dgm:spPr/>
      <dgm:t>
        <a:bodyPr/>
        <a:lstStyle/>
        <a:p>
          <a:endParaRPr lang="en-US"/>
        </a:p>
      </dgm:t>
    </dgm:pt>
    <dgm:pt modelId="{4A3F3932-502C-4775-98EE-6B0BDF610C63}" type="sibTrans" cxnId="{C7791022-264D-4C7B-9FF4-C1F749040688}">
      <dgm:prSet/>
      <dgm:spPr/>
      <dgm:t>
        <a:bodyPr/>
        <a:lstStyle/>
        <a:p>
          <a:endParaRPr lang="en-US"/>
        </a:p>
      </dgm:t>
    </dgm:pt>
    <dgm:pt modelId="{8AD404DB-8EC4-4419-A1CB-3E359A69F10D}">
      <dgm:prSet/>
      <dgm:spPr/>
      <dgm:t>
        <a:bodyPr/>
        <a:lstStyle/>
        <a:p>
          <a:r>
            <a:rPr lang="en-US"/>
            <a:t>Sensitive information in commit messages or API keys can expose your code to unauthorized access.</a:t>
          </a:r>
        </a:p>
      </dgm:t>
    </dgm:pt>
    <dgm:pt modelId="{8510EC62-876C-407B-977F-2E4BCDD022CE}" type="parTrans" cxnId="{B36687C2-9389-4AB2-A07F-494B31F183A8}">
      <dgm:prSet/>
      <dgm:spPr/>
      <dgm:t>
        <a:bodyPr/>
        <a:lstStyle/>
        <a:p>
          <a:endParaRPr lang="en-US"/>
        </a:p>
      </dgm:t>
    </dgm:pt>
    <dgm:pt modelId="{1B5C8839-B083-494A-A6A6-DD933953A790}" type="sibTrans" cxnId="{B36687C2-9389-4AB2-A07F-494B31F183A8}">
      <dgm:prSet/>
      <dgm:spPr/>
      <dgm:t>
        <a:bodyPr/>
        <a:lstStyle/>
        <a:p>
          <a:endParaRPr lang="en-US"/>
        </a:p>
      </dgm:t>
    </dgm:pt>
    <dgm:pt modelId="{E456E747-F53D-4453-A3BE-133852FDB5F3}" type="pres">
      <dgm:prSet presAssocID="{82DC1B0F-1CEF-4611-959F-7D55105E5F9A}" presName="root" presStyleCnt="0">
        <dgm:presLayoutVars>
          <dgm:dir/>
          <dgm:resizeHandles val="exact"/>
        </dgm:presLayoutVars>
      </dgm:prSet>
      <dgm:spPr/>
    </dgm:pt>
    <dgm:pt modelId="{794CC690-D54D-4A2A-85CA-757FC7B075AD}" type="pres">
      <dgm:prSet presAssocID="{03AD1F46-4B7D-4D88-A767-78BCABE0B12B}" presName="compNode" presStyleCnt="0"/>
      <dgm:spPr/>
    </dgm:pt>
    <dgm:pt modelId="{C7EA2ABA-B4F1-42FC-9E15-C35AF766AD62}" type="pres">
      <dgm:prSet presAssocID="{03AD1F46-4B7D-4D88-A767-78BCABE0B12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62AE6828-3613-48BD-A9F7-EAED6EE6E524}" type="pres">
      <dgm:prSet presAssocID="{03AD1F46-4B7D-4D88-A767-78BCABE0B12B}" presName="spaceRect" presStyleCnt="0"/>
      <dgm:spPr/>
    </dgm:pt>
    <dgm:pt modelId="{A80AD81A-2BBB-42D1-ACE0-63F9A166ED1E}" type="pres">
      <dgm:prSet presAssocID="{03AD1F46-4B7D-4D88-A767-78BCABE0B12B}" presName="textRect" presStyleLbl="revTx" presStyleIdx="0" presStyleCnt="4">
        <dgm:presLayoutVars>
          <dgm:chMax val="1"/>
          <dgm:chPref val="1"/>
        </dgm:presLayoutVars>
      </dgm:prSet>
      <dgm:spPr/>
    </dgm:pt>
    <dgm:pt modelId="{8910A2B2-16F2-4E83-A7C4-AE978B980AE0}" type="pres">
      <dgm:prSet presAssocID="{03022088-4F8C-4A6B-B50E-01DB7FD461D1}" presName="sibTrans" presStyleCnt="0"/>
      <dgm:spPr/>
    </dgm:pt>
    <dgm:pt modelId="{93A1E7DF-61AE-45EF-B813-2D77BE95D875}" type="pres">
      <dgm:prSet presAssocID="{77A10B40-00CC-4E66-AF2E-FEBF4CEFA53E}" presName="compNode" presStyleCnt="0"/>
      <dgm:spPr/>
    </dgm:pt>
    <dgm:pt modelId="{D4431695-5853-4B7C-A1A9-3BB20175CA61}" type="pres">
      <dgm:prSet presAssocID="{77A10B40-00CC-4E66-AF2E-FEBF4CEFA53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B672C41F-821A-4DE0-80C1-FB23C66154ED}" type="pres">
      <dgm:prSet presAssocID="{77A10B40-00CC-4E66-AF2E-FEBF4CEFA53E}" presName="spaceRect" presStyleCnt="0"/>
      <dgm:spPr/>
    </dgm:pt>
    <dgm:pt modelId="{18255C0E-5FB6-4673-B93C-488D67BA0713}" type="pres">
      <dgm:prSet presAssocID="{77A10B40-00CC-4E66-AF2E-FEBF4CEFA53E}" presName="textRect" presStyleLbl="revTx" presStyleIdx="1" presStyleCnt="4">
        <dgm:presLayoutVars>
          <dgm:chMax val="1"/>
          <dgm:chPref val="1"/>
        </dgm:presLayoutVars>
      </dgm:prSet>
      <dgm:spPr/>
    </dgm:pt>
    <dgm:pt modelId="{1C78AE13-450E-4131-B4F0-F9D619E5DE21}" type="pres">
      <dgm:prSet presAssocID="{B9E2C720-C771-40B3-A354-D7A99F2028BC}" presName="sibTrans" presStyleCnt="0"/>
      <dgm:spPr/>
    </dgm:pt>
    <dgm:pt modelId="{2CF8115C-08DB-4B3F-8176-BCF32F8F48CD}" type="pres">
      <dgm:prSet presAssocID="{31770DD4-9BFD-4D83-8BF5-005023A6A19F}" presName="compNode" presStyleCnt="0"/>
      <dgm:spPr/>
    </dgm:pt>
    <dgm:pt modelId="{1832969D-E22F-4737-9EBA-B0A4A0965ED7}" type="pres">
      <dgm:prSet presAssocID="{31770DD4-9BFD-4D83-8BF5-005023A6A19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7ED9A5DB-E996-48A5-8ED9-E43AB130B3B8}" type="pres">
      <dgm:prSet presAssocID="{31770DD4-9BFD-4D83-8BF5-005023A6A19F}" presName="spaceRect" presStyleCnt="0"/>
      <dgm:spPr/>
    </dgm:pt>
    <dgm:pt modelId="{48646D7E-29B9-44D0-8DAC-8B921CB0245A}" type="pres">
      <dgm:prSet presAssocID="{31770DD4-9BFD-4D83-8BF5-005023A6A19F}" presName="textRect" presStyleLbl="revTx" presStyleIdx="2" presStyleCnt="4">
        <dgm:presLayoutVars>
          <dgm:chMax val="1"/>
          <dgm:chPref val="1"/>
        </dgm:presLayoutVars>
      </dgm:prSet>
      <dgm:spPr/>
    </dgm:pt>
    <dgm:pt modelId="{0E71A23B-8BDA-41C5-B3D1-FCE6359B8C9F}" type="pres">
      <dgm:prSet presAssocID="{4A3F3932-502C-4775-98EE-6B0BDF610C63}" presName="sibTrans" presStyleCnt="0"/>
      <dgm:spPr/>
    </dgm:pt>
    <dgm:pt modelId="{4E0C728A-D9B1-4D91-BCD6-7C63080FE51F}" type="pres">
      <dgm:prSet presAssocID="{8AD404DB-8EC4-4419-A1CB-3E359A69F10D}" presName="compNode" presStyleCnt="0"/>
      <dgm:spPr/>
    </dgm:pt>
    <dgm:pt modelId="{B34D0616-F856-4CF4-8C0A-8168060E14D6}" type="pres">
      <dgm:prSet presAssocID="{8AD404DB-8EC4-4419-A1CB-3E359A69F10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F8161B4E-2A32-4522-822E-1BEB6C933735}" type="pres">
      <dgm:prSet presAssocID="{8AD404DB-8EC4-4419-A1CB-3E359A69F10D}" presName="spaceRect" presStyleCnt="0"/>
      <dgm:spPr/>
    </dgm:pt>
    <dgm:pt modelId="{5D6827C3-7DA2-49DB-B9AA-049E78353B8C}" type="pres">
      <dgm:prSet presAssocID="{8AD404DB-8EC4-4419-A1CB-3E359A69F10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5DBC90B-352A-4B32-B956-084BAB05935A}" type="presOf" srcId="{03AD1F46-4B7D-4D88-A767-78BCABE0B12B}" destId="{A80AD81A-2BBB-42D1-ACE0-63F9A166ED1E}" srcOrd="0" destOrd="0" presId="urn:microsoft.com/office/officeart/2018/2/layout/IconLabelList"/>
    <dgm:cxn modelId="{C7791022-264D-4C7B-9FF4-C1F749040688}" srcId="{82DC1B0F-1CEF-4611-959F-7D55105E5F9A}" destId="{31770DD4-9BFD-4D83-8BF5-005023A6A19F}" srcOrd="2" destOrd="0" parTransId="{91913B05-4CC2-4EBD-92C4-3C242AACCC68}" sibTransId="{4A3F3932-502C-4775-98EE-6B0BDF610C63}"/>
    <dgm:cxn modelId="{502C543E-292B-43B2-85B2-BD8D482D4500}" srcId="{82DC1B0F-1CEF-4611-959F-7D55105E5F9A}" destId="{03AD1F46-4B7D-4D88-A767-78BCABE0B12B}" srcOrd="0" destOrd="0" parTransId="{18E69448-C6BE-46D7-AC24-1E68C99712C7}" sibTransId="{03022088-4F8C-4A6B-B50E-01DB7FD461D1}"/>
    <dgm:cxn modelId="{98776745-1BE6-4E0F-B28E-19BEF15BD0CA}" type="presOf" srcId="{31770DD4-9BFD-4D83-8BF5-005023A6A19F}" destId="{48646D7E-29B9-44D0-8DAC-8B921CB0245A}" srcOrd="0" destOrd="0" presId="urn:microsoft.com/office/officeart/2018/2/layout/IconLabelList"/>
    <dgm:cxn modelId="{31230956-AEC0-4B34-87E0-781059A90DA3}" type="presOf" srcId="{8AD404DB-8EC4-4419-A1CB-3E359A69F10D}" destId="{5D6827C3-7DA2-49DB-B9AA-049E78353B8C}" srcOrd="0" destOrd="0" presId="urn:microsoft.com/office/officeart/2018/2/layout/IconLabelList"/>
    <dgm:cxn modelId="{4652BA63-FFB2-4834-B56C-F86772B1C176}" type="presOf" srcId="{82DC1B0F-1CEF-4611-959F-7D55105E5F9A}" destId="{E456E747-F53D-4453-A3BE-133852FDB5F3}" srcOrd="0" destOrd="0" presId="urn:microsoft.com/office/officeart/2018/2/layout/IconLabelList"/>
    <dgm:cxn modelId="{725EFAA0-D4D4-4ED6-9777-36E1ACFA020B}" type="presOf" srcId="{77A10B40-00CC-4E66-AF2E-FEBF4CEFA53E}" destId="{18255C0E-5FB6-4673-B93C-488D67BA0713}" srcOrd="0" destOrd="0" presId="urn:microsoft.com/office/officeart/2018/2/layout/IconLabelList"/>
    <dgm:cxn modelId="{C61505A8-06AA-4255-B7E2-DE0916D850C1}" srcId="{82DC1B0F-1CEF-4611-959F-7D55105E5F9A}" destId="{77A10B40-00CC-4E66-AF2E-FEBF4CEFA53E}" srcOrd="1" destOrd="0" parTransId="{53077BD4-7CCA-4777-8284-E091DC1F5D67}" sibTransId="{B9E2C720-C771-40B3-A354-D7A99F2028BC}"/>
    <dgm:cxn modelId="{B36687C2-9389-4AB2-A07F-494B31F183A8}" srcId="{82DC1B0F-1CEF-4611-959F-7D55105E5F9A}" destId="{8AD404DB-8EC4-4419-A1CB-3E359A69F10D}" srcOrd="3" destOrd="0" parTransId="{8510EC62-876C-407B-977F-2E4BCDD022CE}" sibTransId="{1B5C8839-B083-494A-A6A6-DD933953A790}"/>
    <dgm:cxn modelId="{24BA8D4B-9CAF-47CF-AAB8-68A04A8E65BE}" type="presParOf" srcId="{E456E747-F53D-4453-A3BE-133852FDB5F3}" destId="{794CC690-D54D-4A2A-85CA-757FC7B075AD}" srcOrd="0" destOrd="0" presId="urn:microsoft.com/office/officeart/2018/2/layout/IconLabelList"/>
    <dgm:cxn modelId="{4C2F9F00-4DEE-44C3-B4C3-1913EB911460}" type="presParOf" srcId="{794CC690-D54D-4A2A-85CA-757FC7B075AD}" destId="{C7EA2ABA-B4F1-42FC-9E15-C35AF766AD62}" srcOrd="0" destOrd="0" presId="urn:microsoft.com/office/officeart/2018/2/layout/IconLabelList"/>
    <dgm:cxn modelId="{0C48E924-2B53-4C9D-88AA-4BE58E50BE47}" type="presParOf" srcId="{794CC690-D54D-4A2A-85CA-757FC7B075AD}" destId="{62AE6828-3613-48BD-A9F7-EAED6EE6E524}" srcOrd="1" destOrd="0" presId="urn:microsoft.com/office/officeart/2018/2/layout/IconLabelList"/>
    <dgm:cxn modelId="{235C7294-D63A-405A-84C9-CEB01FDE9508}" type="presParOf" srcId="{794CC690-D54D-4A2A-85CA-757FC7B075AD}" destId="{A80AD81A-2BBB-42D1-ACE0-63F9A166ED1E}" srcOrd="2" destOrd="0" presId="urn:microsoft.com/office/officeart/2018/2/layout/IconLabelList"/>
    <dgm:cxn modelId="{66D3082C-1A21-4CFB-9189-2BAB68A5F6A4}" type="presParOf" srcId="{E456E747-F53D-4453-A3BE-133852FDB5F3}" destId="{8910A2B2-16F2-4E83-A7C4-AE978B980AE0}" srcOrd="1" destOrd="0" presId="urn:microsoft.com/office/officeart/2018/2/layout/IconLabelList"/>
    <dgm:cxn modelId="{50276114-E04A-4991-95D5-A37A00C5A0F1}" type="presParOf" srcId="{E456E747-F53D-4453-A3BE-133852FDB5F3}" destId="{93A1E7DF-61AE-45EF-B813-2D77BE95D875}" srcOrd="2" destOrd="0" presId="urn:microsoft.com/office/officeart/2018/2/layout/IconLabelList"/>
    <dgm:cxn modelId="{B5336FA7-ADB9-4BD2-BF73-898B70B5D36C}" type="presParOf" srcId="{93A1E7DF-61AE-45EF-B813-2D77BE95D875}" destId="{D4431695-5853-4B7C-A1A9-3BB20175CA61}" srcOrd="0" destOrd="0" presId="urn:microsoft.com/office/officeart/2018/2/layout/IconLabelList"/>
    <dgm:cxn modelId="{28A42F6C-CC78-4AE6-B8A7-22E37A1304E1}" type="presParOf" srcId="{93A1E7DF-61AE-45EF-B813-2D77BE95D875}" destId="{B672C41F-821A-4DE0-80C1-FB23C66154ED}" srcOrd="1" destOrd="0" presId="urn:microsoft.com/office/officeart/2018/2/layout/IconLabelList"/>
    <dgm:cxn modelId="{269443C3-D8FA-47C4-B0DA-5F8148B31AB6}" type="presParOf" srcId="{93A1E7DF-61AE-45EF-B813-2D77BE95D875}" destId="{18255C0E-5FB6-4673-B93C-488D67BA0713}" srcOrd="2" destOrd="0" presId="urn:microsoft.com/office/officeart/2018/2/layout/IconLabelList"/>
    <dgm:cxn modelId="{17894C5D-29F2-48B8-8D33-901AD73AB5AF}" type="presParOf" srcId="{E456E747-F53D-4453-A3BE-133852FDB5F3}" destId="{1C78AE13-450E-4131-B4F0-F9D619E5DE21}" srcOrd="3" destOrd="0" presId="urn:microsoft.com/office/officeart/2018/2/layout/IconLabelList"/>
    <dgm:cxn modelId="{2B2ED75F-B6B0-48AA-BE83-C1044195B201}" type="presParOf" srcId="{E456E747-F53D-4453-A3BE-133852FDB5F3}" destId="{2CF8115C-08DB-4B3F-8176-BCF32F8F48CD}" srcOrd="4" destOrd="0" presId="urn:microsoft.com/office/officeart/2018/2/layout/IconLabelList"/>
    <dgm:cxn modelId="{E4E8C5F0-F489-4608-BF43-CE24D15DDBCA}" type="presParOf" srcId="{2CF8115C-08DB-4B3F-8176-BCF32F8F48CD}" destId="{1832969D-E22F-4737-9EBA-B0A4A0965ED7}" srcOrd="0" destOrd="0" presId="urn:microsoft.com/office/officeart/2018/2/layout/IconLabelList"/>
    <dgm:cxn modelId="{0F7C1322-DCE4-4E26-ADB6-2AFAD913A5C5}" type="presParOf" srcId="{2CF8115C-08DB-4B3F-8176-BCF32F8F48CD}" destId="{7ED9A5DB-E996-48A5-8ED9-E43AB130B3B8}" srcOrd="1" destOrd="0" presId="urn:microsoft.com/office/officeart/2018/2/layout/IconLabelList"/>
    <dgm:cxn modelId="{B21D4AD0-AEC6-4D6E-ACB0-E95828919203}" type="presParOf" srcId="{2CF8115C-08DB-4B3F-8176-BCF32F8F48CD}" destId="{48646D7E-29B9-44D0-8DAC-8B921CB0245A}" srcOrd="2" destOrd="0" presId="urn:microsoft.com/office/officeart/2018/2/layout/IconLabelList"/>
    <dgm:cxn modelId="{A8ABE934-0BF6-4192-AEEE-FA12BDE91111}" type="presParOf" srcId="{E456E747-F53D-4453-A3BE-133852FDB5F3}" destId="{0E71A23B-8BDA-41C5-B3D1-FCE6359B8C9F}" srcOrd="5" destOrd="0" presId="urn:microsoft.com/office/officeart/2018/2/layout/IconLabelList"/>
    <dgm:cxn modelId="{44FF3442-F351-4407-84F3-FB38B9236A5A}" type="presParOf" srcId="{E456E747-F53D-4453-A3BE-133852FDB5F3}" destId="{4E0C728A-D9B1-4D91-BCD6-7C63080FE51F}" srcOrd="6" destOrd="0" presId="urn:microsoft.com/office/officeart/2018/2/layout/IconLabelList"/>
    <dgm:cxn modelId="{8BE9BCCA-118D-4280-971E-9F86C8F75941}" type="presParOf" srcId="{4E0C728A-D9B1-4D91-BCD6-7C63080FE51F}" destId="{B34D0616-F856-4CF4-8C0A-8168060E14D6}" srcOrd="0" destOrd="0" presId="urn:microsoft.com/office/officeart/2018/2/layout/IconLabelList"/>
    <dgm:cxn modelId="{6C88AC8C-4A57-4C30-87A8-A7FA78CAC07A}" type="presParOf" srcId="{4E0C728A-D9B1-4D91-BCD6-7C63080FE51F}" destId="{F8161B4E-2A32-4522-822E-1BEB6C933735}" srcOrd="1" destOrd="0" presId="urn:microsoft.com/office/officeart/2018/2/layout/IconLabelList"/>
    <dgm:cxn modelId="{47E3963B-6500-4B2F-8701-A5B47D7755CD}" type="presParOf" srcId="{4E0C728A-D9B1-4D91-BCD6-7C63080FE51F}" destId="{5D6827C3-7DA2-49DB-B9AA-049E78353B8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2C9A1B-5025-4D8C-840A-71BDC8CC377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9793702F-941B-46F4-95A5-744588BA8BD3}">
      <dgm:prSet/>
      <dgm:spPr/>
      <dgm:t>
        <a:bodyPr/>
        <a:lstStyle/>
        <a:p>
          <a:r>
            <a:rPr lang="en-US"/>
            <a:t>Comply with industry regulations (e.g., GDPR, HIPAA)</a:t>
          </a:r>
        </a:p>
      </dgm:t>
    </dgm:pt>
    <dgm:pt modelId="{E4C88A7E-498C-4F0E-B8CF-957CAFCC4AF4}" type="parTrans" cxnId="{4B614B87-DEFA-4FD9-8EAC-BAADA694AFCB}">
      <dgm:prSet/>
      <dgm:spPr/>
      <dgm:t>
        <a:bodyPr/>
        <a:lstStyle/>
        <a:p>
          <a:endParaRPr lang="en-US"/>
        </a:p>
      </dgm:t>
    </dgm:pt>
    <dgm:pt modelId="{B31A25DD-5BEB-4B98-858B-5B0C012D9953}" type="sibTrans" cxnId="{4B614B87-DEFA-4FD9-8EAC-BAADA694AFCB}">
      <dgm:prSet/>
      <dgm:spPr/>
      <dgm:t>
        <a:bodyPr/>
        <a:lstStyle/>
        <a:p>
          <a:endParaRPr lang="en-US"/>
        </a:p>
      </dgm:t>
    </dgm:pt>
    <dgm:pt modelId="{F75F73EB-71AE-458B-85B5-ABA8A8A2EA04}">
      <dgm:prSet/>
      <dgm:spPr/>
      <dgm:t>
        <a:bodyPr/>
        <a:lstStyle/>
        <a:p>
          <a:r>
            <a:rPr lang="en-US"/>
            <a:t>Regularly audit your repository</a:t>
          </a:r>
        </a:p>
      </dgm:t>
    </dgm:pt>
    <dgm:pt modelId="{650D1B1D-E174-42F7-9A0D-0E19A41B00F6}" type="parTrans" cxnId="{29D67A30-FD39-4936-B8ED-29FB7BC8D815}">
      <dgm:prSet/>
      <dgm:spPr/>
      <dgm:t>
        <a:bodyPr/>
        <a:lstStyle/>
        <a:p>
          <a:endParaRPr lang="en-US"/>
        </a:p>
      </dgm:t>
    </dgm:pt>
    <dgm:pt modelId="{8F460CCA-8772-473F-A28B-ACA22E1E0674}" type="sibTrans" cxnId="{29D67A30-FD39-4936-B8ED-29FB7BC8D815}">
      <dgm:prSet/>
      <dgm:spPr/>
      <dgm:t>
        <a:bodyPr/>
        <a:lstStyle/>
        <a:p>
          <a:endParaRPr lang="en-US"/>
        </a:p>
      </dgm:t>
    </dgm:pt>
    <dgm:pt modelId="{7BC05C47-448C-4458-9D6C-2E616CCAAB5D}">
      <dgm:prSet/>
      <dgm:spPr/>
      <dgm:t>
        <a:bodyPr/>
        <a:lstStyle/>
        <a:p>
          <a:r>
            <a:rPr lang="en-US"/>
            <a:t>Use automated auditing tools</a:t>
          </a:r>
        </a:p>
      </dgm:t>
    </dgm:pt>
    <dgm:pt modelId="{70B6F891-7283-480C-989F-D126079DCB50}" type="parTrans" cxnId="{8ACCA1D0-942C-4932-9EC7-3EBF0205D04B}">
      <dgm:prSet/>
      <dgm:spPr/>
      <dgm:t>
        <a:bodyPr/>
        <a:lstStyle/>
        <a:p>
          <a:endParaRPr lang="en-US"/>
        </a:p>
      </dgm:t>
    </dgm:pt>
    <dgm:pt modelId="{021C997D-8096-49A8-8EFB-ED25F8F12E3C}" type="sibTrans" cxnId="{8ACCA1D0-942C-4932-9EC7-3EBF0205D04B}">
      <dgm:prSet/>
      <dgm:spPr/>
      <dgm:t>
        <a:bodyPr/>
        <a:lstStyle/>
        <a:p>
          <a:endParaRPr lang="en-US"/>
        </a:p>
      </dgm:t>
    </dgm:pt>
    <dgm:pt modelId="{96C1F4BC-EF8A-4268-BE8B-40C0808FFA3D}">
      <dgm:prSet/>
      <dgm:spPr/>
      <dgm:t>
        <a:bodyPr/>
        <a:lstStyle/>
        <a:p>
          <a:r>
            <a:rPr lang="en-US"/>
            <a:t>Compliance and auditing help ensure your shared source code repository meets regulatory requirements.</a:t>
          </a:r>
        </a:p>
      </dgm:t>
    </dgm:pt>
    <dgm:pt modelId="{6E77F737-D84D-4FC4-9EB5-E4AEAD77C989}" type="parTrans" cxnId="{70F0D616-1E3E-4159-87C0-BE44CEA1D18C}">
      <dgm:prSet/>
      <dgm:spPr/>
      <dgm:t>
        <a:bodyPr/>
        <a:lstStyle/>
        <a:p>
          <a:endParaRPr lang="en-US"/>
        </a:p>
      </dgm:t>
    </dgm:pt>
    <dgm:pt modelId="{575D654A-4D8E-4E47-969C-04FE2F32375E}" type="sibTrans" cxnId="{70F0D616-1E3E-4159-87C0-BE44CEA1D18C}">
      <dgm:prSet/>
      <dgm:spPr/>
      <dgm:t>
        <a:bodyPr/>
        <a:lstStyle/>
        <a:p>
          <a:endParaRPr lang="en-US"/>
        </a:p>
      </dgm:t>
    </dgm:pt>
    <dgm:pt modelId="{0FBE9964-8858-4697-9FD4-E41B58D8EBAD}" type="pres">
      <dgm:prSet presAssocID="{102C9A1B-5025-4D8C-840A-71BDC8CC377F}" presName="root" presStyleCnt="0">
        <dgm:presLayoutVars>
          <dgm:dir/>
          <dgm:resizeHandles val="exact"/>
        </dgm:presLayoutVars>
      </dgm:prSet>
      <dgm:spPr/>
    </dgm:pt>
    <dgm:pt modelId="{15487ADC-5751-41F0-94E2-FA542D784528}" type="pres">
      <dgm:prSet presAssocID="{102C9A1B-5025-4D8C-840A-71BDC8CC377F}" presName="container" presStyleCnt="0">
        <dgm:presLayoutVars>
          <dgm:dir/>
          <dgm:resizeHandles val="exact"/>
        </dgm:presLayoutVars>
      </dgm:prSet>
      <dgm:spPr/>
    </dgm:pt>
    <dgm:pt modelId="{A1554EDF-FF36-444B-B09C-7F41F8114126}" type="pres">
      <dgm:prSet presAssocID="{9793702F-941B-46F4-95A5-744588BA8BD3}" presName="compNode" presStyleCnt="0"/>
      <dgm:spPr/>
    </dgm:pt>
    <dgm:pt modelId="{77F23700-6E26-4F7A-8E6B-EFC203EF21D5}" type="pres">
      <dgm:prSet presAssocID="{9793702F-941B-46F4-95A5-744588BA8BD3}" presName="iconBgRect" presStyleLbl="bgShp" presStyleIdx="0" presStyleCnt="4"/>
      <dgm:spPr/>
    </dgm:pt>
    <dgm:pt modelId="{72A0156E-0D73-468C-8558-DB3C44DC55DF}" type="pres">
      <dgm:prSet presAssocID="{9793702F-941B-46F4-95A5-744588BA8BD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6919A958-CE22-44B0-B842-5E8CC7E638F6}" type="pres">
      <dgm:prSet presAssocID="{9793702F-941B-46F4-95A5-744588BA8BD3}" presName="spaceRect" presStyleCnt="0"/>
      <dgm:spPr/>
    </dgm:pt>
    <dgm:pt modelId="{D51EFA5A-29BA-4CA6-A784-CAA0F18F3B90}" type="pres">
      <dgm:prSet presAssocID="{9793702F-941B-46F4-95A5-744588BA8BD3}" presName="textRect" presStyleLbl="revTx" presStyleIdx="0" presStyleCnt="4">
        <dgm:presLayoutVars>
          <dgm:chMax val="1"/>
          <dgm:chPref val="1"/>
        </dgm:presLayoutVars>
      </dgm:prSet>
      <dgm:spPr/>
    </dgm:pt>
    <dgm:pt modelId="{C33273CE-752E-466F-A8AB-6E26B2A92D06}" type="pres">
      <dgm:prSet presAssocID="{B31A25DD-5BEB-4B98-858B-5B0C012D9953}" presName="sibTrans" presStyleLbl="sibTrans2D1" presStyleIdx="0" presStyleCnt="0"/>
      <dgm:spPr/>
    </dgm:pt>
    <dgm:pt modelId="{6183E77F-E2EB-4107-AF5E-B7E5B6215A67}" type="pres">
      <dgm:prSet presAssocID="{F75F73EB-71AE-458B-85B5-ABA8A8A2EA04}" presName="compNode" presStyleCnt="0"/>
      <dgm:spPr/>
    </dgm:pt>
    <dgm:pt modelId="{9564E798-40A9-4AAD-BBFF-AD54BC989FBD}" type="pres">
      <dgm:prSet presAssocID="{F75F73EB-71AE-458B-85B5-ABA8A8A2EA04}" presName="iconBgRect" presStyleLbl="bgShp" presStyleIdx="1" presStyleCnt="4"/>
      <dgm:spPr/>
    </dgm:pt>
    <dgm:pt modelId="{24223581-9939-4F36-B187-C2B7ABD51BB2}" type="pres">
      <dgm:prSet presAssocID="{F75F73EB-71AE-458B-85B5-ABA8A8A2EA0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63236A8-CA22-404D-9CBD-C5D577A7E02C}" type="pres">
      <dgm:prSet presAssocID="{F75F73EB-71AE-458B-85B5-ABA8A8A2EA04}" presName="spaceRect" presStyleCnt="0"/>
      <dgm:spPr/>
    </dgm:pt>
    <dgm:pt modelId="{82860433-CDE3-4F67-ADA1-3C174C2F98FC}" type="pres">
      <dgm:prSet presAssocID="{F75F73EB-71AE-458B-85B5-ABA8A8A2EA04}" presName="textRect" presStyleLbl="revTx" presStyleIdx="1" presStyleCnt="4">
        <dgm:presLayoutVars>
          <dgm:chMax val="1"/>
          <dgm:chPref val="1"/>
        </dgm:presLayoutVars>
      </dgm:prSet>
      <dgm:spPr/>
    </dgm:pt>
    <dgm:pt modelId="{7FA6F6D5-6E4D-497B-A694-7E4D15B04DF5}" type="pres">
      <dgm:prSet presAssocID="{8F460CCA-8772-473F-A28B-ACA22E1E0674}" presName="sibTrans" presStyleLbl="sibTrans2D1" presStyleIdx="0" presStyleCnt="0"/>
      <dgm:spPr/>
    </dgm:pt>
    <dgm:pt modelId="{405288F0-5ABC-4DC7-A56D-1DEEAE5D9E1E}" type="pres">
      <dgm:prSet presAssocID="{7BC05C47-448C-4458-9D6C-2E616CCAAB5D}" presName="compNode" presStyleCnt="0"/>
      <dgm:spPr/>
    </dgm:pt>
    <dgm:pt modelId="{89E908AC-32CB-4066-85C0-9DFFF833106A}" type="pres">
      <dgm:prSet presAssocID="{7BC05C47-448C-4458-9D6C-2E616CCAAB5D}" presName="iconBgRect" presStyleLbl="bgShp" presStyleIdx="2" presStyleCnt="4"/>
      <dgm:spPr/>
    </dgm:pt>
    <dgm:pt modelId="{CDBCB100-019D-4D38-A0D8-E39E74F7357C}" type="pres">
      <dgm:prSet presAssocID="{7BC05C47-448C-4458-9D6C-2E616CCAAB5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A57F659-D897-4DB4-AB65-94212EA912E7}" type="pres">
      <dgm:prSet presAssocID="{7BC05C47-448C-4458-9D6C-2E616CCAAB5D}" presName="spaceRect" presStyleCnt="0"/>
      <dgm:spPr/>
    </dgm:pt>
    <dgm:pt modelId="{E15D6AA7-427C-41F4-A4AF-106F029EBA55}" type="pres">
      <dgm:prSet presAssocID="{7BC05C47-448C-4458-9D6C-2E616CCAAB5D}" presName="textRect" presStyleLbl="revTx" presStyleIdx="2" presStyleCnt="4">
        <dgm:presLayoutVars>
          <dgm:chMax val="1"/>
          <dgm:chPref val="1"/>
        </dgm:presLayoutVars>
      </dgm:prSet>
      <dgm:spPr/>
    </dgm:pt>
    <dgm:pt modelId="{5FA8A356-BD93-41FF-95D1-1303DB35AA9F}" type="pres">
      <dgm:prSet presAssocID="{021C997D-8096-49A8-8EFB-ED25F8F12E3C}" presName="sibTrans" presStyleLbl="sibTrans2D1" presStyleIdx="0" presStyleCnt="0"/>
      <dgm:spPr/>
    </dgm:pt>
    <dgm:pt modelId="{8482BF9C-1E4D-4FEE-A85F-2C715377D9F4}" type="pres">
      <dgm:prSet presAssocID="{96C1F4BC-EF8A-4268-BE8B-40C0808FFA3D}" presName="compNode" presStyleCnt="0"/>
      <dgm:spPr/>
    </dgm:pt>
    <dgm:pt modelId="{93C6E7FB-4CC1-4C98-B937-0ED689604016}" type="pres">
      <dgm:prSet presAssocID="{96C1F4BC-EF8A-4268-BE8B-40C0808FFA3D}" presName="iconBgRect" presStyleLbl="bgShp" presStyleIdx="3" presStyleCnt="4"/>
      <dgm:spPr/>
    </dgm:pt>
    <dgm:pt modelId="{567E1251-3E52-42AE-9987-C799D3681C1E}" type="pres">
      <dgm:prSet presAssocID="{96C1F4BC-EF8A-4268-BE8B-40C0808FFA3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A2318E24-BD24-468A-AADA-7CF71B0FF35E}" type="pres">
      <dgm:prSet presAssocID="{96C1F4BC-EF8A-4268-BE8B-40C0808FFA3D}" presName="spaceRect" presStyleCnt="0"/>
      <dgm:spPr/>
    </dgm:pt>
    <dgm:pt modelId="{6249A90A-8DEC-47B8-AD2D-CB774F0C63AA}" type="pres">
      <dgm:prSet presAssocID="{96C1F4BC-EF8A-4268-BE8B-40C0808FFA3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0F0D616-1E3E-4159-87C0-BE44CEA1D18C}" srcId="{102C9A1B-5025-4D8C-840A-71BDC8CC377F}" destId="{96C1F4BC-EF8A-4268-BE8B-40C0808FFA3D}" srcOrd="3" destOrd="0" parTransId="{6E77F737-D84D-4FC4-9EB5-E4AEAD77C989}" sibTransId="{575D654A-4D8E-4E47-969C-04FE2F32375E}"/>
    <dgm:cxn modelId="{29D67A30-FD39-4936-B8ED-29FB7BC8D815}" srcId="{102C9A1B-5025-4D8C-840A-71BDC8CC377F}" destId="{F75F73EB-71AE-458B-85B5-ABA8A8A2EA04}" srcOrd="1" destOrd="0" parTransId="{650D1B1D-E174-42F7-9A0D-0E19A41B00F6}" sibTransId="{8F460CCA-8772-473F-A28B-ACA22E1E0674}"/>
    <dgm:cxn modelId="{40ACC03B-74CA-4F1D-9E84-DB5A3AAD4CC0}" type="presOf" srcId="{021C997D-8096-49A8-8EFB-ED25F8F12E3C}" destId="{5FA8A356-BD93-41FF-95D1-1303DB35AA9F}" srcOrd="0" destOrd="0" presId="urn:microsoft.com/office/officeart/2018/2/layout/IconCircleList"/>
    <dgm:cxn modelId="{78E7BF57-6EF8-462C-B835-408798C616D3}" type="presOf" srcId="{8F460CCA-8772-473F-A28B-ACA22E1E0674}" destId="{7FA6F6D5-6E4D-497B-A694-7E4D15B04DF5}" srcOrd="0" destOrd="0" presId="urn:microsoft.com/office/officeart/2018/2/layout/IconCircleList"/>
    <dgm:cxn modelId="{80A25879-FD6B-4F13-A21D-C5941DF08E31}" type="presOf" srcId="{F75F73EB-71AE-458B-85B5-ABA8A8A2EA04}" destId="{82860433-CDE3-4F67-ADA1-3C174C2F98FC}" srcOrd="0" destOrd="0" presId="urn:microsoft.com/office/officeart/2018/2/layout/IconCircleList"/>
    <dgm:cxn modelId="{4B614B87-DEFA-4FD9-8EAC-BAADA694AFCB}" srcId="{102C9A1B-5025-4D8C-840A-71BDC8CC377F}" destId="{9793702F-941B-46F4-95A5-744588BA8BD3}" srcOrd="0" destOrd="0" parTransId="{E4C88A7E-498C-4F0E-B8CF-957CAFCC4AF4}" sibTransId="{B31A25DD-5BEB-4B98-858B-5B0C012D9953}"/>
    <dgm:cxn modelId="{2CF7B98A-0A86-49F1-9A30-4A8ED436693D}" type="presOf" srcId="{96C1F4BC-EF8A-4268-BE8B-40C0808FFA3D}" destId="{6249A90A-8DEC-47B8-AD2D-CB774F0C63AA}" srcOrd="0" destOrd="0" presId="urn:microsoft.com/office/officeart/2018/2/layout/IconCircleList"/>
    <dgm:cxn modelId="{CF287F91-A959-4075-B210-5B403BA7389A}" type="presOf" srcId="{7BC05C47-448C-4458-9D6C-2E616CCAAB5D}" destId="{E15D6AA7-427C-41F4-A4AF-106F029EBA55}" srcOrd="0" destOrd="0" presId="urn:microsoft.com/office/officeart/2018/2/layout/IconCircleList"/>
    <dgm:cxn modelId="{AF0B15B1-0E5B-461C-B0C7-257F39B8D436}" type="presOf" srcId="{102C9A1B-5025-4D8C-840A-71BDC8CC377F}" destId="{0FBE9964-8858-4697-9FD4-E41B58D8EBAD}" srcOrd="0" destOrd="0" presId="urn:microsoft.com/office/officeart/2018/2/layout/IconCircleList"/>
    <dgm:cxn modelId="{43136FBC-9064-4A59-A106-2BAB16B4E79A}" type="presOf" srcId="{9793702F-941B-46F4-95A5-744588BA8BD3}" destId="{D51EFA5A-29BA-4CA6-A784-CAA0F18F3B90}" srcOrd="0" destOrd="0" presId="urn:microsoft.com/office/officeart/2018/2/layout/IconCircleList"/>
    <dgm:cxn modelId="{8ACCA1D0-942C-4932-9EC7-3EBF0205D04B}" srcId="{102C9A1B-5025-4D8C-840A-71BDC8CC377F}" destId="{7BC05C47-448C-4458-9D6C-2E616CCAAB5D}" srcOrd="2" destOrd="0" parTransId="{70B6F891-7283-480C-989F-D126079DCB50}" sibTransId="{021C997D-8096-49A8-8EFB-ED25F8F12E3C}"/>
    <dgm:cxn modelId="{79724DE9-0D79-408C-A17E-E7E95D60ADF6}" type="presOf" srcId="{B31A25DD-5BEB-4B98-858B-5B0C012D9953}" destId="{C33273CE-752E-466F-A8AB-6E26B2A92D06}" srcOrd="0" destOrd="0" presId="urn:microsoft.com/office/officeart/2018/2/layout/IconCircleList"/>
    <dgm:cxn modelId="{68CE0E34-95B0-4A4C-B06D-4109C26730AD}" type="presParOf" srcId="{0FBE9964-8858-4697-9FD4-E41B58D8EBAD}" destId="{15487ADC-5751-41F0-94E2-FA542D784528}" srcOrd="0" destOrd="0" presId="urn:microsoft.com/office/officeart/2018/2/layout/IconCircleList"/>
    <dgm:cxn modelId="{F5CFD0F4-A0BB-4A13-B55E-921BEDD95A2C}" type="presParOf" srcId="{15487ADC-5751-41F0-94E2-FA542D784528}" destId="{A1554EDF-FF36-444B-B09C-7F41F8114126}" srcOrd="0" destOrd="0" presId="urn:microsoft.com/office/officeart/2018/2/layout/IconCircleList"/>
    <dgm:cxn modelId="{5F434F52-A66C-4382-BCC6-07F10C171757}" type="presParOf" srcId="{A1554EDF-FF36-444B-B09C-7F41F8114126}" destId="{77F23700-6E26-4F7A-8E6B-EFC203EF21D5}" srcOrd="0" destOrd="0" presId="urn:microsoft.com/office/officeart/2018/2/layout/IconCircleList"/>
    <dgm:cxn modelId="{CC3F18A4-37B5-4648-B0A3-822C6200A5C4}" type="presParOf" srcId="{A1554EDF-FF36-444B-B09C-7F41F8114126}" destId="{72A0156E-0D73-468C-8558-DB3C44DC55DF}" srcOrd="1" destOrd="0" presId="urn:microsoft.com/office/officeart/2018/2/layout/IconCircleList"/>
    <dgm:cxn modelId="{18DD5190-F7FC-453E-81C6-F0C541FFE4E9}" type="presParOf" srcId="{A1554EDF-FF36-444B-B09C-7F41F8114126}" destId="{6919A958-CE22-44B0-B842-5E8CC7E638F6}" srcOrd="2" destOrd="0" presId="urn:microsoft.com/office/officeart/2018/2/layout/IconCircleList"/>
    <dgm:cxn modelId="{CFE23983-8F9F-40A3-ADED-9810A33AD493}" type="presParOf" srcId="{A1554EDF-FF36-444B-B09C-7F41F8114126}" destId="{D51EFA5A-29BA-4CA6-A784-CAA0F18F3B90}" srcOrd="3" destOrd="0" presId="urn:microsoft.com/office/officeart/2018/2/layout/IconCircleList"/>
    <dgm:cxn modelId="{9B3A8D4E-522B-43BE-803E-60F2EA65F8E4}" type="presParOf" srcId="{15487ADC-5751-41F0-94E2-FA542D784528}" destId="{C33273CE-752E-466F-A8AB-6E26B2A92D06}" srcOrd="1" destOrd="0" presId="urn:microsoft.com/office/officeart/2018/2/layout/IconCircleList"/>
    <dgm:cxn modelId="{3C399470-5B80-4DF7-8BC8-8A9A7397B03A}" type="presParOf" srcId="{15487ADC-5751-41F0-94E2-FA542D784528}" destId="{6183E77F-E2EB-4107-AF5E-B7E5B6215A67}" srcOrd="2" destOrd="0" presId="urn:microsoft.com/office/officeart/2018/2/layout/IconCircleList"/>
    <dgm:cxn modelId="{68235751-AE0D-4194-9AFC-1B3BC4A31F4A}" type="presParOf" srcId="{6183E77F-E2EB-4107-AF5E-B7E5B6215A67}" destId="{9564E798-40A9-4AAD-BBFF-AD54BC989FBD}" srcOrd="0" destOrd="0" presId="urn:microsoft.com/office/officeart/2018/2/layout/IconCircleList"/>
    <dgm:cxn modelId="{37C165D4-F24C-49F2-975D-E13712B29E29}" type="presParOf" srcId="{6183E77F-E2EB-4107-AF5E-B7E5B6215A67}" destId="{24223581-9939-4F36-B187-C2B7ABD51BB2}" srcOrd="1" destOrd="0" presId="urn:microsoft.com/office/officeart/2018/2/layout/IconCircleList"/>
    <dgm:cxn modelId="{469711E6-4698-40E5-9FC2-7FE4ACD1C35A}" type="presParOf" srcId="{6183E77F-E2EB-4107-AF5E-B7E5B6215A67}" destId="{263236A8-CA22-404D-9CBD-C5D577A7E02C}" srcOrd="2" destOrd="0" presId="urn:microsoft.com/office/officeart/2018/2/layout/IconCircleList"/>
    <dgm:cxn modelId="{EEC41C5F-34EA-4585-BE0B-875537AA1AA3}" type="presParOf" srcId="{6183E77F-E2EB-4107-AF5E-B7E5B6215A67}" destId="{82860433-CDE3-4F67-ADA1-3C174C2F98FC}" srcOrd="3" destOrd="0" presId="urn:microsoft.com/office/officeart/2018/2/layout/IconCircleList"/>
    <dgm:cxn modelId="{0064D3C5-99AD-414F-84A4-87B378A50322}" type="presParOf" srcId="{15487ADC-5751-41F0-94E2-FA542D784528}" destId="{7FA6F6D5-6E4D-497B-A694-7E4D15B04DF5}" srcOrd="3" destOrd="0" presId="urn:microsoft.com/office/officeart/2018/2/layout/IconCircleList"/>
    <dgm:cxn modelId="{E92CEE96-571F-4177-81A6-DC91DC3DC8D2}" type="presParOf" srcId="{15487ADC-5751-41F0-94E2-FA542D784528}" destId="{405288F0-5ABC-4DC7-A56D-1DEEAE5D9E1E}" srcOrd="4" destOrd="0" presId="urn:microsoft.com/office/officeart/2018/2/layout/IconCircleList"/>
    <dgm:cxn modelId="{325C5D9E-CA3B-4C89-9545-374A7EEED44F}" type="presParOf" srcId="{405288F0-5ABC-4DC7-A56D-1DEEAE5D9E1E}" destId="{89E908AC-32CB-4066-85C0-9DFFF833106A}" srcOrd="0" destOrd="0" presId="urn:microsoft.com/office/officeart/2018/2/layout/IconCircleList"/>
    <dgm:cxn modelId="{B9295488-0182-4DA1-BD9B-C48A30A21CF0}" type="presParOf" srcId="{405288F0-5ABC-4DC7-A56D-1DEEAE5D9E1E}" destId="{CDBCB100-019D-4D38-A0D8-E39E74F7357C}" srcOrd="1" destOrd="0" presId="urn:microsoft.com/office/officeart/2018/2/layout/IconCircleList"/>
    <dgm:cxn modelId="{9F96EB90-55BC-4455-93FF-E08A5791A902}" type="presParOf" srcId="{405288F0-5ABC-4DC7-A56D-1DEEAE5D9E1E}" destId="{0A57F659-D897-4DB4-AB65-94212EA912E7}" srcOrd="2" destOrd="0" presId="urn:microsoft.com/office/officeart/2018/2/layout/IconCircleList"/>
    <dgm:cxn modelId="{65458989-0992-4E2B-91D0-27A134F984A3}" type="presParOf" srcId="{405288F0-5ABC-4DC7-A56D-1DEEAE5D9E1E}" destId="{E15D6AA7-427C-41F4-A4AF-106F029EBA55}" srcOrd="3" destOrd="0" presId="urn:microsoft.com/office/officeart/2018/2/layout/IconCircleList"/>
    <dgm:cxn modelId="{548B1F42-D5BF-4576-81C3-5356023B1456}" type="presParOf" srcId="{15487ADC-5751-41F0-94E2-FA542D784528}" destId="{5FA8A356-BD93-41FF-95D1-1303DB35AA9F}" srcOrd="5" destOrd="0" presId="urn:microsoft.com/office/officeart/2018/2/layout/IconCircleList"/>
    <dgm:cxn modelId="{D8C12ABE-E852-47A7-8C71-B0D9D70FF4DE}" type="presParOf" srcId="{15487ADC-5751-41F0-94E2-FA542D784528}" destId="{8482BF9C-1E4D-4FEE-A85F-2C715377D9F4}" srcOrd="6" destOrd="0" presId="urn:microsoft.com/office/officeart/2018/2/layout/IconCircleList"/>
    <dgm:cxn modelId="{3D0B3224-C7BE-4192-A0B3-D51116467574}" type="presParOf" srcId="{8482BF9C-1E4D-4FEE-A85F-2C715377D9F4}" destId="{93C6E7FB-4CC1-4C98-B937-0ED689604016}" srcOrd="0" destOrd="0" presId="urn:microsoft.com/office/officeart/2018/2/layout/IconCircleList"/>
    <dgm:cxn modelId="{7460607C-0E71-4755-A38E-30319F8FD20E}" type="presParOf" srcId="{8482BF9C-1E4D-4FEE-A85F-2C715377D9F4}" destId="{567E1251-3E52-42AE-9987-C799D3681C1E}" srcOrd="1" destOrd="0" presId="urn:microsoft.com/office/officeart/2018/2/layout/IconCircleList"/>
    <dgm:cxn modelId="{6B4CBC54-CE95-471A-9906-E910EDA52717}" type="presParOf" srcId="{8482BF9C-1E4D-4FEE-A85F-2C715377D9F4}" destId="{A2318E24-BD24-468A-AADA-7CF71B0FF35E}" srcOrd="2" destOrd="0" presId="urn:microsoft.com/office/officeart/2018/2/layout/IconCircleList"/>
    <dgm:cxn modelId="{8A2D9E10-FED9-4CB7-AA80-1D1F34B3C9D5}" type="presParOf" srcId="{8482BF9C-1E4D-4FEE-A85F-2C715377D9F4}" destId="{6249A90A-8DEC-47B8-AD2D-CB774F0C63A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E7FD80-4FAD-4274-B09B-3C92E72FE592}" type="doc">
      <dgm:prSet loTypeId="urn:microsoft.com/office/officeart/2005/8/layout/matrix2" loCatId="matrix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3006E75-09FB-4DD8-8A5F-9EF6E57A1A35}">
      <dgm:prSet/>
      <dgm:spPr/>
      <dgm:t>
        <a:bodyPr/>
        <a:lstStyle/>
        <a:p>
          <a:r>
            <a:rPr lang="en-US"/>
            <a:t>Integrate security checks into your CI/CD pipeline</a:t>
          </a:r>
        </a:p>
      </dgm:t>
    </dgm:pt>
    <dgm:pt modelId="{970C399E-4DD0-4739-8CDC-8388C9232726}" type="parTrans" cxnId="{881528EA-AFBC-4A8A-AD28-E668EB9EB869}">
      <dgm:prSet/>
      <dgm:spPr/>
      <dgm:t>
        <a:bodyPr/>
        <a:lstStyle/>
        <a:p>
          <a:endParaRPr lang="en-US"/>
        </a:p>
      </dgm:t>
    </dgm:pt>
    <dgm:pt modelId="{257C2D05-CAAE-425F-B745-D6C3CBCB99DA}" type="sibTrans" cxnId="{881528EA-AFBC-4A8A-AD28-E668EB9EB869}">
      <dgm:prSet/>
      <dgm:spPr/>
      <dgm:t>
        <a:bodyPr/>
        <a:lstStyle/>
        <a:p>
          <a:endParaRPr lang="en-US"/>
        </a:p>
      </dgm:t>
    </dgm:pt>
    <dgm:pt modelId="{9DF400E3-46D8-465D-BD93-5E3A5F07DE49}">
      <dgm:prSet/>
      <dgm:spPr/>
      <dgm:t>
        <a:bodyPr/>
        <a:lstStyle/>
        <a:p>
          <a:r>
            <a:rPr lang="en-US"/>
            <a:t>Use automated testing and validation tools</a:t>
          </a:r>
        </a:p>
      </dgm:t>
    </dgm:pt>
    <dgm:pt modelId="{A4FDD6B4-7A0D-4BEF-8C85-650D174B3A4A}" type="parTrans" cxnId="{BE910FFE-8DA9-4485-AC69-6BEC3B6C7ECB}">
      <dgm:prSet/>
      <dgm:spPr/>
      <dgm:t>
        <a:bodyPr/>
        <a:lstStyle/>
        <a:p>
          <a:endParaRPr lang="en-US"/>
        </a:p>
      </dgm:t>
    </dgm:pt>
    <dgm:pt modelId="{CE518C84-A95C-4770-AE15-64C9247908D0}" type="sibTrans" cxnId="{BE910FFE-8DA9-4485-AC69-6BEC3B6C7ECB}">
      <dgm:prSet/>
      <dgm:spPr/>
      <dgm:t>
        <a:bodyPr/>
        <a:lstStyle/>
        <a:p>
          <a:endParaRPr lang="en-US"/>
        </a:p>
      </dgm:t>
    </dgm:pt>
    <dgm:pt modelId="{C1D4219B-8174-4482-8E0E-FD07C5562EFE}">
      <dgm:prSet/>
      <dgm:spPr/>
      <dgm:t>
        <a:bodyPr/>
        <a:lstStyle/>
        <a:p>
          <a:r>
            <a:rPr lang="en-US"/>
            <a:t>Monitor your CI/CD pipeline for anomalies</a:t>
          </a:r>
        </a:p>
      </dgm:t>
    </dgm:pt>
    <dgm:pt modelId="{FA26694F-3134-4CFF-9946-9CF78E7FDD2B}" type="parTrans" cxnId="{61A524FA-7140-4DC5-9C8C-1C47DD741EEC}">
      <dgm:prSet/>
      <dgm:spPr/>
      <dgm:t>
        <a:bodyPr/>
        <a:lstStyle/>
        <a:p>
          <a:endParaRPr lang="en-US"/>
        </a:p>
      </dgm:t>
    </dgm:pt>
    <dgm:pt modelId="{24A392AE-B392-4840-9D4A-CBE49FD4B1BE}" type="sibTrans" cxnId="{61A524FA-7140-4DC5-9C8C-1C47DD741EEC}">
      <dgm:prSet/>
      <dgm:spPr/>
      <dgm:t>
        <a:bodyPr/>
        <a:lstStyle/>
        <a:p>
          <a:endParaRPr lang="en-US"/>
        </a:p>
      </dgm:t>
    </dgm:pt>
    <dgm:pt modelId="{70071CC3-9A59-4E50-8EF6-773228B76819}">
      <dgm:prSet/>
      <dgm:spPr/>
      <dgm:t>
        <a:bodyPr/>
        <a:lstStyle/>
        <a:p>
          <a:r>
            <a:rPr lang="en-US"/>
            <a:t>Integrating security controls into your CI/CD pipeline helps ensure secure and compliant deployments.</a:t>
          </a:r>
        </a:p>
      </dgm:t>
    </dgm:pt>
    <dgm:pt modelId="{368443DE-6DDE-4AC2-9905-7943CD11336E}" type="parTrans" cxnId="{27AA3621-8A98-4ED8-B9E6-F9E878A897E3}">
      <dgm:prSet/>
      <dgm:spPr/>
      <dgm:t>
        <a:bodyPr/>
        <a:lstStyle/>
        <a:p>
          <a:endParaRPr lang="en-US"/>
        </a:p>
      </dgm:t>
    </dgm:pt>
    <dgm:pt modelId="{B2E24ABB-966A-4B87-A3E0-6BC064FCDE02}" type="sibTrans" cxnId="{27AA3621-8A98-4ED8-B9E6-F9E878A897E3}">
      <dgm:prSet/>
      <dgm:spPr/>
      <dgm:t>
        <a:bodyPr/>
        <a:lstStyle/>
        <a:p>
          <a:endParaRPr lang="en-US"/>
        </a:p>
      </dgm:t>
    </dgm:pt>
    <dgm:pt modelId="{9FF50D99-AB87-CD45-83CF-0428C421B05F}" type="pres">
      <dgm:prSet presAssocID="{D4E7FD80-4FAD-4274-B09B-3C92E72FE592}" presName="matrix" presStyleCnt="0">
        <dgm:presLayoutVars>
          <dgm:chMax val="1"/>
          <dgm:dir/>
          <dgm:resizeHandles val="exact"/>
        </dgm:presLayoutVars>
      </dgm:prSet>
      <dgm:spPr/>
    </dgm:pt>
    <dgm:pt modelId="{CA686A52-8DD7-9C4D-8A64-A9F2D882A78F}" type="pres">
      <dgm:prSet presAssocID="{D4E7FD80-4FAD-4274-B09B-3C92E72FE592}" presName="axisShape" presStyleLbl="bgShp" presStyleIdx="0" presStyleCnt="1"/>
      <dgm:spPr/>
    </dgm:pt>
    <dgm:pt modelId="{8FC25B2E-EE28-5A4A-8107-8B724A415EE7}" type="pres">
      <dgm:prSet presAssocID="{D4E7FD80-4FAD-4274-B09B-3C92E72FE592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A8AFAA4-625F-0843-8713-92DF10A697BC}" type="pres">
      <dgm:prSet presAssocID="{D4E7FD80-4FAD-4274-B09B-3C92E72FE592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4F00588-E046-E34F-B41F-E79CA23DEEFA}" type="pres">
      <dgm:prSet presAssocID="{D4E7FD80-4FAD-4274-B09B-3C92E72FE592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CDD72A6-1A63-F34C-8FF6-6539F955667C}" type="pres">
      <dgm:prSet presAssocID="{D4E7FD80-4FAD-4274-B09B-3C92E72FE592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5B9F61B-79E6-D141-8644-E3D4E41ADD14}" type="presOf" srcId="{D3006E75-09FB-4DD8-8A5F-9EF6E57A1A35}" destId="{8FC25B2E-EE28-5A4A-8107-8B724A415EE7}" srcOrd="0" destOrd="0" presId="urn:microsoft.com/office/officeart/2005/8/layout/matrix2"/>
    <dgm:cxn modelId="{27AA3621-8A98-4ED8-B9E6-F9E878A897E3}" srcId="{D4E7FD80-4FAD-4274-B09B-3C92E72FE592}" destId="{70071CC3-9A59-4E50-8EF6-773228B76819}" srcOrd="3" destOrd="0" parTransId="{368443DE-6DDE-4AC2-9905-7943CD11336E}" sibTransId="{B2E24ABB-966A-4B87-A3E0-6BC064FCDE02}"/>
    <dgm:cxn modelId="{92191C2E-0055-D64D-B25E-D0D60C79CD14}" type="presOf" srcId="{D4E7FD80-4FAD-4274-B09B-3C92E72FE592}" destId="{9FF50D99-AB87-CD45-83CF-0428C421B05F}" srcOrd="0" destOrd="0" presId="urn:microsoft.com/office/officeart/2005/8/layout/matrix2"/>
    <dgm:cxn modelId="{8D83FE5B-E879-0749-886D-81755F4BBB55}" type="presOf" srcId="{9DF400E3-46D8-465D-BD93-5E3A5F07DE49}" destId="{7A8AFAA4-625F-0843-8713-92DF10A697BC}" srcOrd="0" destOrd="0" presId="urn:microsoft.com/office/officeart/2005/8/layout/matrix2"/>
    <dgm:cxn modelId="{A64A749D-78AA-6444-AB8D-3186B954F9AE}" type="presOf" srcId="{70071CC3-9A59-4E50-8EF6-773228B76819}" destId="{5CDD72A6-1A63-F34C-8FF6-6539F955667C}" srcOrd="0" destOrd="0" presId="urn:microsoft.com/office/officeart/2005/8/layout/matrix2"/>
    <dgm:cxn modelId="{881528EA-AFBC-4A8A-AD28-E668EB9EB869}" srcId="{D4E7FD80-4FAD-4274-B09B-3C92E72FE592}" destId="{D3006E75-09FB-4DD8-8A5F-9EF6E57A1A35}" srcOrd="0" destOrd="0" parTransId="{970C399E-4DD0-4739-8CDC-8388C9232726}" sibTransId="{257C2D05-CAAE-425F-B745-D6C3CBCB99DA}"/>
    <dgm:cxn modelId="{45276DEA-AC97-5142-9340-8C81EA8F2FBB}" type="presOf" srcId="{C1D4219B-8174-4482-8E0E-FD07C5562EFE}" destId="{94F00588-E046-E34F-B41F-E79CA23DEEFA}" srcOrd="0" destOrd="0" presId="urn:microsoft.com/office/officeart/2005/8/layout/matrix2"/>
    <dgm:cxn modelId="{61A524FA-7140-4DC5-9C8C-1C47DD741EEC}" srcId="{D4E7FD80-4FAD-4274-B09B-3C92E72FE592}" destId="{C1D4219B-8174-4482-8E0E-FD07C5562EFE}" srcOrd="2" destOrd="0" parTransId="{FA26694F-3134-4CFF-9946-9CF78E7FDD2B}" sibTransId="{24A392AE-B392-4840-9D4A-CBE49FD4B1BE}"/>
    <dgm:cxn modelId="{BE910FFE-8DA9-4485-AC69-6BEC3B6C7ECB}" srcId="{D4E7FD80-4FAD-4274-B09B-3C92E72FE592}" destId="{9DF400E3-46D8-465D-BD93-5E3A5F07DE49}" srcOrd="1" destOrd="0" parTransId="{A4FDD6B4-7A0D-4BEF-8C85-650D174B3A4A}" sibTransId="{CE518C84-A95C-4770-AE15-64C9247908D0}"/>
    <dgm:cxn modelId="{45793FBC-DA74-1446-B0D1-2389A987DD1A}" type="presParOf" srcId="{9FF50D99-AB87-CD45-83CF-0428C421B05F}" destId="{CA686A52-8DD7-9C4D-8A64-A9F2D882A78F}" srcOrd="0" destOrd="0" presId="urn:microsoft.com/office/officeart/2005/8/layout/matrix2"/>
    <dgm:cxn modelId="{4E2FEF93-B5A4-4B4C-B1CC-B8AC2277D3A4}" type="presParOf" srcId="{9FF50D99-AB87-CD45-83CF-0428C421B05F}" destId="{8FC25B2E-EE28-5A4A-8107-8B724A415EE7}" srcOrd="1" destOrd="0" presId="urn:microsoft.com/office/officeart/2005/8/layout/matrix2"/>
    <dgm:cxn modelId="{188B4AA9-2EF0-AE49-92FF-86729FD13F7C}" type="presParOf" srcId="{9FF50D99-AB87-CD45-83CF-0428C421B05F}" destId="{7A8AFAA4-625F-0843-8713-92DF10A697BC}" srcOrd="2" destOrd="0" presId="urn:microsoft.com/office/officeart/2005/8/layout/matrix2"/>
    <dgm:cxn modelId="{5C208478-001B-A54A-BC47-594CC997D5A3}" type="presParOf" srcId="{9FF50D99-AB87-CD45-83CF-0428C421B05F}" destId="{94F00588-E046-E34F-B41F-E79CA23DEEFA}" srcOrd="3" destOrd="0" presId="urn:microsoft.com/office/officeart/2005/8/layout/matrix2"/>
    <dgm:cxn modelId="{3AD09FE0-7469-C247-B794-4A3FD9031752}" type="presParOf" srcId="{9FF50D99-AB87-CD45-83CF-0428C421B05F}" destId="{5CDD72A6-1A63-F34C-8FF6-6539F955667C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3D4ADC-F5DF-4828-BB0A-B133FCDD1128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BBC5660-C45C-4EAA-87BE-899DC16B1DB3}">
      <dgm:prSet/>
      <dgm:spPr/>
      <dgm:t>
        <a:bodyPr/>
        <a:lstStyle/>
        <a:p>
          <a:r>
            <a:rPr lang="en-US"/>
            <a:t>Use access control and authentication</a:t>
          </a:r>
        </a:p>
      </dgm:t>
    </dgm:pt>
    <dgm:pt modelId="{D44C2BD6-90C6-4866-8232-39D37E5A1A04}" type="parTrans" cxnId="{80FE0727-13A0-479F-BC8D-C981D274C037}">
      <dgm:prSet/>
      <dgm:spPr/>
      <dgm:t>
        <a:bodyPr/>
        <a:lstStyle/>
        <a:p>
          <a:endParaRPr lang="en-US"/>
        </a:p>
      </dgm:t>
    </dgm:pt>
    <dgm:pt modelId="{ED1F7145-B4A3-4B17-911C-C9F66CD14583}" type="sibTrans" cxnId="{80FE0727-13A0-479F-BC8D-C981D274C037}">
      <dgm:prSet/>
      <dgm:spPr/>
      <dgm:t>
        <a:bodyPr/>
        <a:lstStyle/>
        <a:p>
          <a:endParaRPr lang="en-US"/>
        </a:p>
      </dgm:t>
    </dgm:pt>
    <dgm:pt modelId="{B9A1E98C-BFB2-45BA-9EC3-A14EA071AC3E}">
      <dgm:prSet/>
      <dgm:spPr/>
      <dgm:t>
        <a:bodyPr/>
        <a:lstStyle/>
        <a:p>
          <a:r>
            <a:rPr lang="en-US"/>
            <a:t>Encrypt sensitive data</a:t>
          </a:r>
        </a:p>
      </dgm:t>
    </dgm:pt>
    <dgm:pt modelId="{490FA2C2-5995-4CBA-946F-0C6AB31F0CD4}" type="parTrans" cxnId="{3E7DBA89-01DC-4CB7-ACA3-AC663DC8EE0E}">
      <dgm:prSet/>
      <dgm:spPr/>
      <dgm:t>
        <a:bodyPr/>
        <a:lstStyle/>
        <a:p>
          <a:endParaRPr lang="en-US"/>
        </a:p>
      </dgm:t>
    </dgm:pt>
    <dgm:pt modelId="{D52E0883-15C8-4FCA-9195-A08B23E698B2}" type="sibTrans" cxnId="{3E7DBA89-01DC-4CB7-ACA3-AC663DC8EE0E}">
      <dgm:prSet/>
      <dgm:spPr/>
      <dgm:t>
        <a:bodyPr/>
        <a:lstStyle/>
        <a:p>
          <a:endParaRPr lang="en-US"/>
        </a:p>
      </dgm:t>
    </dgm:pt>
    <dgm:pt modelId="{1ADCA8FF-E836-4ACF-B01C-761BE0199869}">
      <dgm:prSet/>
      <dgm:spPr/>
      <dgm:t>
        <a:bodyPr/>
        <a:lstStyle/>
        <a:p>
          <a:r>
            <a:rPr lang="en-US"/>
            <a:t>Implement code reviews and testing</a:t>
          </a:r>
        </a:p>
      </dgm:t>
    </dgm:pt>
    <dgm:pt modelId="{5F09447A-A36E-424E-8DB7-C0811D1F42D4}" type="parTrans" cxnId="{CEBDFFFB-E8FF-4045-A837-C62A08340F11}">
      <dgm:prSet/>
      <dgm:spPr/>
      <dgm:t>
        <a:bodyPr/>
        <a:lstStyle/>
        <a:p>
          <a:endParaRPr lang="en-US"/>
        </a:p>
      </dgm:t>
    </dgm:pt>
    <dgm:pt modelId="{24D27D97-0194-43C7-87D5-F6FBFEBE37AA}" type="sibTrans" cxnId="{CEBDFFFB-E8FF-4045-A837-C62A08340F11}">
      <dgm:prSet/>
      <dgm:spPr/>
      <dgm:t>
        <a:bodyPr/>
        <a:lstStyle/>
        <a:p>
          <a:endParaRPr lang="en-US"/>
        </a:p>
      </dgm:t>
    </dgm:pt>
    <dgm:pt modelId="{7D7DA801-3547-40A7-A88A-F649829E2B6B}">
      <dgm:prSet/>
      <dgm:spPr/>
      <dgm:t>
        <a:bodyPr/>
        <a:lstStyle/>
        <a:p>
          <a:r>
            <a:rPr lang="en-US"/>
            <a:t>Keep API keys and credentials secure</a:t>
          </a:r>
        </a:p>
      </dgm:t>
    </dgm:pt>
    <dgm:pt modelId="{28571866-AC84-4EA4-9052-29B258866B60}" type="parTrans" cxnId="{8C917573-C1EE-4B8D-A181-1926CC426BEA}">
      <dgm:prSet/>
      <dgm:spPr/>
      <dgm:t>
        <a:bodyPr/>
        <a:lstStyle/>
        <a:p>
          <a:endParaRPr lang="en-US"/>
        </a:p>
      </dgm:t>
    </dgm:pt>
    <dgm:pt modelId="{4F25CFBB-CA72-43BD-9CB7-D1F50C6F71FC}" type="sibTrans" cxnId="{8C917573-C1EE-4B8D-A181-1926CC426BEA}">
      <dgm:prSet/>
      <dgm:spPr/>
      <dgm:t>
        <a:bodyPr/>
        <a:lstStyle/>
        <a:p>
          <a:endParaRPr lang="en-US"/>
        </a:p>
      </dgm:t>
    </dgm:pt>
    <dgm:pt modelId="{90DAE12D-8E7B-4FCE-B6CF-CD823C5512D1}">
      <dgm:prSet/>
      <dgm:spPr/>
      <dgm:t>
        <a:bodyPr/>
        <a:lstStyle/>
        <a:p>
          <a:r>
            <a:rPr lang="en-US"/>
            <a:t>Ensure compliance and auditing</a:t>
          </a:r>
        </a:p>
      </dgm:t>
    </dgm:pt>
    <dgm:pt modelId="{DB3D55A4-9662-4E15-A6EB-4647C0F3D90F}" type="parTrans" cxnId="{B32FFA56-CC5F-4D1B-B009-6F5F0654097B}">
      <dgm:prSet/>
      <dgm:spPr/>
      <dgm:t>
        <a:bodyPr/>
        <a:lstStyle/>
        <a:p>
          <a:endParaRPr lang="en-US"/>
        </a:p>
      </dgm:t>
    </dgm:pt>
    <dgm:pt modelId="{8A43B2CD-8D68-4734-A633-08EF4DADBA83}" type="sibTrans" cxnId="{B32FFA56-CC5F-4D1B-B009-6F5F0654097B}">
      <dgm:prSet/>
      <dgm:spPr/>
      <dgm:t>
        <a:bodyPr/>
        <a:lstStyle/>
        <a:p>
          <a:endParaRPr lang="en-US"/>
        </a:p>
      </dgm:t>
    </dgm:pt>
    <dgm:pt modelId="{33ABF7CD-C9B9-46C9-822A-BF6DE65EB084}">
      <dgm:prSet/>
      <dgm:spPr/>
      <dgm:t>
        <a:bodyPr/>
        <a:lstStyle/>
        <a:p>
          <a:r>
            <a:rPr lang="en-US"/>
            <a:t>Implementing these best practices helps secure your shared source code repository and protect your business.</a:t>
          </a:r>
        </a:p>
      </dgm:t>
    </dgm:pt>
    <dgm:pt modelId="{78217859-4AA6-4043-9BB5-3F2BC3336595}" type="parTrans" cxnId="{1F24F0EE-1010-4E01-871B-4D7B4B700029}">
      <dgm:prSet/>
      <dgm:spPr/>
      <dgm:t>
        <a:bodyPr/>
        <a:lstStyle/>
        <a:p>
          <a:endParaRPr lang="en-US"/>
        </a:p>
      </dgm:t>
    </dgm:pt>
    <dgm:pt modelId="{850F65AF-BD29-45DF-AAC7-7B97D71669BF}" type="sibTrans" cxnId="{1F24F0EE-1010-4E01-871B-4D7B4B700029}">
      <dgm:prSet/>
      <dgm:spPr/>
      <dgm:t>
        <a:bodyPr/>
        <a:lstStyle/>
        <a:p>
          <a:endParaRPr lang="en-US"/>
        </a:p>
      </dgm:t>
    </dgm:pt>
    <dgm:pt modelId="{D92539EF-78CC-EE43-9230-2664E20962C7}" type="pres">
      <dgm:prSet presAssocID="{FA3D4ADC-F5DF-4828-BB0A-B133FCDD1128}" presName="linear" presStyleCnt="0">
        <dgm:presLayoutVars>
          <dgm:animLvl val="lvl"/>
          <dgm:resizeHandles val="exact"/>
        </dgm:presLayoutVars>
      </dgm:prSet>
      <dgm:spPr/>
    </dgm:pt>
    <dgm:pt modelId="{F6AFC4CD-C0A0-BE42-8CF2-159E74FE912A}" type="pres">
      <dgm:prSet presAssocID="{DBBC5660-C45C-4EAA-87BE-899DC16B1DB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0C129A4-A6A0-E643-AC41-0664F4E6A5D4}" type="pres">
      <dgm:prSet presAssocID="{ED1F7145-B4A3-4B17-911C-C9F66CD14583}" presName="spacer" presStyleCnt="0"/>
      <dgm:spPr/>
    </dgm:pt>
    <dgm:pt modelId="{F88EDD9D-F076-D74B-9998-7619CA45339D}" type="pres">
      <dgm:prSet presAssocID="{B9A1E98C-BFB2-45BA-9EC3-A14EA071AC3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CE49C4C-94BE-164A-8AF9-E9E0F437C08D}" type="pres">
      <dgm:prSet presAssocID="{D52E0883-15C8-4FCA-9195-A08B23E698B2}" presName="spacer" presStyleCnt="0"/>
      <dgm:spPr/>
    </dgm:pt>
    <dgm:pt modelId="{0CE12A44-6A63-AE4B-BA21-E37ECF2B40F1}" type="pres">
      <dgm:prSet presAssocID="{1ADCA8FF-E836-4ACF-B01C-761BE019986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8213C2F-02DC-FC4E-9131-C06E0B14A74A}" type="pres">
      <dgm:prSet presAssocID="{24D27D97-0194-43C7-87D5-F6FBFEBE37AA}" presName="spacer" presStyleCnt="0"/>
      <dgm:spPr/>
    </dgm:pt>
    <dgm:pt modelId="{2F6FEC60-D330-C44A-902A-E5EB7F36EC7C}" type="pres">
      <dgm:prSet presAssocID="{7D7DA801-3547-40A7-A88A-F649829E2B6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10631C0-E57F-CB4D-A59A-D609064B2972}" type="pres">
      <dgm:prSet presAssocID="{4F25CFBB-CA72-43BD-9CB7-D1F50C6F71FC}" presName="spacer" presStyleCnt="0"/>
      <dgm:spPr/>
    </dgm:pt>
    <dgm:pt modelId="{925839DD-EF08-D043-A5CA-9D23840A7700}" type="pres">
      <dgm:prSet presAssocID="{90DAE12D-8E7B-4FCE-B6CF-CD823C5512D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5C51522-C80D-9F4B-897F-F68BC20A49BF}" type="pres">
      <dgm:prSet presAssocID="{8A43B2CD-8D68-4734-A633-08EF4DADBA83}" presName="spacer" presStyleCnt="0"/>
      <dgm:spPr/>
    </dgm:pt>
    <dgm:pt modelId="{DF62F710-E5BF-B741-B50F-04A913787EDF}" type="pres">
      <dgm:prSet presAssocID="{33ABF7CD-C9B9-46C9-822A-BF6DE65EB084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80FE0727-13A0-479F-BC8D-C981D274C037}" srcId="{FA3D4ADC-F5DF-4828-BB0A-B133FCDD1128}" destId="{DBBC5660-C45C-4EAA-87BE-899DC16B1DB3}" srcOrd="0" destOrd="0" parTransId="{D44C2BD6-90C6-4866-8232-39D37E5A1A04}" sibTransId="{ED1F7145-B4A3-4B17-911C-C9F66CD14583}"/>
    <dgm:cxn modelId="{7307063D-D80D-6A49-B995-3CC3C605379B}" type="presOf" srcId="{DBBC5660-C45C-4EAA-87BE-899DC16B1DB3}" destId="{F6AFC4CD-C0A0-BE42-8CF2-159E74FE912A}" srcOrd="0" destOrd="0" presId="urn:microsoft.com/office/officeart/2005/8/layout/vList2"/>
    <dgm:cxn modelId="{B32FFA56-CC5F-4D1B-B009-6F5F0654097B}" srcId="{FA3D4ADC-F5DF-4828-BB0A-B133FCDD1128}" destId="{90DAE12D-8E7B-4FCE-B6CF-CD823C5512D1}" srcOrd="4" destOrd="0" parTransId="{DB3D55A4-9662-4E15-A6EB-4647C0F3D90F}" sibTransId="{8A43B2CD-8D68-4734-A633-08EF4DADBA83}"/>
    <dgm:cxn modelId="{7337DE5F-F3EC-C946-81EE-A38FDCE10909}" type="presOf" srcId="{B9A1E98C-BFB2-45BA-9EC3-A14EA071AC3E}" destId="{F88EDD9D-F076-D74B-9998-7619CA45339D}" srcOrd="0" destOrd="0" presId="urn:microsoft.com/office/officeart/2005/8/layout/vList2"/>
    <dgm:cxn modelId="{0AF8C461-534E-8A49-8AF5-E3F9C0C5BD3D}" type="presOf" srcId="{1ADCA8FF-E836-4ACF-B01C-761BE0199869}" destId="{0CE12A44-6A63-AE4B-BA21-E37ECF2B40F1}" srcOrd="0" destOrd="0" presId="urn:microsoft.com/office/officeart/2005/8/layout/vList2"/>
    <dgm:cxn modelId="{8C917573-C1EE-4B8D-A181-1926CC426BEA}" srcId="{FA3D4ADC-F5DF-4828-BB0A-B133FCDD1128}" destId="{7D7DA801-3547-40A7-A88A-F649829E2B6B}" srcOrd="3" destOrd="0" parTransId="{28571866-AC84-4EA4-9052-29B258866B60}" sibTransId="{4F25CFBB-CA72-43BD-9CB7-D1F50C6F71FC}"/>
    <dgm:cxn modelId="{92EDFE76-49F7-D14D-BCE4-4B75CE99C117}" type="presOf" srcId="{FA3D4ADC-F5DF-4828-BB0A-B133FCDD1128}" destId="{D92539EF-78CC-EE43-9230-2664E20962C7}" srcOrd="0" destOrd="0" presId="urn:microsoft.com/office/officeart/2005/8/layout/vList2"/>
    <dgm:cxn modelId="{3E7DBA89-01DC-4CB7-ACA3-AC663DC8EE0E}" srcId="{FA3D4ADC-F5DF-4828-BB0A-B133FCDD1128}" destId="{B9A1E98C-BFB2-45BA-9EC3-A14EA071AC3E}" srcOrd="1" destOrd="0" parTransId="{490FA2C2-5995-4CBA-946F-0C6AB31F0CD4}" sibTransId="{D52E0883-15C8-4FCA-9195-A08B23E698B2}"/>
    <dgm:cxn modelId="{B43B699A-0358-134A-A993-BF781AC60C26}" type="presOf" srcId="{33ABF7CD-C9B9-46C9-822A-BF6DE65EB084}" destId="{DF62F710-E5BF-B741-B50F-04A913787EDF}" srcOrd="0" destOrd="0" presId="urn:microsoft.com/office/officeart/2005/8/layout/vList2"/>
    <dgm:cxn modelId="{EAE2B0C2-6B17-0645-84E5-9C5D6F5A8B0F}" type="presOf" srcId="{7D7DA801-3547-40A7-A88A-F649829E2B6B}" destId="{2F6FEC60-D330-C44A-902A-E5EB7F36EC7C}" srcOrd="0" destOrd="0" presId="urn:microsoft.com/office/officeart/2005/8/layout/vList2"/>
    <dgm:cxn modelId="{5D3E92DD-8C46-2340-861F-5B1245F2A831}" type="presOf" srcId="{90DAE12D-8E7B-4FCE-B6CF-CD823C5512D1}" destId="{925839DD-EF08-D043-A5CA-9D23840A7700}" srcOrd="0" destOrd="0" presId="urn:microsoft.com/office/officeart/2005/8/layout/vList2"/>
    <dgm:cxn modelId="{1F24F0EE-1010-4E01-871B-4D7B4B700029}" srcId="{FA3D4ADC-F5DF-4828-BB0A-B133FCDD1128}" destId="{33ABF7CD-C9B9-46C9-822A-BF6DE65EB084}" srcOrd="5" destOrd="0" parTransId="{78217859-4AA6-4043-9BB5-3F2BC3336595}" sibTransId="{850F65AF-BD29-45DF-AAC7-7B97D71669BF}"/>
    <dgm:cxn modelId="{CEBDFFFB-E8FF-4045-A837-C62A08340F11}" srcId="{FA3D4ADC-F5DF-4828-BB0A-B133FCDD1128}" destId="{1ADCA8FF-E836-4ACF-B01C-761BE0199869}" srcOrd="2" destOrd="0" parTransId="{5F09447A-A36E-424E-8DB7-C0811D1F42D4}" sibTransId="{24D27D97-0194-43C7-87D5-F6FBFEBE37AA}"/>
    <dgm:cxn modelId="{599E74F6-D647-AB4E-BFAE-E4E5D9EC0D5F}" type="presParOf" srcId="{D92539EF-78CC-EE43-9230-2664E20962C7}" destId="{F6AFC4CD-C0A0-BE42-8CF2-159E74FE912A}" srcOrd="0" destOrd="0" presId="urn:microsoft.com/office/officeart/2005/8/layout/vList2"/>
    <dgm:cxn modelId="{E07D1805-D2C9-EA45-AD15-F312315F6657}" type="presParOf" srcId="{D92539EF-78CC-EE43-9230-2664E20962C7}" destId="{C0C129A4-A6A0-E643-AC41-0664F4E6A5D4}" srcOrd="1" destOrd="0" presId="urn:microsoft.com/office/officeart/2005/8/layout/vList2"/>
    <dgm:cxn modelId="{B7295C33-F01E-1F4B-A312-BA845FABB295}" type="presParOf" srcId="{D92539EF-78CC-EE43-9230-2664E20962C7}" destId="{F88EDD9D-F076-D74B-9998-7619CA45339D}" srcOrd="2" destOrd="0" presId="urn:microsoft.com/office/officeart/2005/8/layout/vList2"/>
    <dgm:cxn modelId="{B19B0A54-5E7E-A74F-90CA-659F5F783722}" type="presParOf" srcId="{D92539EF-78CC-EE43-9230-2664E20962C7}" destId="{6CE49C4C-94BE-164A-8AF9-E9E0F437C08D}" srcOrd="3" destOrd="0" presId="urn:microsoft.com/office/officeart/2005/8/layout/vList2"/>
    <dgm:cxn modelId="{53FF25B1-0529-7744-A983-4D1A1D2AB59E}" type="presParOf" srcId="{D92539EF-78CC-EE43-9230-2664E20962C7}" destId="{0CE12A44-6A63-AE4B-BA21-E37ECF2B40F1}" srcOrd="4" destOrd="0" presId="urn:microsoft.com/office/officeart/2005/8/layout/vList2"/>
    <dgm:cxn modelId="{49E308EC-69BC-2546-A0B2-12613CA66CD9}" type="presParOf" srcId="{D92539EF-78CC-EE43-9230-2664E20962C7}" destId="{B8213C2F-02DC-FC4E-9131-C06E0B14A74A}" srcOrd="5" destOrd="0" presId="urn:microsoft.com/office/officeart/2005/8/layout/vList2"/>
    <dgm:cxn modelId="{B3D7C080-E2B6-A54D-AFB2-CF52F3A581CC}" type="presParOf" srcId="{D92539EF-78CC-EE43-9230-2664E20962C7}" destId="{2F6FEC60-D330-C44A-902A-E5EB7F36EC7C}" srcOrd="6" destOrd="0" presId="urn:microsoft.com/office/officeart/2005/8/layout/vList2"/>
    <dgm:cxn modelId="{0CC3686C-80FE-5446-B3E6-B7C93D56EB12}" type="presParOf" srcId="{D92539EF-78CC-EE43-9230-2664E20962C7}" destId="{210631C0-E57F-CB4D-A59A-D609064B2972}" srcOrd="7" destOrd="0" presId="urn:microsoft.com/office/officeart/2005/8/layout/vList2"/>
    <dgm:cxn modelId="{3F7709AD-3D43-F149-B45D-C50E15BBF572}" type="presParOf" srcId="{D92539EF-78CC-EE43-9230-2664E20962C7}" destId="{925839DD-EF08-D043-A5CA-9D23840A7700}" srcOrd="8" destOrd="0" presId="urn:microsoft.com/office/officeart/2005/8/layout/vList2"/>
    <dgm:cxn modelId="{093BFA94-0653-264C-A624-3FEBA8B62D37}" type="presParOf" srcId="{D92539EF-78CC-EE43-9230-2664E20962C7}" destId="{75C51522-C80D-9F4B-897F-F68BC20A49BF}" srcOrd="9" destOrd="0" presId="urn:microsoft.com/office/officeart/2005/8/layout/vList2"/>
    <dgm:cxn modelId="{E20F4AD4-3AE9-C940-A531-E46D969132E1}" type="presParOf" srcId="{D92539EF-78CC-EE43-9230-2664E20962C7}" destId="{DF62F710-E5BF-B741-B50F-04A913787ED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B116523-8F56-4F80-92E4-5CA67BC2AF8C}" type="doc">
      <dgm:prSet loTypeId="urn:microsoft.com/office/officeart/2005/8/layout/vList5" loCatId="list" qsTypeId="urn:microsoft.com/office/officeart/2005/8/quickstyle/simple5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D6A9DC96-2336-4770-BF72-5A1F21EBDD17}">
      <dgm:prSet/>
      <dgm:spPr/>
      <dgm:t>
        <a:bodyPr/>
        <a:lstStyle/>
        <a:p>
          <a:r>
            <a:rPr lang="en-US"/>
            <a:t>Implement access control, encryption, code reviews, and continuous integration and Continuous Deployment (CI/CD) security controls</a:t>
          </a:r>
        </a:p>
      </dgm:t>
    </dgm:pt>
    <dgm:pt modelId="{69656515-7ED4-4DD9-82FE-B9941D87D5A7}" type="parTrans" cxnId="{1D6EC0EE-8E7B-4A99-AE12-95F3889EC28B}">
      <dgm:prSet/>
      <dgm:spPr/>
      <dgm:t>
        <a:bodyPr/>
        <a:lstStyle/>
        <a:p>
          <a:endParaRPr lang="en-US"/>
        </a:p>
      </dgm:t>
    </dgm:pt>
    <dgm:pt modelId="{3399737A-7AA7-478C-8051-E81BA94C53B1}" type="sibTrans" cxnId="{1D6EC0EE-8E7B-4A99-AE12-95F3889EC28B}">
      <dgm:prSet/>
      <dgm:spPr/>
      <dgm:t>
        <a:bodyPr/>
        <a:lstStyle/>
        <a:p>
          <a:endParaRPr lang="en-US"/>
        </a:p>
      </dgm:t>
    </dgm:pt>
    <dgm:pt modelId="{D0CEAAC0-FC47-4A16-8F90-74C0BB592B2E}">
      <dgm:prSet/>
      <dgm:spPr/>
      <dgm:t>
        <a:bodyPr/>
        <a:lstStyle/>
        <a:p>
          <a:r>
            <a:rPr lang="en-US"/>
            <a:t>Ensure compliance and auditing</a:t>
          </a:r>
        </a:p>
      </dgm:t>
    </dgm:pt>
    <dgm:pt modelId="{D609FE36-A962-48C0-9CAC-3F9E0FFB9278}" type="parTrans" cxnId="{EB544EF8-82DB-4FE0-9790-85DCDA46F387}">
      <dgm:prSet/>
      <dgm:spPr/>
      <dgm:t>
        <a:bodyPr/>
        <a:lstStyle/>
        <a:p>
          <a:endParaRPr lang="en-US"/>
        </a:p>
      </dgm:t>
    </dgm:pt>
    <dgm:pt modelId="{2CF23B54-50E3-40BF-B6F9-21437B89D9D9}" type="sibTrans" cxnId="{EB544EF8-82DB-4FE0-9790-85DCDA46F387}">
      <dgm:prSet/>
      <dgm:spPr/>
      <dgm:t>
        <a:bodyPr/>
        <a:lstStyle/>
        <a:p>
          <a:endParaRPr lang="en-US"/>
        </a:p>
      </dgm:t>
    </dgm:pt>
    <dgm:pt modelId="{E792949F-BF02-4B97-BCCA-04E9686F4DBF}">
      <dgm:prSet/>
      <dgm:spPr/>
      <dgm:t>
        <a:bodyPr/>
        <a:lstStyle/>
        <a:p>
          <a:r>
            <a:rPr lang="en-US"/>
            <a:t>Use best practices for shared source code repositories</a:t>
          </a:r>
        </a:p>
      </dgm:t>
    </dgm:pt>
    <dgm:pt modelId="{11E4FE43-3F60-4E8C-9498-9A616C1B1249}" type="parTrans" cxnId="{49F9E31A-423E-4219-B181-C78571E0945B}">
      <dgm:prSet/>
      <dgm:spPr/>
      <dgm:t>
        <a:bodyPr/>
        <a:lstStyle/>
        <a:p>
          <a:endParaRPr lang="en-US"/>
        </a:p>
      </dgm:t>
    </dgm:pt>
    <dgm:pt modelId="{32405AE3-53AC-4065-8FB4-D430BF75C9CC}" type="sibTrans" cxnId="{49F9E31A-423E-4219-B181-C78571E0945B}">
      <dgm:prSet/>
      <dgm:spPr/>
      <dgm:t>
        <a:bodyPr/>
        <a:lstStyle/>
        <a:p>
          <a:endParaRPr lang="en-US"/>
        </a:p>
      </dgm:t>
    </dgm:pt>
    <dgm:pt modelId="{D184F47D-42BC-4305-9051-A870689153F3}">
      <dgm:prSet/>
      <dgm:spPr/>
      <dgm:t>
        <a:bodyPr/>
        <a:lstStyle/>
        <a:p>
          <a:r>
            <a:rPr lang="en-US"/>
            <a:t>By following these security controls and best practices, you can ensure the security and integrity of your shared source code repository.</a:t>
          </a:r>
        </a:p>
      </dgm:t>
    </dgm:pt>
    <dgm:pt modelId="{F10DE6D9-E87B-4415-9AA6-7B00B586EEBC}" type="parTrans" cxnId="{31F103AD-61D9-4AE6-8DFB-37883964104E}">
      <dgm:prSet/>
      <dgm:spPr/>
      <dgm:t>
        <a:bodyPr/>
        <a:lstStyle/>
        <a:p>
          <a:endParaRPr lang="en-US"/>
        </a:p>
      </dgm:t>
    </dgm:pt>
    <dgm:pt modelId="{82CE573F-FA1F-4C19-ADE1-BA92123A961C}" type="sibTrans" cxnId="{31F103AD-61D9-4AE6-8DFB-37883964104E}">
      <dgm:prSet/>
      <dgm:spPr/>
      <dgm:t>
        <a:bodyPr/>
        <a:lstStyle/>
        <a:p>
          <a:endParaRPr lang="en-US"/>
        </a:p>
      </dgm:t>
    </dgm:pt>
    <dgm:pt modelId="{E61E8672-2570-FB49-82A8-C0DB388E0BF0}" type="pres">
      <dgm:prSet presAssocID="{2B116523-8F56-4F80-92E4-5CA67BC2AF8C}" presName="Name0" presStyleCnt="0">
        <dgm:presLayoutVars>
          <dgm:dir/>
          <dgm:animLvl val="lvl"/>
          <dgm:resizeHandles val="exact"/>
        </dgm:presLayoutVars>
      </dgm:prSet>
      <dgm:spPr/>
    </dgm:pt>
    <dgm:pt modelId="{78B5E22B-685A-2C44-8A18-CF4FC7B42685}" type="pres">
      <dgm:prSet presAssocID="{D6A9DC96-2336-4770-BF72-5A1F21EBDD17}" presName="linNode" presStyleCnt="0"/>
      <dgm:spPr/>
    </dgm:pt>
    <dgm:pt modelId="{CC466164-94C4-3E47-9D4F-8755EF4DD110}" type="pres">
      <dgm:prSet presAssocID="{D6A9DC96-2336-4770-BF72-5A1F21EBDD17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E164200-D64D-064A-9A70-8FABE71AC697}" type="pres">
      <dgm:prSet presAssocID="{3399737A-7AA7-478C-8051-E81BA94C53B1}" presName="sp" presStyleCnt="0"/>
      <dgm:spPr/>
    </dgm:pt>
    <dgm:pt modelId="{E4C87CDB-EBAB-8F4A-8729-92B813112303}" type="pres">
      <dgm:prSet presAssocID="{D0CEAAC0-FC47-4A16-8F90-74C0BB592B2E}" presName="linNode" presStyleCnt="0"/>
      <dgm:spPr/>
    </dgm:pt>
    <dgm:pt modelId="{9AC316F2-F096-E14D-81AD-C8FEB571D777}" type="pres">
      <dgm:prSet presAssocID="{D0CEAAC0-FC47-4A16-8F90-74C0BB592B2E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E6123A38-8918-D546-BCFE-9FA28055F6FA}" type="pres">
      <dgm:prSet presAssocID="{2CF23B54-50E3-40BF-B6F9-21437B89D9D9}" presName="sp" presStyleCnt="0"/>
      <dgm:spPr/>
    </dgm:pt>
    <dgm:pt modelId="{26049948-F210-8449-901A-45E2351291B5}" type="pres">
      <dgm:prSet presAssocID="{E792949F-BF02-4B97-BCCA-04E9686F4DBF}" presName="linNode" presStyleCnt="0"/>
      <dgm:spPr/>
    </dgm:pt>
    <dgm:pt modelId="{D455E525-17A5-0E48-BC50-341881B7A192}" type="pres">
      <dgm:prSet presAssocID="{E792949F-BF02-4B97-BCCA-04E9686F4DBF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6821BB25-17C1-8C4A-9706-33F642771864}" type="pres">
      <dgm:prSet presAssocID="{32405AE3-53AC-4065-8FB4-D430BF75C9CC}" presName="sp" presStyleCnt="0"/>
      <dgm:spPr/>
    </dgm:pt>
    <dgm:pt modelId="{1BD2BDB5-F1C7-B145-ACF1-8EAA0BD70C65}" type="pres">
      <dgm:prSet presAssocID="{D184F47D-42BC-4305-9051-A870689153F3}" presName="linNode" presStyleCnt="0"/>
      <dgm:spPr/>
    </dgm:pt>
    <dgm:pt modelId="{826415B1-5F45-6741-831C-CC42A1B864B8}" type="pres">
      <dgm:prSet presAssocID="{D184F47D-42BC-4305-9051-A870689153F3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14321808-736D-B247-955C-73D1C6BAA3E1}" type="presOf" srcId="{D184F47D-42BC-4305-9051-A870689153F3}" destId="{826415B1-5F45-6741-831C-CC42A1B864B8}" srcOrd="0" destOrd="0" presId="urn:microsoft.com/office/officeart/2005/8/layout/vList5"/>
    <dgm:cxn modelId="{49F9E31A-423E-4219-B181-C78571E0945B}" srcId="{2B116523-8F56-4F80-92E4-5CA67BC2AF8C}" destId="{E792949F-BF02-4B97-BCCA-04E9686F4DBF}" srcOrd="2" destOrd="0" parTransId="{11E4FE43-3F60-4E8C-9498-9A616C1B1249}" sibTransId="{32405AE3-53AC-4065-8FB4-D430BF75C9CC}"/>
    <dgm:cxn modelId="{62531233-4090-E34E-80BF-AB27E5410515}" type="presOf" srcId="{D6A9DC96-2336-4770-BF72-5A1F21EBDD17}" destId="{CC466164-94C4-3E47-9D4F-8755EF4DD110}" srcOrd="0" destOrd="0" presId="urn:microsoft.com/office/officeart/2005/8/layout/vList5"/>
    <dgm:cxn modelId="{4B13D334-3EDD-2643-AE58-E5433E341A38}" type="presOf" srcId="{E792949F-BF02-4B97-BCCA-04E9686F4DBF}" destId="{D455E525-17A5-0E48-BC50-341881B7A192}" srcOrd="0" destOrd="0" presId="urn:microsoft.com/office/officeart/2005/8/layout/vList5"/>
    <dgm:cxn modelId="{D8FE1972-F382-034E-9065-E38E5112B041}" type="presOf" srcId="{D0CEAAC0-FC47-4A16-8F90-74C0BB592B2E}" destId="{9AC316F2-F096-E14D-81AD-C8FEB571D777}" srcOrd="0" destOrd="0" presId="urn:microsoft.com/office/officeart/2005/8/layout/vList5"/>
    <dgm:cxn modelId="{31F103AD-61D9-4AE6-8DFB-37883964104E}" srcId="{2B116523-8F56-4F80-92E4-5CA67BC2AF8C}" destId="{D184F47D-42BC-4305-9051-A870689153F3}" srcOrd="3" destOrd="0" parTransId="{F10DE6D9-E87B-4415-9AA6-7B00B586EEBC}" sibTransId="{82CE573F-FA1F-4C19-ADE1-BA92123A961C}"/>
    <dgm:cxn modelId="{A2A528CC-7164-D64F-89A8-ACEC499B4ACA}" type="presOf" srcId="{2B116523-8F56-4F80-92E4-5CA67BC2AF8C}" destId="{E61E8672-2570-FB49-82A8-C0DB388E0BF0}" srcOrd="0" destOrd="0" presId="urn:microsoft.com/office/officeart/2005/8/layout/vList5"/>
    <dgm:cxn modelId="{1D6EC0EE-8E7B-4A99-AE12-95F3889EC28B}" srcId="{2B116523-8F56-4F80-92E4-5CA67BC2AF8C}" destId="{D6A9DC96-2336-4770-BF72-5A1F21EBDD17}" srcOrd="0" destOrd="0" parTransId="{69656515-7ED4-4DD9-82FE-B9941D87D5A7}" sibTransId="{3399737A-7AA7-478C-8051-E81BA94C53B1}"/>
    <dgm:cxn modelId="{EB544EF8-82DB-4FE0-9790-85DCDA46F387}" srcId="{2B116523-8F56-4F80-92E4-5CA67BC2AF8C}" destId="{D0CEAAC0-FC47-4A16-8F90-74C0BB592B2E}" srcOrd="1" destOrd="0" parTransId="{D609FE36-A962-48C0-9CAC-3F9E0FFB9278}" sibTransId="{2CF23B54-50E3-40BF-B6F9-21437B89D9D9}"/>
    <dgm:cxn modelId="{0C40CFE4-349B-B149-838F-C33861F1962D}" type="presParOf" srcId="{E61E8672-2570-FB49-82A8-C0DB388E0BF0}" destId="{78B5E22B-685A-2C44-8A18-CF4FC7B42685}" srcOrd="0" destOrd="0" presId="urn:microsoft.com/office/officeart/2005/8/layout/vList5"/>
    <dgm:cxn modelId="{4494964B-999E-9041-A292-2FC0203139C6}" type="presParOf" srcId="{78B5E22B-685A-2C44-8A18-CF4FC7B42685}" destId="{CC466164-94C4-3E47-9D4F-8755EF4DD110}" srcOrd="0" destOrd="0" presId="urn:microsoft.com/office/officeart/2005/8/layout/vList5"/>
    <dgm:cxn modelId="{D5F72246-ECCC-8E44-B091-990ECD90A193}" type="presParOf" srcId="{E61E8672-2570-FB49-82A8-C0DB388E0BF0}" destId="{8E164200-D64D-064A-9A70-8FABE71AC697}" srcOrd="1" destOrd="0" presId="urn:microsoft.com/office/officeart/2005/8/layout/vList5"/>
    <dgm:cxn modelId="{871D63F0-2732-9D4E-B3A8-388F4A5DF56F}" type="presParOf" srcId="{E61E8672-2570-FB49-82A8-C0DB388E0BF0}" destId="{E4C87CDB-EBAB-8F4A-8729-92B813112303}" srcOrd="2" destOrd="0" presId="urn:microsoft.com/office/officeart/2005/8/layout/vList5"/>
    <dgm:cxn modelId="{426F359A-8FDC-6044-90C7-408595DD10F0}" type="presParOf" srcId="{E4C87CDB-EBAB-8F4A-8729-92B813112303}" destId="{9AC316F2-F096-E14D-81AD-C8FEB571D777}" srcOrd="0" destOrd="0" presId="urn:microsoft.com/office/officeart/2005/8/layout/vList5"/>
    <dgm:cxn modelId="{5B8D85D3-C5CB-9A46-A734-38DC7D0380B3}" type="presParOf" srcId="{E61E8672-2570-FB49-82A8-C0DB388E0BF0}" destId="{E6123A38-8918-D546-BCFE-9FA28055F6FA}" srcOrd="3" destOrd="0" presId="urn:microsoft.com/office/officeart/2005/8/layout/vList5"/>
    <dgm:cxn modelId="{B8107CA7-63B9-8A4B-8829-08AB4C3C1419}" type="presParOf" srcId="{E61E8672-2570-FB49-82A8-C0DB388E0BF0}" destId="{26049948-F210-8449-901A-45E2351291B5}" srcOrd="4" destOrd="0" presId="urn:microsoft.com/office/officeart/2005/8/layout/vList5"/>
    <dgm:cxn modelId="{EFF3F5D3-AC61-A447-8398-346600238128}" type="presParOf" srcId="{26049948-F210-8449-901A-45E2351291B5}" destId="{D455E525-17A5-0E48-BC50-341881B7A192}" srcOrd="0" destOrd="0" presId="urn:microsoft.com/office/officeart/2005/8/layout/vList5"/>
    <dgm:cxn modelId="{FEEA8815-9BA4-1641-89BD-559BEFEA2527}" type="presParOf" srcId="{E61E8672-2570-FB49-82A8-C0DB388E0BF0}" destId="{6821BB25-17C1-8C4A-9706-33F642771864}" srcOrd="5" destOrd="0" presId="urn:microsoft.com/office/officeart/2005/8/layout/vList5"/>
    <dgm:cxn modelId="{F41A0BFC-D341-3C49-9210-4989846BAB83}" type="presParOf" srcId="{E61E8672-2570-FB49-82A8-C0DB388E0BF0}" destId="{1BD2BDB5-F1C7-B145-ACF1-8EAA0BD70C65}" srcOrd="6" destOrd="0" presId="urn:microsoft.com/office/officeart/2005/8/layout/vList5"/>
    <dgm:cxn modelId="{71CE02ED-01CF-0548-B552-2EF884BBBAFA}" type="presParOf" srcId="{1BD2BDB5-F1C7-B145-ACF1-8EAA0BD70C65}" destId="{826415B1-5F45-6741-831C-CC42A1B864B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2E804D-4EA6-433D-BA8A-AC3AC6C51F50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255778-A694-43B8-85F6-D5461A636D79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4D6755-E959-4EC2-971B-99D1AC98AAC5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Implement regular code reviews</a:t>
          </a:r>
        </a:p>
      </dsp:txBody>
      <dsp:txXfrm>
        <a:off x="1948202" y="368029"/>
        <a:ext cx="3233964" cy="1371985"/>
      </dsp:txXfrm>
    </dsp:sp>
    <dsp:sp modelId="{E2BF53A9-1C06-4F3E-95C3-972DA8DA5B19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849D4-5062-44BD-AAD9-3BBCDD193393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644100-0C4A-4D21-8E13-2D3B79EE8FA1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automated code review tools</a:t>
          </a:r>
        </a:p>
      </dsp:txBody>
      <dsp:txXfrm>
        <a:off x="7411643" y="368029"/>
        <a:ext cx="3233964" cy="1371985"/>
      </dsp:txXfrm>
    </dsp:sp>
    <dsp:sp modelId="{3C3264F9-24C8-4326-A76A-631D32398ADF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A59463-E19A-49B6-98A4-AA6F49866299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31811A-7E8A-43B6-92E8-ECB1C1A85FF0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Include security and compliance checks</a:t>
          </a:r>
        </a:p>
      </dsp:txBody>
      <dsp:txXfrm>
        <a:off x="1948202" y="2452790"/>
        <a:ext cx="3233964" cy="1371985"/>
      </dsp:txXfrm>
    </dsp:sp>
    <dsp:sp modelId="{6B56C394-B42F-4F4F-86EF-FDC20ACC431A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7DEAAD-301E-4343-A85F-066DEB1458FF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05947-44C9-4AFB-A4FA-70653372120E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Code reviews help identify and address security vulnerabilities and ensure compliance with regulations and industry standards.</a:t>
          </a:r>
        </a:p>
      </dsp:txBody>
      <dsp:txXfrm>
        <a:off x="7411643" y="2452790"/>
        <a:ext cx="3233964" cy="1371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EA2ABA-B4F1-42FC-9E15-C35AF766AD62}">
      <dsp:nvSpPr>
        <dsp:cNvPr id="0" name=""/>
        <dsp:cNvSpPr/>
      </dsp:nvSpPr>
      <dsp:spPr>
        <a:xfrm>
          <a:off x="75256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0AD81A-2BBB-42D1-ACE0-63F9A166ED1E}">
      <dsp:nvSpPr>
        <dsp:cNvPr id="0" name=""/>
        <dsp:cNvSpPr/>
      </dsp:nvSpPr>
      <dsp:spPr>
        <a:xfrm>
          <a:off x="10068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Avoid including sensitive data in commit messages</a:t>
          </a:r>
        </a:p>
      </dsp:txBody>
      <dsp:txXfrm>
        <a:off x="100682" y="2427484"/>
        <a:ext cx="2370489" cy="720000"/>
      </dsp:txXfrm>
    </dsp:sp>
    <dsp:sp modelId="{D4431695-5853-4B7C-A1A9-3BB20175CA61}">
      <dsp:nvSpPr>
        <dsp:cNvPr id="0" name=""/>
        <dsp:cNvSpPr/>
      </dsp:nvSpPr>
      <dsp:spPr>
        <a:xfrm>
          <a:off x="353789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55C0E-5FB6-4673-B93C-488D67BA0713}">
      <dsp:nvSpPr>
        <dsp:cNvPr id="0" name=""/>
        <dsp:cNvSpPr/>
      </dsp:nvSpPr>
      <dsp:spPr>
        <a:xfrm>
          <a:off x="288600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Keep API keys and credentials secure</a:t>
          </a:r>
        </a:p>
      </dsp:txBody>
      <dsp:txXfrm>
        <a:off x="2886007" y="2427484"/>
        <a:ext cx="2370489" cy="720000"/>
      </dsp:txXfrm>
    </dsp:sp>
    <dsp:sp modelId="{1832969D-E22F-4737-9EBA-B0A4A0965ED7}">
      <dsp:nvSpPr>
        <dsp:cNvPr id="0" name=""/>
        <dsp:cNvSpPr/>
      </dsp:nvSpPr>
      <dsp:spPr>
        <a:xfrm>
          <a:off x="632321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646D7E-29B9-44D0-8DAC-8B921CB0245A}">
      <dsp:nvSpPr>
        <dsp:cNvPr id="0" name=""/>
        <dsp:cNvSpPr/>
      </dsp:nvSpPr>
      <dsp:spPr>
        <a:xfrm>
          <a:off x="567133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Use secure environment variables</a:t>
          </a:r>
        </a:p>
      </dsp:txBody>
      <dsp:txXfrm>
        <a:off x="5671332" y="2427484"/>
        <a:ext cx="2370489" cy="720000"/>
      </dsp:txXfrm>
    </dsp:sp>
    <dsp:sp modelId="{B34D0616-F856-4CF4-8C0A-8168060E14D6}">
      <dsp:nvSpPr>
        <dsp:cNvPr id="0" name=""/>
        <dsp:cNvSpPr/>
      </dsp:nvSpPr>
      <dsp:spPr>
        <a:xfrm>
          <a:off x="910854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827C3-7DA2-49DB-B9AA-049E78353B8C}">
      <dsp:nvSpPr>
        <dsp:cNvPr id="0" name=""/>
        <dsp:cNvSpPr/>
      </dsp:nvSpPr>
      <dsp:spPr>
        <a:xfrm>
          <a:off x="845665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Sensitive information in commit messages or API keys can expose your code to unauthorized access.</a:t>
          </a:r>
        </a:p>
      </dsp:txBody>
      <dsp:txXfrm>
        <a:off x="8456657" y="2427484"/>
        <a:ext cx="2370489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F23700-6E26-4F7A-8E6B-EFC203EF21D5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A0156E-0D73-468C-8558-DB3C44DC55DF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1EFA5A-29BA-4CA6-A784-CAA0F18F3B90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Comply with industry regulations (e.g., GDPR, HIPAA)</a:t>
          </a:r>
        </a:p>
      </dsp:txBody>
      <dsp:txXfrm>
        <a:off x="1948202" y="368029"/>
        <a:ext cx="3233964" cy="1371985"/>
      </dsp:txXfrm>
    </dsp:sp>
    <dsp:sp modelId="{9564E798-40A9-4AAD-BBFF-AD54BC989FBD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223581-9939-4F36-B187-C2B7ABD51BB2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860433-CDE3-4F67-ADA1-3C174C2F98FC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Regularly audit your repository</a:t>
          </a:r>
        </a:p>
      </dsp:txBody>
      <dsp:txXfrm>
        <a:off x="7411643" y="368029"/>
        <a:ext cx="3233964" cy="1371985"/>
      </dsp:txXfrm>
    </dsp:sp>
    <dsp:sp modelId="{89E908AC-32CB-4066-85C0-9DFFF833106A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BCB100-019D-4D38-A0D8-E39E74F7357C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5D6AA7-427C-41F4-A4AF-106F029EBA55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automated auditing tools</a:t>
          </a:r>
        </a:p>
      </dsp:txBody>
      <dsp:txXfrm>
        <a:off x="1948202" y="2452790"/>
        <a:ext cx="3233964" cy="1371985"/>
      </dsp:txXfrm>
    </dsp:sp>
    <dsp:sp modelId="{93C6E7FB-4CC1-4C98-B937-0ED689604016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7E1251-3E52-42AE-9987-C799D3681C1E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49A90A-8DEC-47B8-AD2D-CB774F0C63AA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Compliance and auditing help ensure your shared source code repository meets regulatory requirements.</a:t>
          </a:r>
        </a:p>
      </dsp:txBody>
      <dsp:txXfrm>
        <a:off x="7411643" y="2452790"/>
        <a:ext cx="3233964" cy="13719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86A52-8DD7-9C4D-8A64-A9F2D882A78F}">
      <dsp:nvSpPr>
        <dsp:cNvPr id="0" name=""/>
        <dsp:cNvSpPr/>
      </dsp:nvSpPr>
      <dsp:spPr>
        <a:xfrm>
          <a:off x="3082131" y="0"/>
          <a:ext cx="4351338" cy="4351338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FC25B2E-EE28-5A4A-8107-8B724A415EE7}">
      <dsp:nvSpPr>
        <dsp:cNvPr id="0" name=""/>
        <dsp:cNvSpPr/>
      </dsp:nvSpPr>
      <dsp:spPr>
        <a:xfrm>
          <a:off x="3364967" y="282836"/>
          <a:ext cx="1740535" cy="17405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Integrate security checks into your CI/CD pipeline</a:t>
          </a:r>
        </a:p>
      </dsp:txBody>
      <dsp:txXfrm>
        <a:off x="3449933" y="367802"/>
        <a:ext cx="1570603" cy="1570603"/>
      </dsp:txXfrm>
    </dsp:sp>
    <dsp:sp modelId="{7A8AFAA4-625F-0843-8713-92DF10A697BC}">
      <dsp:nvSpPr>
        <dsp:cNvPr id="0" name=""/>
        <dsp:cNvSpPr/>
      </dsp:nvSpPr>
      <dsp:spPr>
        <a:xfrm>
          <a:off x="5410096" y="282836"/>
          <a:ext cx="1740535" cy="174053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 automated testing and validation tools</a:t>
          </a:r>
        </a:p>
      </dsp:txBody>
      <dsp:txXfrm>
        <a:off x="5495062" y="367802"/>
        <a:ext cx="1570603" cy="1570603"/>
      </dsp:txXfrm>
    </dsp:sp>
    <dsp:sp modelId="{94F00588-E046-E34F-B41F-E79CA23DEEFA}">
      <dsp:nvSpPr>
        <dsp:cNvPr id="0" name=""/>
        <dsp:cNvSpPr/>
      </dsp:nvSpPr>
      <dsp:spPr>
        <a:xfrm>
          <a:off x="3364967" y="2327965"/>
          <a:ext cx="1740535" cy="174053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Monitor your CI/CD pipeline for anomalies</a:t>
          </a:r>
        </a:p>
      </dsp:txBody>
      <dsp:txXfrm>
        <a:off x="3449933" y="2412931"/>
        <a:ext cx="1570603" cy="1570603"/>
      </dsp:txXfrm>
    </dsp:sp>
    <dsp:sp modelId="{5CDD72A6-1A63-F34C-8FF6-6539F955667C}">
      <dsp:nvSpPr>
        <dsp:cNvPr id="0" name=""/>
        <dsp:cNvSpPr/>
      </dsp:nvSpPr>
      <dsp:spPr>
        <a:xfrm>
          <a:off x="5410096" y="2327965"/>
          <a:ext cx="1740535" cy="174053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Integrating security controls into your CI/CD pipeline helps ensure secure and compliant deployments.</a:t>
          </a:r>
        </a:p>
      </dsp:txBody>
      <dsp:txXfrm>
        <a:off x="5495062" y="2412931"/>
        <a:ext cx="1570603" cy="15706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AFC4CD-C0A0-BE42-8CF2-159E74FE912A}">
      <dsp:nvSpPr>
        <dsp:cNvPr id="0" name=""/>
        <dsp:cNvSpPr/>
      </dsp:nvSpPr>
      <dsp:spPr>
        <a:xfrm>
          <a:off x="0" y="187384"/>
          <a:ext cx="6666833" cy="79852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 access control and authentication</a:t>
          </a:r>
        </a:p>
      </dsp:txBody>
      <dsp:txXfrm>
        <a:off x="38981" y="226365"/>
        <a:ext cx="6588871" cy="720563"/>
      </dsp:txXfrm>
    </dsp:sp>
    <dsp:sp modelId="{F88EDD9D-F076-D74B-9998-7619CA45339D}">
      <dsp:nvSpPr>
        <dsp:cNvPr id="0" name=""/>
        <dsp:cNvSpPr/>
      </dsp:nvSpPr>
      <dsp:spPr>
        <a:xfrm>
          <a:off x="0" y="1043509"/>
          <a:ext cx="6666833" cy="798525"/>
        </a:xfrm>
        <a:prstGeom prst="roundRect">
          <a:avLst/>
        </a:prstGeom>
        <a:gradFill rotWithShape="0">
          <a:gsLst>
            <a:gs pos="0">
              <a:schemeClr val="accent5">
                <a:hueOff val="-2430430"/>
                <a:satOff val="-165"/>
                <a:lumOff val="3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30430"/>
                <a:satOff val="-165"/>
                <a:lumOff val="3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30430"/>
                <a:satOff val="-165"/>
                <a:lumOff val="3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Encrypt sensitive data</a:t>
          </a:r>
        </a:p>
      </dsp:txBody>
      <dsp:txXfrm>
        <a:off x="38981" y="1082490"/>
        <a:ext cx="6588871" cy="720563"/>
      </dsp:txXfrm>
    </dsp:sp>
    <dsp:sp modelId="{0CE12A44-6A63-AE4B-BA21-E37ECF2B40F1}">
      <dsp:nvSpPr>
        <dsp:cNvPr id="0" name=""/>
        <dsp:cNvSpPr/>
      </dsp:nvSpPr>
      <dsp:spPr>
        <a:xfrm>
          <a:off x="0" y="1899635"/>
          <a:ext cx="6666833" cy="798525"/>
        </a:xfrm>
        <a:prstGeom prst="roundRect">
          <a:avLst/>
        </a:prstGeom>
        <a:gradFill rotWithShape="0">
          <a:gsLst>
            <a:gs pos="0">
              <a:schemeClr val="accent5">
                <a:hueOff val="-4860860"/>
                <a:satOff val="-330"/>
                <a:lumOff val="7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860860"/>
                <a:satOff val="-330"/>
                <a:lumOff val="7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860860"/>
                <a:satOff val="-330"/>
                <a:lumOff val="7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Implement code reviews and testing</a:t>
          </a:r>
        </a:p>
      </dsp:txBody>
      <dsp:txXfrm>
        <a:off x="38981" y="1938616"/>
        <a:ext cx="6588871" cy="720563"/>
      </dsp:txXfrm>
    </dsp:sp>
    <dsp:sp modelId="{2F6FEC60-D330-C44A-902A-E5EB7F36EC7C}">
      <dsp:nvSpPr>
        <dsp:cNvPr id="0" name=""/>
        <dsp:cNvSpPr/>
      </dsp:nvSpPr>
      <dsp:spPr>
        <a:xfrm>
          <a:off x="0" y="2755759"/>
          <a:ext cx="6666833" cy="798525"/>
        </a:xfrm>
        <a:prstGeom prst="roundRect">
          <a:avLst/>
        </a:prstGeom>
        <a:gradFill rotWithShape="0">
          <a:gsLst>
            <a:gs pos="0">
              <a:schemeClr val="accent5">
                <a:hueOff val="-7291290"/>
                <a:satOff val="-496"/>
                <a:lumOff val="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291290"/>
                <a:satOff val="-496"/>
                <a:lumOff val="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291290"/>
                <a:satOff val="-496"/>
                <a:lumOff val="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Keep API keys and credentials secure</a:t>
          </a:r>
        </a:p>
      </dsp:txBody>
      <dsp:txXfrm>
        <a:off x="38981" y="2794740"/>
        <a:ext cx="6588871" cy="720563"/>
      </dsp:txXfrm>
    </dsp:sp>
    <dsp:sp modelId="{925839DD-EF08-D043-A5CA-9D23840A7700}">
      <dsp:nvSpPr>
        <dsp:cNvPr id="0" name=""/>
        <dsp:cNvSpPr/>
      </dsp:nvSpPr>
      <dsp:spPr>
        <a:xfrm>
          <a:off x="0" y="3611885"/>
          <a:ext cx="6666833" cy="798525"/>
        </a:xfrm>
        <a:prstGeom prst="roundRect">
          <a:avLst/>
        </a:prstGeom>
        <a:gradFill rotWithShape="0">
          <a:gsLst>
            <a:gs pos="0">
              <a:schemeClr val="accent5">
                <a:hueOff val="-9721720"/>
                <a:satOff val="-661"/>
                <a:lumOff val="15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721720"/>
                <a:satOff val="-661"/>
                <a:lumOff val="15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721720"/>
                <a:satOff val="-661"/>
                <a:lumOff val="15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Ensure compliance and auditing</a:t>
          </a:r>
        </a:p>
      </dsp:txBody>
      <dsp:txXfrm>
        <a:off x="38981" y="3650866"/>
        <a:ext cx="6588871" cy="720563"/>
      </dsp:txXfrm>
    </dsp:sp>
    <dsp:sp modelId="{DF62F710-E5BF-B741-B50F-04A913787EDF}">
      <dsp:nvSpPr>
        <dsp:cNvPr id="0" name=""/>
        <dsp:cNvSpPr/>
      </dsp:nvSpPr>
      <dsp:spPr>
        <a:xfrm>
          <a:off x="0" y="4468010"/>
          <a:ext cx="6666833" cy="798525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Implementing these best practices helps secure your shared source code repository and protect your business.</a:t>
          </a:r>
        </a:p>
      </dsp:txBody>
      <dsp:txXfrm>
        <a:off x="38981" y="4506991"/>
        <a:ext cx="6588871" cy="7205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466164-94C4-3E47-9D4F-8755EF4DD110}">
      <dsp:nvSpPr>
        <dsp:cNvPr id="0" name=""/>
        <dsp:cNvSpPr/>
      </dsp:nvSpPr>
      <dsp:spPr>
        <a:xfrm>
          <a:off x="3364992" y="2177"/>
          <a:ext cx="3785616" cy="104746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Implement access control, encryption, code reviews, and continuous integration and Continuous Deployment (CI/CD) security controls</a:t>
          </a:r>
        </a:p>
      </dsp:txBody>
      <dsp:txXfrm>
        <a:off x="3416125" y="53310"/>
        <a:ext cx="3683350" cy="945199"/>
      </dsp:txXfrm>
    </dsp:sp>
    <dsp:sp modelId="{9AC316F2-F096-E14D-81AD-C8FEB571D777}">
      <dsp:nvSpPr>
        <dsp:cNvPr id="0" name=""/>
        <dsp:cNvSpPr/>
      </dsp:nvSpPr>
      <dsp:spPr>
        <a:xfrm>
          <a:off x="3364992" y="1102016"/>
          <a:ext cx="3785616" cy="104746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Ensure compliance and auditing</a:t>
          </a:r>
        </a:p>
      </dsp:txBody>
      <dsp:txXfrm>
        <a:off x="3416125" y="1153149"/>
        <a:ext cx="3683350" cy="945199"/>
      </dsp:txXfrm>
    </dsp:sp>
    <dsp:sp modelId="{D455E525-17A5-0E48-BC50-341881B7A192}">
      <dsp:nvSpPr>
        <dsp:cNvPr id="0" name=""/>
        <dsp:cNvSpPr/>
      </dsp:nvSpPr>
      <dsp:spPr>
        <a:xfrm>
          <a:off x="3364992" y="2201855"/>
          <a:ext cx="3785616" cy="104746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Use best practices for shared source code repositories</a:t>
          </a:r>
        </a:p>
      </dsp:txBody>
      <dsp:txXfrm>
        <a:off x="3416125" y="2252988"/>
        <a:ext cx="3683350" cy="945199"/>
      </dsp:txXfrm>
    </dsp:sp>
    <dsp:sp modelId="{826415B1-5F45-6741-831C-CC42A1B864B8}">
      <dsp:nvSpPr>
        <dsp:cNvPr id="0" name=""/>
        <dsp:cNvSpPr/>
      </dsp:nvSpPr>
      <dsp:spPr>
        <a:xfrm>
          <a:off x="3364992" y="3301694"/>
          <a:ext cx="3785616" cy="104746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By following these security controls and best practices, you can ensure the security and integrity of your shared source code repository.</a:t>
          </a:r>
        </a:p>
      </dsp:txBody>
      <dsp:txXfrm>
        <a:off x="3416125" y="3352827"/>
        <a:ext cx="3683350" cy="945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  <a:latin typeface="Aptos Display"/>
                <a:ea typeface="Open Sans"/>
                <a:cs typeface="Open Sans"/>
              </a:rPr>
              <a:t>Security Controls in Shared Repositories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1100">
                <a:solidFill>
                  <a:schemeClr val="tx2"/>
                </a:solidFill>
              </a:rPr>
              <a:t>Kenneth Smith</a:t>
            </a:r>
          </a:p>
          <a:p>
            <a:pPr algn="l"/>
            <a:r>
              <a:rPr lang="en-US" sz="1100">
                <a:solidFill>
                  <a:schemeClr val="tx2"/>
                </a:solidFill>
              </a:rPr>
              <a:t>Module 11 </a:t>
            </a:r>
          </a:p>
          <a:p>
            <a:pPr algn="l"/>
            <a:r>
              <a:rPr lang="en-US" sz="1100">
                <a:solidFill>
                  <a:schemeClr val="tx2"/>
                </a:solidFill>
              </a:rPr>
              <a:t>3-2-2024</a:t>
            </a:r>
          </a:p>
        </p:txBody>
      </p:sp>
      <p:pic>
        <p:nvPicPr>
          <p:cNvPr id="7" name="Graphic 6" descr="Lock">
            <a:extLst>
              <a:ext uri="{FF2B5EF4-FFF2-40B4-BE49-F238E27FC236}">
                <a16:creationId xmlns:a16="http://schemas.microsoft.com/office/drawing/2014/main" id="{69781824-7F87-673B-BA35-0D6CCCED7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E507B0E-6CFD-0DBD-49C5-B27CACE3E02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63C794-3474-0703-3A48-7BA132534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Implementing Security Controls in Shared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9F82C23-C0B8-DC5B-83C0-193A41C6E9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65936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190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34DBE-70F4-A84C-4737-8961BA28D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Why Security Matters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69AC4-EA78-6357-BA35-9924B13A7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Protect intellectual property</a:t>
            </a:r>
            <a:endParaRPr lang="en-US" sz="2000" b="1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Prevent unauthorized access</a:t>
            </a:r>
          </a:p>
          <a:p>
            <a:r>
              <a:rPr lang="en-US" sz="2000">
                <a:ea typeface="+mn-lt"/>
                <a:cs typeface="+mn-lt"/>
              </a:rPr>
              <a:t>Prevent malicious code introduction</a:t>
            </a:r>
          </a:p>
          <a:p>
            <a:r>
              <a:rPr lang="en-US" sz="2000">
                <a:ea typeface="+mn-lt"/>
                <a:cs typeface="+mn-lt"/>
              </a:rPr>
              <a:t>Comply with regulations and industry standards</a:t>
            </a:r>
          </a:p>
          <a:p>
            <a:endParaRPr lang="en-US" sz="2000">
              <a:ea typeface="+mn-lt"/>
              <a:cs typeface="+mn-lt"/>
            </a:endParaRPr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Unsecured shared source code repositories can lead to financial</a:t>
            </a:r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losses, reputational damage, and compliance issues.</a:t>
            </a:r>
            <a:endParaRPr lang="en-US" sz="2000"/>
          </a:p>
          <a:p>
            <a:pPr marL="0" indent="0">
              <a:buNone/>
            </a:pPr>
            <a:endParaRPr lang="en-US" sz="2000">
              <a:ea typeface="+mn-lt"/>
              <a:cs typeface="+mn-lt"/>
            </a:endParaRPr>
          </a:p>
        </p:txBody>
      </p:sp>
      <p:pic>
        <p:nvPicPr>
          <p:cNvPr id="5" name="Picture 4" descr="Transparent padlock">
            <a:extLst>
              <a:ext uri="{FF2B5EF4-FFF2-40B4-BE49-F238E27FC236}">
                <a16:creationId xmlns:a16="http://schemas.microsoft.com/office/drawing/2014/main" id="{6371A03A-BD26-B3C1-6693-F3E8F4C32C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641" r="37493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6001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8FA28-10AB-49E3-3034-46C9C1CB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Controlling Who Can Access Your Code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54147-604B-FEF9-75B3-F7C550575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Use authentication mechanisms (e.g., username/password, SSH keys)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Implement role-based access control (RBAC)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Use least privilege access principle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 Access control is essential for ensuring only authorized individuals can access and modify your code.</a:t>
            </a:r>
            <a:endParaRPr lang="en-US" sz="200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74389650-E990-9543-A58C-25EAD98FD5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4" r="40186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5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9487-F46C-D590-8AA9-FAD9629C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>
                <a:ea typeface="+mj-lt"/>
                <a:cs typeface="+mj-lt"/>
              </a:rPr>
              <a:t>Encryption</a:t>
            </a:r>
            <a:endParaRPr lang="en-US" sz="3200"/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DA38723E-B37D-7DE6-3940-4C9B7C794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254" r="36608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DB8AC-8FCF-97F3-441E-8D4BC9C27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Use encryption mechanisms (e.g., SSL/TLS, GPG)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Encrypt sensitive data (e.g., passwords, API keys)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Use secure key management practices</a:t>
            </a:r>
          </a:p>
          <a:p>
            <a:endParaRPr lang="en-US" sz="2000"/>
          </a:p>
          <a:p>
            <a:endParaRPr lang="en-US" sz="2000"/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Encrypting your code and sensitive data ensures confidentiality and integrity.</a:t>
            </a: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58248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C3ED1-A5C8-48A9-298B-C00B63A15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Code Reviews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BCC4D0-6E25-6C48-3E17-3293263C35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77423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8425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B69743-3585-8435-2727-A5F8980BD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Secure Commit Messages and API Keys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CE5D27-35CA-2D35-885F-9225B24521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398345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7495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2D66A-34E7-FAC7-7CB2-4B97FFF72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Compliance and Auditing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7BC697-C278-B4E6-3A0C-FDE59947B1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992368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4876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5D2DC79-58AE-F4BA-96BB-552F198C33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2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2E171F-0221-B813-DABA-F0E9A9D5B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Continuous Integration and Continuous Deployment (CI/CD)</a:t>
            </a:r>
            <a:endParaRPr lang="en-US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32B47779-8CA0-3CD6-CB32-5C5649A5EA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70781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48269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FF6F2-80D5-629B-B5D0-5E39782BE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700">
                <a:solidFill>
                  <a:srgbClr val="FFFFFF"/>
                </a:solidFill>
                <a:ea typeface="+mj-lt"/>
                <a:cs typeface="+mj-lt"/>
              </a:rPr>
              <a:t>Best Practices for Shared Source Code Repositories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8C5E060B-C6CF-9D4A-CCF9-82D02718AB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141842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5335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408</Words>
  <Application>Microsoft Macintosh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Security Controls in Shared Repositories</vt:lpstr>
      <vt:lpstr>Why Security Matters</vt:lpstr>
      <vt:lpstr>Controlling Who Can Access Your Code</vt:lpstr>
      <vt:lpstr>Encryption</vt:lpstr>
      <vt:lpstr>Code Reviews</vt:lpstr>
      <vt:lpstr>Secure Commit Messages and API Keys</vt:lpstr>
      <vt:lpstr>Compliance and Auditing</vt:lpstr>
      <vt:lpstr>Continuous Integration and Continuous Deployment (CI/CD)</vt:lpstr>
      <vt:lpstr>Best Practices for Shared Source Code Repositories</vt:lpstr>
      <vt:lpstr>Implementing Security Controls in Shared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Kenneth Smith</cp:lastModifiedBy>
  <cp:revision>69</cp:revision>
  <dcterms:created xsi:type="dcterms:W3CDTF">2025-03-02T13:50:31Z</dcterms:created>
  <dcterms:modified xsi:type="dcterms:W3CDTF">2025-03-03T02:52:24Z</dcterms:modified>
</cp:coreProperties>
</file>