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C3F8AA-53A0-FDD5-790C-A05B43620A24}" v="231" dt="2025-03-02T14:01:56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Display"/>
                <a:ea typeface="Open Sans"/>
                <a:cs typeface="Open Sans"/>
              </a:rPr>
              <a:t>Security Controls in Shared Repositories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Kenneth Smith</a:t>
            </a:r>
          </a:p>
          <a:p>
            <a:r>
              <a:rPr lang="en-US" dirty="0"/>
              <a:t>Module 11 </a:t>
            </a:r>
          </a:p>
          <a:p>
            <a:r>
              <a:rPr lang="en-US" dirty="0"/>
              <a:t>3-2-2024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C794-3474-0703-3A48-7BA132534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Implementing Security Controls in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8EFFF-D0F9-4D70-36D7-62B442E07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Implement access control, encryption, code reviews, and continuous integration and Continuous Deployment (CI/CD) security controls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Ensure compliance and auditing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 best practices for shared source code repositories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By following these security controls and best practices, you can ensure the security and integrity of your shared source code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4DBE-70F4-A84C-4737-8961BA28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Security Matters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69AC4-EA78-6357-BA35-9924B13A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Protect intellectual property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Prevent unauthorized access</a:t>
            </a:r>
          </a:p>
          <a:p>
            <a:r>
              <a:rPr lang="en-US" dirty="0">
                <a:ea typeface="+mn-lt"/>
                <a:cs typeface="+mn-lt"/>
              </a:rPr>
              <a:t>Prevent malicious code introduction</a:t>
            </a:r>
          </a:p>
          <a:p>
            <a:r>
              <a:rPr lang="en-US" dirty="0">
                <a:ea typeface="+mn-lt"/>
                <a:cs typeface="+mn-lt"/>
              </a:rPr>
              <a:t>Comply with regulations and industry standards</a:t>
            </a:r>
          </a:p>
          <a:p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Unsecured shared source code repositories can lead to financial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losses, reputational damage, and compliance issues.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600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FA28-10AB-49E3-3034-46C9C1CB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Controlling Who Can Access Your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54147-604B-FEF9-75B3-F7C550575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 authentication mechanisms (e.g., username/password, SSH keys)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Implement role-based access control (RBAC)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least privilege access principle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Access control is essential for ensuring only authorized individuals can access and modify your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9487-F46C-D590-8AA9-FAD9629C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Encryption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DB8AC-8FCF-97F3-441E-8D4BC9C2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 encryption mechanisms (e.g., SSL/TLS, GPG)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Encrypt sensitive data (e.g., passwords, API keys)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secure key management practices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Encrypting your code and sensitive data ensures confidentiality and integrity.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48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3ED1-A5C8-48A9-298B-C00B63A15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Code Reviews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FF51-98BC-8CFF-1CED-19F144030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Implement regular code reviews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automated code review tools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Include security and compliance checks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Code reviews help identify and address security vulnerabilities, and ensure compliance with regulations and industry standards.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4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9743-3585-8435-2727-A5F8980B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Secure Commit Messages and API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80D2-0CDB-5E71-E545-D166D696A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Avoid including sensitive data in commit messages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Keep API keys and credentials secure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secure environment variables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Sensitive information in commit messages or API keys can expose your code to unauthorized access.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49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2D66A-34E7-FAC7-7CB2-4B97FFF7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Compliance and Auditing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2284-3FDF-DB33-E2D3-B67CE14DC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Comply with industry regulations (e.g., GDPR, HIPAA)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Regularly audit your repository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automated auditing tools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Compliance and auditing help ensure your shared source code repository meets regulatory requirements.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876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171F-0221-B813-DABA-F0E9A9D5B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Continuous Integration and Continuous Deployment (CI/CD)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54C9-8683-1842-7032-D0C037511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Integrate security checks into your CI/CD pipeline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automated testing and validation tools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Monitor your CI/CD pipeline for anomalies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Integrating security controls into your CI/CD pipeline helps ensure secure and compliant deployments.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6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F6F2-80D5-629B-B5D0-5E39782B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Best Practices for Shared Source Code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8CBC-2B58-08A8-465D-31EA56659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Use access control and authentication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Encrypt sensitive data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Implement code reviews and testing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Keep API keys and credentials secure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Ensure compliance and auditing</a:t>
            </a:r>
          </a:p>
          <a:p>
            <a:endParaRPr lang="en-US" dirty="0"/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Implementing these best practices helps secure your shared source code repository and protect your business.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35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Security Controls in Shared Repositories</vt:lpstr>
      <vt:lpstr>Why Security Matters</vt:lpstr>
      <vt:lpstr>Controlling Who Can Access Your Code</vt:lpstr>
      <vt:lpstr>Encryption</vt:lpstr>
      <vt:lpstr>Code Reviews</vt:lpstr>
      <vt:lpstr>Secure Commit Messages and API Keys</vt:lpstr>
      <vt:lpstr>Compliance and Auditing</vt:lpstr>
      <vt:lpstr>Continuous Integration and Continuous Deployment (CI/CD)</vt:lpstr>
      <vt:lpstr>Best Practices for Shared Source Code Repositories</vt:lpstr>
      <vt:lpstr>Implementing Security Controls in Shared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69</cp:revision>
  <dcterms:created xsi:type="dcterms:W3CDTF">2025-03-02T13:50:31Z</dcterms:created>
  <dcterms:modified xsi:type="dcterms:W3CDTF">2025-03-03T02:21:40Z</dcterms:modified>
</cp:coreProperties>
</file>