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852C9-07A9-35E1-86EA-CBB4A5242C9E}" v="34" dt="2025-02-14T01:42:41.216"/>
    <p1510:client id="{FBBFAB62-56BF-A44B-43BF-415AC65B774A}" v="191" dt="2025-02-16T00:26:18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82FFC-5F2D-44E7-8ACC-DF37AD12015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9C6F70-E475-4740-8EB6-3584B5AF8DAF}">
      <dgm:prSet/>
      <dgm:spPr/>
      <dgm:t>
        <a:bodyPr/>
        <a:lstStyle/>
        <a:p>
          <a:r>
            <a:rPr lang="en-US"/>
            <a:t>Pager rotation duties, also known as on-call rotations, refer to the practice of assigning team members to be on call to handle critical system issues outside of regular working hours.</a:t>
          </a:r>
        </a:p>
      </dgm:t>
    </dgm:pt>
    <dgm:pt modelId="{71EA2619-87C7-4061-B6E9-0B9FED0E636C}" type="parTrans" cxnId="{F8002873-E026-437A-B06F-67C15D75AEB1}">
      <dgm:prSet/>
      <dgm:spPr/>
      <dgm:t>
        <a:bodyPr/>
        <a:lstStyle/>
        <a:p>
          <a:endParaRPr lang="en-US"/>
        </a:p>
      </dgm:t>
    </dgm:pt>
    <dgm:pt modelId="{B8DC8AF7-0FA7-4A6B-91DB-7F97A681BDB5}" type="sibTrans" cxnId="{F8002873-E026-437A-B06F-67C15D75AEB1}">
      <dgm:prSet/>
      <dgm:spPr/>
      <dgm:t>
        <a:bodyPr/>
        <a:lstStyle/>
        <a:p>
          <a:endParaRPr lang="en-US"/>
        </a:p>
      </dgm:t>
    </dgm:pt>
    <dgm:pt modelId="{2E033C43-130C-4F48-B1F7-43904E150B69}">
      <dgm:prSet/>
      <dgm:spPr/>
      <dgm:t>
        <a:bodyPr/>
        <a:lstStyle/>
        <a:p>
          <a:r>
            <a:rPr lang="en-US"/>
            <a:t>In the DevOps model, pager rotation duties play a crucial role in ensuring the reliability and availability of systems and services.</a:t>
          </a:r>
        </a:p>
      </dgm:t>
    </dgm:pt>
    <dgm:pt modelId="{AF0DA4F7-FD61-4657-9DED-65329C0F09C2}" type="parTrans" cxnId="{143DB57D-28B2-4D64-98E8-7865658B06CA}">
      <dgm:prSet/>
      <dgm:spPr/>
      <dgm:t>
        <a:bodyPr/>
        <a:lstStyle/>
        <a:p>
          <a:endParaRPr lang="en-US"/>
        </a:p>
      </dgm:t>
    </dgm:pt>
    <dgm:pt modelId="{2D87ED01-BF12-4331-A75A-2E67BBD6ED6E}" type="sibTrans" cxnId="{143DB57D-28B2-4D64-98E8-7865658B06CA}">
      <dgm:prSet/>
      <dgm:spPr/>
      <dgm:t>
        <a:bodyPr/>
        <a:lstStyle/>
        <a:p>
          <a:endParaRPr lang="en-US"/>
        </a:p>
      </dgm:t>
    </dgm:pt>
    <dgm:pt modelId="{E093EEE2-497E-4A3D-8208-FA5E394DCBE3}" type="pres">
      <dgm:prSet presAssocID="{1BD82FFC-5F2D-44E7-8ACC-DF37AD1201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7573F7-1573-471E-9AC4-C8D252BD2072}" type="pres">
      <dgm:prSet presAssocID="{2E9C6F70-E475-4740-8EB6-3584B5AF8DAF}" presName="hierRoot1" presStyleCnt="0"/>
      <dgm:spPr/>
    </dgm:pt>
    <dgm:pt modelId="{B9C73A3E-BEA1-4924-8904-C02B45A3D932}" type="pres">
      <dgm:prSet presAssocID="{2E9C6F70-E475-4740-8EB6-3584B5AF8DAF}" presName="composite" presStyleCnt="0"/>
      <dgm:spPr/>
    </dgm:pt>
    <dgm:pt modelId="{415A63C8-DE1E-4966-8AD0-DD2B0D930708}" type="pres">
      <dgm:prSet presAssocID="{2E9C6F70-E475-4740-8EB6-3584B5AF8DAF}" presName="background" presStyleLbl="node0" presStyleIdx="0" presStyleCnt="2"/>
      <dgm:spPr/>
    </dgm:pt>
    <dgm:pt modelId="{A8FF6A91-D80B-44BD-87CE-52CFE8ACACA4}" type="pres">
      <dgm:prSet presAssocID="{2E9C6F70-E475-4740-8EB6-3584B5AF8DAF}" presName="text" presStyleLbl="fgAcc0" presStyleIdx="0" presStyleCnt="2">
        <dgm:presLayoutVars>
          <dgm:chPref val="3"/>
        </dgm:presLayoutVars>
      </dgm:prSet>
      <dgm:spPr/>
    </dgm:pt>
    <dgm:pt modelId="{7565F096-AF38-4316-AA37-095B261272C3}" type="pres">
      <dgm:prSet presAssocID="{2E9C6F70-E475-4740-8EB6-3584B5AF8DAF}" presName="hierChild2" presStyleCnt="0"/>
      <dgm:spPr/>
    </dgm:pt>
    <dgm:pt modelId="{168A9B02-F4E2-4A2C-A713-63A98598A300}" type="pres">
      <dgm:prSet presAssocID="{2E033C43-130C-4F48-B1F7-43904E150B69}" presName="hierRoot1" presStyleCnt="0"/>
      <dgm:spPr/>
    </dgm:pt>
    <dgm:pt modelId="{001E1349-4921-4B82-AD9D-6C044BD4A53B}" type="pres">
      <dgm:prSet presAssocID="{2E033C43-130C-4F48-B1F7-43904E150B69}" presName="composite" presStyleCnt="0"/>
      <dgm:spPr/>
    </dgm:pt>
    <dgm:pt modelId="{7D667E92-F782-402B-8BE5-8115A115E867}" type="pres">
      <dgm:prSet presAssocID="{2E033C43-130C-4F48-B1F7-43904E150B69}" presName="background" presStyleLbl="node0" presStyleIdx="1" presStyleCnt="2"/>
      <dgm:spPr/>
    </dgm:pt>
    <dgm:pt modelId="{34440CC7-C002-467B-94B1-44624D8666F1}" type="pres">
      <dgm:prSet presAssocID="{2E033C43-130C-4F48-B1F7-43904E150B69}" presName="text" presStyleLbl="fgAcc0" presStyleIdx="1" presStyleCnt="2">
        <dgm:presLayoutVars>
          <dgm:chPref val="3"/>
        </dgm:presLayoutVars>
      </dgm:prSet>
      <dgm:spPr/>
    </dgm:pt>
    <dgm:pt modelId="{838698F9-4FC6-4626-8821-0562F84C6805}" type="pres">
      <dgm:prSet presAssocID="{2E033C43-130C-4F48-B1F7-43904E150B69}" presName="hierChild2" presStyleCnt="0"/>
      <dgm:spPr/>
    </dgm:pt>
  </dgm:ptLst>
  <dgm:cxnLst>
    <dgm:cxn modelId="{12249E52-57F1-4B33-A884-BE429887431E}" type="presOf" srcId="{1BD82FFC-5F2D-44E7-8ACC-DF37AD12015C}" destId="{E093EEE2-497E-4A3D-8208-FA5E394DCBE3}" srcOrd="0" destOrd="0" presId="urn:microsoft.com/office/officeart/2005/8/layout/hierarchy1"/>
    <dgm:cxn modelId="{F8002873-E026-437A-B06F-67C15D75AEB1}" srcId="{1BD82FFC-5F2D-44E7-8ACC-DF37AD12015C}" destId="{2E9C6F70-E475-4740-8EB6-3584B5AF8DAF}" srcOrd="0" destOrd="0" parTransId="{71EA2619-87C7-4061-B6E9-0B9FED0E636C}" sibTransId="{B8DC8AF7-0FA7-4A6B-91DB-7F97A681BDB5}"/>
    <dgm:cxn modelId="{143DB57D-28B2-4D64-98E8-7865658B06CA}" srcId="{1BD82FFC-5F2D-44E7-8ACC-DF37AD12015C}" destId="{2E033C43-130C-4F48-B1F7-43904E150B69}" srcOrd="1" destOrd="0" parTransId="{AF0DA4F7-FD61-4657-9DED-65329C0F09C2}" sibTransId="{2D87ED01-BF12-4331-A75A-2E67BBD6ED6E}"/>
    <dgm:cxn modelId="{AF6B25CF-D21F-42F6-A9A6-CC973BF02675}" type="presOf" srcId="{2E033C43-130C-4F48-B1F7-43904E150B69}" destId="{34440CC7-C002-467B-94B1-44624D8666F1}" srcOrd="0" destOrd="0" presId="urn:microsoft.com/office/officeart/2005/8/layout/hierarchy1"/>
    <dgm:cxn modelId="{06F0D2FF-50A2-4979-A5F9-AFFF5393F5D0}" type="presOf" srcId="{2E9C6F70-E475-4740-8EB6-3584B5AF8DAF}" destId="{A8FF6A91-D80B-44BD-87CE-52CFE8ACACA4}" srcOrd="0" destOrd="0" presId="urn:microsoft.com/office/officeart/2005/8/layout/hierarchy1"/>
    <dgm:cxn modelId="{97016B58-2948-4AE2-8C6F-DFE0D60243D2}" type="presParOf" srcId="{E093EEE2-497E-4A3D-8208-FA5E394DCBE3}" destId="{637573F7-1573-471E-9AC4-C8D252BD2072}" srcOrd="0" destOrd="0" presId="urn:microsoft.com/office/officeart/2005/8/layout/hierarchy1"/>
    <dgm:cxn modelId="{A613BADB-C861-4CCA-83CD-96C5C27A9AAE}" type="presParOf" srcId="{637573F7-1573-471E-9AC4-C8D252BD2072}" destId="{B9C73A3E-BEA1-4924-8904-C02B45A3D932}" srcOrd="0" destOrd="0" presId="urn:microsoft.com/office/officeart/2005/8/layout/hierarchy1"/>
    <dgm:cxn modelId="{4A8B0FE5-AAEB-4245-B49F-2D7011D2E72C}" type="presParOf" srcId="{B9C73A3E-BEA1-4924-8904-C02B45A3D932}" destId="{415A63C8-DE1E-4966-8AD0-DD2B0D930708}" srcOrd="0" destOrd="0" presId="urn:microsoft.com/office/officeart/2005/8/layout/hierarchy1"/>
    <dgm:cxn modelId="{2D2A2A5A-0D17-4C7C-A784-15E375E8424F}" type="presParOf" srcId="{B9C73A3E-BEA1-4924-8904-C02B45A3D932}" destId="{A8FF6A91-D80B-44BD-87CE-52CFE8ACACA4}" srcOrd="1" destOrd="0" presId="urn:microsoft.com/office/officeart/2005/8/layout/hierarchy1"/>
    <dgm:cxn modelId="{EE447626-B6EF-44F8-9472-5DF91E7F5349}" type="presParOf" srcId="{637573F7-1573-471E-9AC4-C8D252BD2072}" destId="{7565F096-AF38-4316-AA37-095B261272C3}" srcOrd="1" destOrd="0" presId="urn:microsoft.com/office/officeart/2005/8/layout/hierarchy1"/>
    <dgm:cxn modelId="{03EC8D8E-A776-40C1-B62F-0C0F6ACF43CA}" type="presParOf" srcId="{E093EEE2-497E-4A3D-8208-FA5E394DCBE3}" destId="{168A9B02-F4E2-4A2C-A713-63A98598A300}" srcOrd="1" destOrd="0" presId="urn:microsoft.com/office/officeart/2005/8/layout/hierarchy1"/>
    <dgm:cxn modelId="{DD0B8E8E-2672-49B3-BBB6-D8E558951E03}" type="presParOf" srcId="{168A9B02-F4E2-4A2C-A713-63A98598A300}" destId="{001E1349-4921-4B82-AD9D-6C044BD4A53B}" srcOrd="0" destOrd="0" presId="urn:microsoft.com/office/officeart/2005/8/layout/hierarchy1"/>
    <dgm:cxn modelId="{125C4CE2-FF51-4721-870D-B3D4C960BCC2}" type="presParOf" srcId="{001E1349-4921-4B82-AD9D-6C044BD4A53B}" destId="{7D667E92-F782-402B-8BE5-8115A115E867}" srcOrd="0" destOrd="0" presId="urn:microsoft.com/office/officeart/2005/8/layout/hierarchy1"/>
    <dgm:cxn modelId="{D1414E52-3533-4A40-95D9-77545699A7B4}" type="presParOf" srcId="{001E1349-4921-4B82-AD9D-6C044BD4A53B}" destId="{34440CC7-C002-467B-94B1-44624D8666F1}" srcOrd="1" destOrd="0" presId="urn:microsoft.com/office/officeart/2005/8/layout/hierarchy1"/>
    <dgm:cxn modelId="{449BF78B-A423-47D5-B964-8AACA0B3B955}" type="presParOf" srcId="{168A9B02-F4E2-4A2C-A713-63A98598A300}" destId="{838698F9-4FC6-4626-8821-0562F84C68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A39DD-B935-49FB-A60C-ACF06DC80CB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0C82D3-B11E-4436-93D6-3D5DBF390B32}">
      <dgm:prSet/>
      <dgm:spPr/>
      <dgm:t>
        <a:bodyPr/>
        <a:lstStyle/>
        <a:p>
          <a:r>
            <a:rPr lang="en-US"/>
            <a:t>Encourages shared responsibility and ownership among team members</a:t>
          </a:r>
        </a:p>
      </dgm:t>
    </dgm:pt>
    <dgm:pt modelId="{20FE3D09-E1F4-4F5A-AAD5-DA1B17195CDF}" type="parTrans" cxnId="{9CF2D551-C911-4053-BCCC-0C7C2E76115C}">
      <dgm:prSet/>
      <dgm:spPr/>
      <dgm:t>
        <a:bodyPr/>
        <a:lstStyle/>
        <a:p>
          <a:endParaRPr lang="en-US"/>
        </a:p>
      </dgm:t>
    </dgm:pt>
    <dgm:pt modelId="{65983BEF-74D4-4867-9287-2444C658E0E1}" type="sibTrans" cxnId="{9CF2D551-C911-4053-BCCC-0C7C2E76115C}">
      <dgm:prSet/>
      <dgm:spPr/>
      <dgm:t>
        <a:bodyPr/>
        <a:lstStyle/>
        <a:p>
          <a:endParaRPr lang="en-US"/>
        </a:p>
      </dgm:t>
    </dgm:pt>
    <dgm:pt modelId="{60C0F24D-6941-4E04-AE5A-3278AA0E19D1}">
      <dgm:prSet/>
      <dgm:spPr/>
      <dgm:t>
        <a:bodyPr/>
        <a:lstStyle/>
        <a:p>
          <a:r>
            <a:rPr lang="en-US"/>
            <a:t>Fosters a culture of collaboration and communication</a:t>
          </a:r>
        </a:p>
      </dgm:t>
    </dgm:pt>
    <dgm:pt modelId="{7D898179-880C-49BC-9829-5A2AD01DB5EF}" type="parTrans" cxnId="{0E564C26-628E-40F1-B987-C96C2289A549}">
      <dgm:prSet/>
      <dgm:spPr/>
      <dgm:t>
        <a:bodyPr/>
        <a:lstStyle/>
        <a:p>
          <a:endParaRPr lang="en-US"/>
        </a:p>
      </dgm:t>
    </dgm:pt>
    <dgm:pt modelId="{897AC1F1-217B-41A9-80A7-4C2CEE9CBC88}" type="sibTrans" cxnId="{0E564C26-628E-40F1-B987-C96C2289A549}">
      <dgm:prSet/>
      <dgm:spPr/>
      <dgm:t>
        <a:bodyPr/>
        <a:lstStyle/>
        <a:p>
          <a:endParaRPr lang="en-US"/>
        </a:p>
      </dgm:t>
    </dgm:pt>
    <dgm:pt modelId="{CAF041E0-B3E6-4865-A88E-B52E47A8F186}">
      <dgm:prSet/>
      <dgm:spPr/>
      <dgm:t>
        <a:bodyPr/>
        <a:lstStyle/>
        <a:p>
          <a:r>
            <a:rPr lang="en-US"/>
            <a:t>Improves problem-solving skills and knowledge sharing</a:t>
          </a:r>
        </a:p>
      </dgm:t>
    </dgm:pt>
    <dgm:pt modelId="{B0C8084D-E4CB-40B2-A1B7-0AE03FE14946}" type="parTrans" cxnId="{2EE14573-0ACF-460D-95A9-5701C6C260E2}">
      <dgm:prSet/>
      <dgm:spPr/>
      <dgm:t>
        <a:bodyPr/>
        <a:lstStyle/>
        <a:p>
          <a:endParaRPr lang="en-US"/>
        </a:p>
      </dgm:t>
    </dgm:pt>
    <dgm:pt modelId="{C1A2BD17-E50A-4ABB-BAF2-F700A7731A9A}" type="sibTrans" cxnId="{2EE14573-0ACF-460D-95A9-5701C6C260E2}">
      <dgm:prSet/>
      <dgm:spPr/>
      <dgm:t>
        <a:bodyPr/>
        <a:lstStyle/>
        <a:p>
          <a:endParaRPr lang="en-US"/>
        </a:p>
      </dgm:t>
    </dgm:pt>
    <dgm:pt modelId="{4274A9DC-735C-43E7-9187-B09A54190307}">
      <dgm:prSet/>
      <dgm:spPr/>
      <dgm:t>
        <a:bodyPr/>
        <a:lstStyle/>
        <a:p>
          <a:r>
            <a:rPr lang="en-US"/>
            <a:t>Enhances system reliability and availability</a:t>
          </a:r>
        </a:p>
      </dgm:t>
    </dgm:pt>
    <dgm:pt modelId="{81223649-C421-467F-AD4B-BC5551E4B775}" type="parTrans" cxnId="{7A461B3F-56A2-415F-982D-398E5E339C3F}">
      <dgm:prSet/>
      <dgm:spPr/>
      <dgm:t>
        <a:bodyPr/>
        <a:lstStyle/>
        <a:p>
          <a:endParaRPr lang="en-US"/>
        </a:p>
      </dgm:t>
    </dgm:pt>
    <dgm:pt modelId="{03C3D9BB-EA3C-46F5-B78B-C8121222A8F5}" type="sibTrans" cxnId="{7A461B3F-56A2-415F-982D-398E5E339C3F}">
      <dgm:prSet/>
      <dgm:spPr/>
      <dgm:t>
        <a:bodyPr/>
        <a:lstStyle/>
        <a:p>
          <a:endParaRPr lang="en-US"/>
        </a:p>
      </dgm:t>
    </dgm:pt>
    <dgm:pt modelId="{43BF28B3-5E92-4437-AF78-17B6C893B360}">
      <dgm:prSet/>
      <dgm:spPr/>
      <dgm:t>
        <a:bodyPr/>
        <a:lstStyle/>
        <a:p>
          <a:r>
            <a:rPr lang="en-US"/>
            <a:t>Reduces burnout and improves work-life balance</a:t>
          </a:r>
        </a:p>
      </dgm:t>
    </dgm:pt>
    <dgm:pt modelId="{BAD2DA8F-897C-4300-8B3B-DDCAEB2A315F}" type="parTrans" cxnId="{ACC55C7B-4C83-46F4-9D37-4B1300323723}">
      <dgm:prSet/>
      <dgm:spPr/>
      <dgm:t>
        <a:bodyPr/>
        <a:lstStyle/>
        <a:p>
          <a:endParaRPr lang="en-US"/>
        </a:p>
      </dgm:t>
    </dgm:pt>
    <dgm:pt modelId="{A5204B4C-FBE4-4462-BC5E-969A505A409F}" type="sibTrans" cxnId="{ACC55C7B-4C83-46F4-9D37-4B1300323723}">
      <dgm:prSet/>
      <dgm:spPr/>
      <dgm:t>
        <a:bodyPr/>
        <a:lstStyle/>
        <a:p>
          <a:endParaRPr lang="en-US"/>
        </a:p>
      </dgm:t>
    </dgm:pt>
    <dgm:pt modelId="{14B61C20-4C2F-457D-9C8C-B061CB7149FB}" type="pres">
      <dgm:prSet presAssocID="{AE9A39DD-B935-49FB-A60C-ACF06DC80CBA}" presName="linear" presStyleCnt="0">
        <dgm:presLayoutVars>
          <dgm:animLvl val="lvl"/>
          <dgm:resizeHandles val="exact"/>
        </dgm:presLayoutVars>
      </dgm:prSet>
      <dgm:spPr/>
    </dgm:pt>
    <dgm:pt modelId="{7E6F0EB9-9813-4866-BDBA-BA1807288BDF}" type="pres">
      <dgm:prSet presAssocID="{3C0C82D3-B11E-4436-93D6-3D5DBF390B3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52FD430-F8AB-46F1-8395-860C3B1F3D6E}" type="pres">
      <dgm:prSet presAssocID="{65983BEF-74D4-4867-9287-2444C658E0E1}" presName="spacer" presStyleCnt="0"/>
      <dgm:spPr/>
    </dgm:pt>
    <dgm:pt modelId="{A5B9DFE6-CC5B-42C9-89D8-2C1C8ABB156C}" type="pres">
      <dgm:prSet presAssocID="{60C0F24D-6941-4E04-AE5A-3278AA0E19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7F51DE9-FCD9-446D-B916-CA1E39E4D515}" type="pres">
      <dgm:prSet presAssocID="{897AC1F1-217B-41A9-80A7-4C2CEE9CBC88}" presName="spacer" presStyleCnt="0"/>
      <dgm:spPr/>
    </dgm:pt>
    <dgm:pt modelId="{F60D2C8B-3C0A-4EBF-8FF6-23F957F47D0F}" type="pres">
      <dgm:prSet presAssocID="{CAF041E0-B3E6-4865-A88E-B52E47A8F18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B7EA61F-48C8-4E41-B73E-D04F5AC78C2D}" type="pres">
      <dgm:prSet presAssocID="{C1A2BD17-E50A-4ABB-BAF2-F700A7731A9A}" presName="spacer" presStyleCnt="0"/>
      <dgm:spPr/>
    </dgm:pt>
    <dgm:pt modelId="{C0E59753-924F-4802-BCE4-5CAA4626C0B1}" type="pres">
      <dgm:prSet presAssocID="{4274A9DC-735C-43E7-9187-B09A5419030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42893B-B27B-47A5-BCF1-B490748B8581}" type="pres">
      <dgm:prSet presAssocID="{03C3D9BB-EA3C-46F5-B78B-C8121222A8F5}" presName="spacer" presStyleCnt="0"/>
      <dgm:spPr/>
    </dgm:pt>
    <dgm:pt modelId="{6ADD40F3-6B6E-4381-BB5A-4FB4C325D7B0}" type="pres">
      <dgm:prSet presAssocID="{43BF28B3-5E92-4437-AF78-17B6C893B36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247D115-7FE5-4AFD-A1C6-FE98D8B09595}" type="presOf" srcId="{CAF041E0-B3E6-4865-A88E-B52E47A8F186}" destId="{F60D2C8B-3C0A-4EBF-8FF6-23F957F47D0F}" srcOrd="0" destOrd="0" presId="urn:microsoft.com/office/officeart/2005/8/layout/vList2"/>
    <dgm:cxn modelId="{0E564C26-628E-40F1-B987-C96C2289A549}" srcId="{AE9A39DD-B935-49FB-A60C-ACF06DC80CBA}" destId="{60C0F24D-6941-4E04-AE5A-3278AA0E19D1}" srcOrd="1" destOrd="0" parTransId="{7D898179-880C-49BC-9829-5A2AD01DB5EF}" sibTransId="{897AC1F1-217B-41A9-80A7-4C2CEE9CBC88}"/>
    <dgm:cxn modelId="{7255E43D-F633-43FF-B4F6-A23C7C99C50B}" type="presOf" srcId="{60C0F24D-6941-4E04-AE5A-3278AA0E19D1}" destId="{A5B9DFE6-CC5B-42C9-89D8-2C1C8ABB156C}" srcOrd="0" destOrd="0" presId="urn:microsoft.com/office/officeart/2005/8/layout/vList2"/>
    <dgm:cxn modelId="{7A461B3F-56A2-415F-982D-398E5E339C3F}" srcId="{AE9A39DD-B935-49FB-A60C-ACF06DC80CBA}" destId="{4274A9DC-735C-43E7-9187-B09A54190307}" srcOrd="3" destOrd="0" parTransId="{81223649-C421-467F-AD4B-BC5551E4B775}" sibTransId="{03C3D9BB-EA3C-46F5-B78B-C8121222A8F5}"/>
    <dgm:cxn modelId="{0EFA3560-3876-464C-8403-01F36DC7929A}" type="presOf" srcId="{4274A9DC-735C-43E7-9187-B09A54190307}" destId="{C0E59753-924F-4802-BCE4-5CAA4626C0B1}" srcOrd="0" destOrd="0" presId="urn:microsoft.com/office/officeart/2005/8/layout/vList2"/>
    <dgm:cxn modelId="{9CF2D551-C911-4053-BCCC-0C7C2E76115C}" srcId="{AE9A39DD-B935-49FB-A60C-ACF06DC80CBA}" destId="{3C0C82D3-B11E-4436-93D6-3D5DBF390B32}" srcOrd="0" destOrd="0" parTransId="{20FE3D09-E1F4-4F5A-AAD5-DA1B17195CDF}" sibTransId="{65983BEF-74D4-4867-9287-2444C658E0E1}"/>
    <dgm:cxn modelId="{2EE14573-0ACF-460D-95A9-5701C6C260E2}" srcId="{AE9A39DD-B935-49FB-A60C-ACF06DC80CBA}" destId="{CAF041E0-B3E6-4865-A88E-B52E47A8F186}" srcOrd="2" destOrd="0" parTransId="{B0C8084D-E4CB-40B2-A1B7-0AE03FE14946}" sibTransId="{C1A2BD17-E50A-4ABB-BAF2-F700A7731A9A}"/>
    <dgm:cxn modelId="{ACC55C7B-4C83-46F4-9D37-4B1300323723}" srcId="{AE9A39DD-B935-49FB-A60C-ACF06DC80CBA}" destId="{43BF28B3-5E92-4437-AF78-17B6C893B360}" srcOrd="4" destOrd="0" parTransId="{BAD2DA8F-897C-4300-8B3B-DDCAEB2A315F}" sibTransId="{A5204B4C-FBE4-4462-BC5E-969A505A409F}"/>
    <dgm:cxn modelId="{18529380-00E5-4352-965B-C27B620A183E}" type="presOf" srcId="{43BF28B3-5E92-4437-AF78-17B6C893B360}" destId="{6ADD40F3-6B6E-4381-BB5A-4FB4C325D7B0}" srcOrd="0" destOrd="0" presId="urn:microsoft.com/office/officeart/2005/8/layout/vList2"/>
    <dgm:cxn modelId="{940271D5-2F6A-4E8E-AEE0-826F5115594F}" type="presOf" srcId="{3C0C82D3-B11E-4436-93D6-3D5DBF390B32}" destId="{7E6F0EB9-9813-4866-BDBA-BA1807288BDF}" srcOrd="0" destOrd="0" presId="urn:microsoft.com/office/officeart/2005/8/layout/vList2"/>
    <dgm:cxn modelId="{FD3213E2-1B3E-43C4-8DDA-9ECA8714BE49}" type="presOf" srcId="{AE9A39DD-B935-49FB-A60C-ACF06DC80CBA}" destId="{14B61C20-4C2F-457D-9C8C-B061CB7149FB}" srcOrd="0" destOrd="0" presId="urn:microsoft.com/office/officeart/2005/8/layout/vList2"/>
    <dgm:cxn modelId="{AE966E41-9BE3-43D5-9403-549F51BF390A}" type="presParOf" srcId="{14B61C20-4C2F-457D-9C8C-B061CB7149FB}" destId="{7E6F0EB9-9813-4866-BDBA-BA1807288BDF}" srcOrd="0" destOrd="0" presId="urn:microsoft.com/office/officeart/2005/8/layout/vList2"/>
    <dgm:cxn modelId="{EE97FB23-F147-4EC9-B08A-2A4E6EF382E1}" type="presParOf" srcId="{14B61C20-4C2F-457D-9C8C-B061CB7149FB}" destId="{252FD430-F8AB-46F1-8395-860C3B1F3D6E}" srcOrd="1" destOrd="0" presId="urn:microsoft.com/office/officeart/2005/8/layout/vList2"/>
    <dgm:cxn modelId="{38944B6F-B88A-4B7A-87EE-BF6DB7931ACA}" type="presParOf" srcId="{14B61C20-4C2F-457D-9C8C-B061CB7149FB}" destId="{A5B9DFE6-CC5B-42C9-89D8-2C1C8ABB156C}" srcOrd="2" destOrd="0" presId="urn:microsoft.com/office/officeart/2005/8/layout/vList2"/>
    <dgm:cxn modelId="{EEE961EA-3B11-47AE-A141-3B39F00C7A1E}" type="presParOf" srcId="{14B61C20-4C2F-457D-9C8C-B061CB7149FB}" destId="{97F51DE9-FCD9-446D-B916-CA1E39E4D515}" srcOrd="3" destOrd="0" presId="urn:microsoft.com/office/officeart/2005/8/layout/vList2"/>
    <dgm:cxn modelId="{6C0AD2FB-6285-4342-91F3-4A7A05A77F91}" type="presParOf" srcId="{14B61C20-4C2F-457D-9C8C-B061CB7149FB}" destId="{F60D2C8B-3C0A-4EBF-8FF6-23F957F47D0F}" srcOrd="4" destOrd="0" presId="urn:microsoft.com/office/officeart/2005/8/layout/vList2"/>
    <dgm:cxn modelId="{D40A99D1-FA7B-4D85-BF04-E4031C48552E}" type="presParOf" srcId="{14B61C20-4C2F-457D-9C8C-B061CB7149FB}" destId="{FB7EA61F-48C8-4E41-B73E-D04F5AC78C2D}" srcOrd="5" destOrd="0" presId="urn:microsoft.com/office/officeart/2005/8/layout/vList2"/>
    <dgm:cxn modelId="{BE1AE408-0A83-4877-BC4D-570BC30246ED}" type="presParOf" srcId="{14B61C20-4C2F-457D-9C8C-B061CB7149FB}" destId="{C0E59753-924F-4802-BCE4-5CAA4626C0B1}" srcOrd="6" destOrd="0" presId="urn:microsoft.com/office/officeart/2005/8/layout/vList2"/>
    <dgm:cxn modelId="{19A7D33A-2C3D-4DE3-BBCE-3ED2983A535D}" type="presParOf" srcId="{14B61C20-4C2F-457D-9C8C-B061CB7149FB}" destId="{7642893B-B27B-47A5-BCF1-B490748B8581}" srcOrd="7" destOrd="0" presId="urn:microsoft.com/office/officeart/2005/8/layout/vList2"/>
    <dgm:cxn modelId="{E387F6DE-E337-469A-9205-A5A090130E22}" type="presParOf" srcId="{14B61C20-4C2F-457D-9C8C-B061CB7149FB}" destId="{6ADD40F3-6B6E-4381-BB5A-4FB4C325D7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0534E3-1157-422E-89F2-5CABD7AF36C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E137E60-7023-4845-BCC7-AEB273F930B5}">
      <dgm:prSet/>
      <dgm:spPr/>
      <dgm:t>
        <a:bodyPr/>
        <a:lstStyle/>
        <a:p>
          <a:r>
            <a:rPr lang="en-US"/>
            <a:t>Define</a:t>
          </a:r>
        </a:p>
      </dgm:t>
    </dgm:pt>
    <dgm:pt modelId="{2E1CA604-1004-4DDA-A375-5F331D63D661}" type="parTrans" cxnId="{96F72046-B4F5-4AD0-B95F-6883826DA8E4}">
      <dgm:prSet/>
      <dgm:spPr/>
      <dgm:t>
        <a:bodyPr/>
        <a:lstStyle/>
        <a:p>
          <a:endParaRPr lang="en-US"/>
        </a:p>
      </dgm:t>
    </dgm:pt>
    <dgm:pt modelId="{52DB003D-2ADF-4D3B-AF6D-DAE9A7959895}" type="sibTrans" cxnId="{96F72046-B4F5-4AD0-B95F-6883826DA8E4}">
      <dgm:prSet/>
      <dgm:spPr/>
      <dgm:t>
        <a:bodyPr/>
        <a:lstStyle/>
        <a:p>
          <a:endParaRPr lang="en-US"/>
        </a:p>
      </dgm:t>
    </dgm:pt>
    <dgm:pt modelId="{3388F8FD-202A-4077-BFE3-9292ED0AD64B}">
      <dgm:prSet/>
      <dgm:spPr/>
      <dgm:t>
        <a:bodyPr/>
        <a:lstStyle/>
        <a:p>
          <a:r>
            <a:rPr lang="en-US"/>
            <a:t>Define Clear Roles and Responsibilities: Clearly define the roles and responsibilities of the on-call team member, including incident management, escalation procedures, and communication protocols.</a:t>
          </a:r>
        </a:p>
      </dgm:t>
    </dgm:pt>
    <dgm:pt modelId="{71464376-961B-4671-B481-83C0F9C96D6D}" type="parTrans" cxnId="{99D20EEF-1F52-4277-A184-90881248CDFB}">
      <dgm:prSet/>
      <dgm:spPr/>
      <dgm:t>
        <a:bodyPr/>
        <a:lstStyle/>
        <a:p>
          <a:endParaRPr lang="en-US"/>
        </a:p>
      </dgm:t>
    </dgm:pt>
    <dgm:pt modelId="{93E16A7A-C718-4C0B-86DB-B1AFE3B1BF4C}" type="sibTrans" cxnId="{99D20EEF-1F52-4277-A184-90881248CDFB}">
      <dgm:prSet/>
      <dgm:spPr/>
      <dgm:t>
        <a:bodyPr/>
        <a:lstStyle/>
        <a:p>
          <a:endParaRPr lang="en-US"/>
        </a:p>
      </dgm:t>
    </dgm:pt>
    <dgm:pt modelId="{3ADB706B-54E7-45F0-8129-782ED4B01F90}">
      <dgm:prSet/>
      <dgm:spPr/>
      <dgm:t>
        <a:bodyPr/>
        <a:lstStyle/>
        <a:p>
          <a:r>
            <a:rPr lang="en-US"/>
            <a:t>Establish</a:t>
          </a:r>
        </a:p>
      </dgm:t>
    </dgm:pt>
    <dgm:pt modelId="{98E75709-2782-4CA5-A415-4C7932727CCF}" type="parTrans" cxnId="{7339CAFB-8F31-40F1-99D9-EE2F291EB59D}">
      <dgm:prSet/>
      <dgm:spPr/>
      <dgm:t>
        <a:bodyPr/>
        <a:lstStyle/>
        <a:p>
          <a:endParaRPr lang="en-US"/>
        </a:p>
      </dgm:t>
    </dgm:pt>
    <dgm:pt modelId="{487E9F4F-D735-42DC-9078-5E74F19E782C}" type="sibTrans" cxnId="{7339CAFB-8F31-40F1-99D9-EE2F291EB59D}">
      <dgm:prSet/>
      <dgm:spPr/>
      <dgm:t>
        <a:bodyPr/>
        <a:lstStyle/>
        <a:p>
          <a:endParaRPr lang="en-US"/>
        </a:p>
      </dgm:t>
    </dgm:pt>
    <dgm:pt modelId="{B4AD553F-F587-4095-8F79-1EE9FE957510}">
      <dgm:prSet/>
      <dgm:spPr/>
      <dgm:t>
        <a:bodyPr/>
        <a:lstStyle/>
        <a:p>
          <a:r>
            <a:rPr lang="en-US"/>
            <a:t>Establish a Fair Rotation Schedule: Establish a fair and rotating schedule that ensures each team member has an equal share of on-call duties.</a:t>
          </a:r>
        </a:p>
      </dgm:t>
    </dgm:pt>
    <dgm:pt modelId="{38BDD8AD-7EDC-4334-BFE1-2D87CEE10DA6}" type="parTrans" cxnId="{9145EFE7-4177-42FA-BD0F-9DF90245B5A2}">
      <dgm:prSet/>
      <dgm:spPr/>
      <dgm:t>
        <a:bodyPr/>
        <a:lstStyle/>
        <a:p>
          <a:endParaRPr lang="en-US"/>
        </a:p>
      </dgm:t>
    </dgm:pt>
    <dgm:pt modelId="{6829B412-CF5A-48C6-B3EC-C869EFA81D1B}" type="sibTrans" cxnId="{9145EFE7-4177-42FA-BD0F-9DF90245B5A2}">
      <dgm:prSet/>
      <dgm:spPr/>
      <dgm:t>
        <a:bodyPr/>
        <a:lstStyle/>
        <a:p>
          <a:endParaRPr lang="en-US"/>
        </a:p>
      </dgm:t>
    </dgm:pt>
    <dgm:pt modelId="{35CD4C26-C147-45B4-928B-FAE667D5B587}">
      <dgm:prSet/>
      <dgm:spPr/>
      <dgm:t>
        <a:bodyPr/>
        <a:lstStyle/>
        <a:p>
          <a:r>
            <a:rPr lang="en-US"/>
            <a:t>Provide</a:t>
          </a:r>
        </a:p>
      </dgm:t>
    </dgm:pt>
    <dgm:pt modelId="{05FF0536-AA3B-4063-AC91-C0ADD9A74F42}" type="parTrans" cxnId="{396EA6E0-3D61-4610-B3DD-7C9C6BC319A3}">
      <dgm:prSet/>
      <dgm:spPr/>
      <dgm:t>
        <a:bodyPr/>
        <a:lstStyle/>
        <a:p>
          <a:endParaRPr lang="en-US"/>
        </a:p>
      </dgm:t>
    </dgm:pt>
    <dgm:pt modelId="{2228D7FD-5D5C-49B2-9D66-35BE2E571F11}" type="sibTrans" cxnId="{396EA6E0-3D61-4610-B3DD-7C9C6BC319A3}">
      <dgm:prSet/>
      <dgm:spPr/>
      <dgm:t>
        <a:bodyPr/>
        <a:lstStyle/>
        <a:p>
          <a:endParaRPr lang="en-US"/>
        </a:p>
      </dgm:t>
    </dgm:pt>
    <dgm:pt modelId="{560E6116-1F61-420E-B4EB-11AB6B706366}">
      <dgm:prSet/>
      <dgm:spPr/>
      <dgm:t>
        <a:bodyPr/>
        <a:lstStyle/>
        <a:p>
          <a:r>
            <a:rPr lang="en-US"/>
            <a:t>Provide Adequate Training and Resources: Provide team members with adequate training and resources to handle on-call duties effectively.</a:t>
          </a:r>
        </a:p>
      </dgm:t>
    </dgm:pt>
    <dgm:pt modelId="{308E5337-0C36-4DE8-932C-77FF7DA73B07}" type="parTrans" cxnId="{A23913B6-3D99-4691-9B54-11273E726313}">
      <dgm:prSet/>
      <dgm:spPr/>
      <dgm:t>
        <a:bodyPr/>
        <a:lstStyle/>
        <a:p>
          <a:endParaRPr lang="en-US"/>
        </a:p>
      </dgm:t>
    </dgm:pt>
    <dgm:pt modelId="{CC333574-735D-40D2-A0C4-69915BF77A86}" type="sibTrans" cxnId="{A23913B6-3D99-4691-9B54-11273E726313}">
      <dgm:prSet/>
      <dgm:spPr/>
      <dgm:t>
        <a:bodyPr/>
        <a:lstStyle/>
        <a:p>
          <a:endParaRPr lang="en-US"/>
        </a:p>
      </dgm:t>
    </dgm:pt>
    <dgm:pt modelId="{862D9F76-B8AF-49DE-96EF-3177AC3B6A98}">
      <dgm:prSet/>
      <dgm:spPr/>
      <dgm:t>
        <a:bodyPr/>
        <a:lstStyle/>
        <a:p>
          <a:r>
            <a:rPr lang="en-US"/>
            <a:t>Conduct</a:t>
          </a:r>
        </a:p>
      </dgm:t>
    </dgm:pt>
    <dgm:pt modelId="{89DE571D-F735-4E47-B6E3-0FF08BE9F13F}" type="parTrans" cxnId="{9E485F3D-3EAD-4CF6-9323-FA502387DB0E}">
      <dgm:prSet/>
      <dgm:spPr/>
      <dgm:t>
        <a:bodyPr/>
        <a:lstStyle/>
        <a:p>
          <a:endParaRPr lang="en-US"/>
        </a:p>
      </dgm:t>
    </dgm:pt>
    <dgm:pt modelId="{D2ED2EBF-DF5F-4D0A-8AD6-2B7010EC7E6F}" type="sibTrans" cxnId="{9E485F3D-3EAD-4CF6-9323-FA502387DB0E}">
      <dgm:prSet/>
      <dgm:spPr/>
      <dgm:t>
        <a:bodyPr/>
        <a:lstStyle/>
        <a:p>
          <a:endParaRPr lang="en-US"/>
        </a:p>
      </dgm:t>
    </dgm:pt>
    <dgm:pt modelId="{A4FF3516-314C-419F-8587-428928B0B0F8}">
      <dgm:prSet/>
      <dgm:spPr/>
      <dgm:t>
        <a:bodyPr/>
        <a:lstStyle/>
        <a:p>
          <a:r>
            <a:rPr lang="en-US"/>
            <a:t>Conduct Regular Handovers: Conduct regular handovers between on-call team members to ensure a smooth transition and knowledge transfer.</a:t>
          </a:r>
        </a:p>
      </dgm:t>
    </dgm:pt>
    <dgm:pt modelId="{718DB2C5-E4F7-4C95-936C-ED1950AA82D5}" type="parTrans" cxnId="{E79020AC-AF4A-4E1C-A796-4A9F1878C70B}">
      <dgm:prSet/>
      <dgm:spPr/>
      <dgm:t>
        <a:bodyPr/>
        <a:lstStyle/>
        <a:p>
          <a:endParaRPr lang="en-US"/>
        </a:p>
      </dgm:t>
    </dgm:pt>
    <dgm:pt modelId="{C0285AEF-F0AF-435F-B0A2-E92807FD1F68}" type="sibTrans" cxnId="{E79020AC-AF4A-4E1C-A796-4A9F1878C70B}">
      <dgm:prSet/>
      <dgm:spPr/>
      <dgm:t>
        <a:bodyPr/>
        <a:lstStyle/>
        <a:p>
          <a:endParaRPr lang="en-US"/>
        </a:p>
      </dgm:t>
    </dgm:pt>
    <dgm:pt modelId="{55D6DF70-09DD-4654-A6D8-B3DBD18ADFB2}" type="pres">
      <dgm:prSet presAssocID="{210534E3-1157-422E-89F2-5CABD7AF36CD}" presName="Name0" presStyleCnt="0">
        <dgm:presLayoutVars>
          <dgm:dir/>
          <dgm:animLvl val="lvl"/>
          <dgm:resizeHandles val="exact"/>
        </dgm:presLayoutVars>
      </dgm:prSet>
      <dgm:spPr/>
    </dgm:pt>
    <dgm:pt modelId="{B5B61075-F4C4-4B46-9636-CFC9788282E2}" type="pres">
      <dgm:prSet presAssocID="{DE137E60-7023-4845-BCC7-AEB273F930B5}" presName="linNode" presStyleCnt="0"/>
      <dgm:spPr/>
    </dgm:pt>
    <dgm:pt modelId="{E154F2B6-33F9-4D3C-9822-285CC050A75C}" type="pres">
      <dgm:prSet presAssocID="{DE137E60-7023-4845-BCC7-AEB273F930B5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BDF46270-0C8D-46BA-AAC7-379E7FADCD42}" type="pres">
      <dgm:prSet presAssocID="{DE137E60-7023-4845-BCC7-AEB273F930B5}" presName="descendantText" presStyleLbl="alignNode1" presStyleIdx="0" presStyleCnt="4">
        <dgm:presLayoutVars>
          <dgm:bulletEnabled/>
        </dgm:presLayoutVars>
      </dgm:prSet>
      <dgm:spPr/>
    </dgm:pt>
    <dgm:pt modelId="{3B1F09DD-6F3E-4803-8B9C-AD6FCD178BEC}" type="pres">
      <dgm:prSet presAssocID="{52DB003D-2ADF-4D3B-AF6D-DAE9A7959895}" presName="sp" presStyleCnt="0"/>
      <dgm:spPr/>
    </dgm:pt>
    <dgm:pt modelId="{9F26B0BA-0A79-4D58-84A9-842973E06F3E}" type="pres">
      <dgm:prSet presAssocID="{3ADB706B-54E7-45F0-8129-782ED4B01F90}" presName="linNode" presStyleCnt="0"/>
      <dgm:spPr/>
    </dgm:pt>
    <dgm:pt modelId="{60EDC9C4-5B9D-42BB-8985-A2D9D020B307}" type="pres">
      <dgm:prSet presAssocID="{3ADB706B-54E7-45F0-8129-782ED4B01F90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EEAFD7C6-B43D-4D98-B380-75F28D21EE74}" type="pres">
      <dgm:prSet presAssocID="{3ADB706B-54E7-45F0-8129-782ED4B01F90}" presName="descendantText" presStyleLbl="alignNode1" presStyleIdx="1" presStyleCnt="4">
        <dgm:presLayoutVars>
          <dgm:bulletEnabled/>
        </dgm:presLayoutVars>
      </dgm:prSet>
      <dgm:spPr/>
    </dgm:pt>
    <dgm:pt modelId="{0B568A61-B9AA-4CE4-83FC-3187EE9B449C}" type="pres">
      <dgm:prSet presAssocID="{487E9F4F-D735-42DC-9078-5E74F19E782C}" presName="sp" presStyleCnt="0"/>
      <dgm:spPr/>
    </dgm:pt>
    <dgm:pt modelId="{6440E845-16B3-43CF-82E5-862DE606568F}" type="pres">
      <dgm:prSet presAssocID="{35CD4C26-C147-45B4-928B-FAE667D5B587}" presName="linNode" presStyleCnt="0"/>
      <dgm:spPr/>
    </dgm:pt>
    <dgm:pt modelId="{FC6866CE-55E4-4C70-AFE9-50746BF895B2}" type="pres">
      <dgm:prSet presAssocID="{35CD4C26-C147-45B4-928B-FAE667D5B587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25D48E2F-2E17-4EB5-BCCB-15E6D137B28A}" type="pres">
      <dgm:prSet presAssocID="{35CD4C26-C147-45B4-928B-FAE667D5B587}" presName="descendantText" presStyleLbl="alignNode1" presStyleIdx="2" presStyleCnt="4">
        <dgm:presLayoutVars>
          <dgm:bulletEnabled/>
        </dgm:presLayoutVars>
      </dgm:prSet>
      <dgm:spPr/>
    </dgm:pt>
    <dgm:pt modelId="{EEA21118-AA2E-4A02-9D46-2E7A4B4E6871}" type="pres">
      <dgm:prSet presAssocID="{2228D7FD-5D5C-49B2-9D66-35BE2E571F11}" presName="sp" presStyleCnt="0"/>
      <dgm:spPr/>
    </dgm:pt>
    <dgm:pt modelId="{C9683D79-C68C-4146-8D4F-CE8F86406FF0}" type="pres">
      <dgm:prSet presAssocID="{862D9F76-B8AF-49DE-96EF-3177AC3B6A98}" presName="linNode" presStyleCnt="0"/>
      <dgm:spPr/>
    </dgm:pt>
    <dgm:pt modelId="{562E0044-C17E-45AE-833F-9E1C683BCCD2}" type="pres">
      <dgm:prSet presAssocID="{862D9F76-B8AF-49DE-96EF-3177AC3B6A98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332D6D6A-6BE3-485B-86A1-881A30AF7B65}" type="pres">
      <dgm:prSet presAssocID="{862D9F76-B8AF-49DE-96EF-3177AC3B6A98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C7248408-BDDD-47DA-9175-237E5002B065}" type="presOf" srcId="{560E6116-1F61-420E-B4EB-11AB6B706366}" destId="{25D48E2F-2E17-4EB5-BCCB-15E6D137B28A}" srcOrd="0" destOrd="0" presId="urn:microsoft.com/office/officeart/2016/7/layout/VerticalHollowActionList"/>
    <dgm:cxn modelId="{4947100F-C278-4C25-BBC8-F2762B89F086}" type="presOf" srcId="{DE137E60-7023-4845-BCC7-AEB273F930B5}" destId="{E154F2B6-33F9-4D3C-9822-285CC050A75C}" srcOrd="0" destOrd="0" presId="urn:microsoft.com/office/officeart/2016/7/layout/VerticalHollowActionList"/>
    <dgm:cxn modelId="{2681A724-01BD-45F6-94FD-92FF6B7E9069}" type="presOf" srcId="{35CD4C26-C147-45B4-928B-FAE667D5B587}" destId="{FC6866CE-55E4-4C70-AFE9-50746BF895B2}" srcOrd="0" destOrd="0" presId="urn:microsoft.com/office/officeart/2016/7/layout/VerticalHollowActionList"/>
    <dgm:cxn modelId="{F9270526-6825-4FB8-99DB-A05DF56C5DEF}" type="presOf" srcId="{3ADB706B-54E7-45F0-8129-782ED4B01F90}" destId="{60EDC9C4-5B9D-42BB-8985-A2D9D020B307}" srcOrd="0" destOrd="0" presId="urn:microsoft.com/office/officeart/2016/7/layout/VerticalHollowActionList"/>
    <dgm:cxn modelId="{9E485F3D-3EAD-4CF6-9323-FA502387DB0E}" srcId="{210534E3-1157-422E-89F2-5CABD7AF36CD}" destId="{862D9F76-B8AF-49DE-96EF-3177AC3B6A98}" srcOrd="3" destOrd="0" parTransId="{89DE571D-F735-4E47-B6E3-0FF08BE9F13F}" sibTransId="{D2ED2EBF-DF5F-4D0A-8AD6-2B7010EC7E6F}"/>
    <dgm:cxn modelId="{EBA4643D-4CA1-4C28-8000-F412D8EC9400}" type="presOf" srcId="{3388F8FD-202A-4077-BFE3-9292ED0AD64B}" destId="{BDF46270-0C8D-46BA-AAC7-379E7FADCD42}" srcOrd="0" destOrd="0" presId="urn:microsoft.com/office/officeart/2016/7/layout/VerticalHollowActionList"/>
    <dgm:cxn modelId="{96F72046-B4F5-4AD0-B95F-6883826DA8E4}" srcId="{210534E3-1157-422E-89F2-5CABD7AF36CD}" destId="{DE137E60-7023-4845-BCC7-AEB273F930B5}" srcOrd="0" destOrd="0" parTransId="{2E1CA604-1004-4DDA-A375-5F331D63D661}" sibTransId="{52DB003D-2ADF-4D3B-AF6D-DAE9A7959895}"/>
    <dgm:cxn modelId="{05ABB94D-6F74-4560-904E-2CB4ED09E80A}" type="presOf" srcId="{862D9F76-B8AF-49DE-96EF-3177AC3B6A98}" destId="{562E0044-C17E-45AE-833F-9E1C683BCCD2}" srcOrd="0" destOrd="0" presId="urn:microsoft.com/office/officeart/2016/7/layout/VerticalHollowActionList"/>
    <dgm:cxn modelId="{D0DAC094-BA76-4C48-B58D-BDC7BAAB0128}" type="presOf" srcId="{A4FF3516-314C-419F-8587-428928B0B0F8}" destId="{332D6D6A-6BE3-485B-86A1-881A30AF7B65}" srcOrd="0" destOrd="0" presId="urn:microsoft.com/office/officeart/2016/7/layout/VerticalHollowActionList"/>
    <dgm:cxn modelId="{E79020AC-AF4A-4E1C-A796-4A9F1878C70B}" srcId="{862D9F76-B8AF-49DE-96EF-3177AC3B6A98}" destId="{A4FF3516-314C-419F-8587-428928B0B0F8}" srcOrd="0" destOrd="0" parTransId="{718DB2C5-E4F7-4C95-936C-ED1950AA82D5}" sibTransId="{C0285AEF-F0AF-435F-B0A2-E92807FD1F68}"/>
    <dgm:cxn modelId="{EFF8F6B2-2D40-4C07-BDD7-68A18D52473D}" type="presOf" srcId="{210534E3-1157-422E-89F2-5CABD7AF36CD}" destId="{55D6DF70-09DD-4654-A6D8-B3DBD18ADFB2}" srcOrd="0" destOrd="0" presId="urn:microsoft.com/office/officeart/2016/7/layout/VerticalHollowActionList"/>
    <dgm:cxn modelId="{A23913B6-3D99-4691-9B54-11273E726313}" srcId="{35CD4C26-C147-45B4-928B-FAE667D5B587}" destId="{560E6116-1F61-420E-B4EB-11AB6B706366}" srcOrd="0" destOrd="0" parTransId="{308E5337-0C36-4DE8-932C-77FF7DA73B07}" sibTransId="{CC333574-735D-40D2-A0C4-69915BF77A86}"/>
    <dgm:cxn modelId="{396EA6E0-3D61-4610-B3DD-7C9C6BC319A3}" srcId="{210534E3-1157-422E-89F2-5CABD7AF36CD}" destId="{35CD4C26-C147-45B4-928B-FAE667D5B587}" srcOrd="2" destOrd="0" parTransId="{05FF0536-AA3B-4063-AC91-C0ADD9A74F42}" sibTransId="{2228D7FD-5D5C-49B2-9D66-35BE2E571F11}"/>
    <dgm:cxn modelId="{9F6BF2E4-3DB9-4C78-A56B-3FCB158AC1DE}" type="presOf" srcId="{B4AD553F-F587-4095-8F79-1EE9FE957510}" destId="{EEAFD7C6-B43D-4D98-B380-75F28D21EE74}" srcOrd="0" destOrd="0" presId="urn:microsoft.com/office/officeart/2016/7/layout/VerticalHollowActionList"/>
    <dgm:cxn modelId="{9145EFE7-4177-42FA-BD0F-9DF90245B5A2}" srcId="{3ADB706B-54E7-45F0-8129-782ED4B01F90}" destId="{B4AD553F-F587-4095-8F79-1EE9FE957510}" srcOrd="0" destOrd="0" parTransId="{38BDD8AD-7EDC-4334-BFE1-2D87CEE10DA6}" sibTransId="{6829B412-CF5A-48C6-B3EC-C869EFA81D1B}"/>
    <dgm:cxn modelId="{99D20EEF-1F52-4277-A184-90881248CDFB}" srcId="{DE137E60-7023-4845-BCC7-AEB273F930B5}" destId="{3388F8FD-202A-4077-BFE3-9292ED0AD64B}" srcOrd="0" destOrd="0" parTransId="{71464376-961B-4671-B481-83C0F9C96D6D}" sibTransId="{93E16A7A-C718-4C0B-86DB-B1AFE3B1BF4C}"/>
    <dgm:cxn modelId="{7339CAFB-8F31-40F1-99D9-EE2F291EB59D}" srcId="{210534E3-1157-422E-89F2-5CABD7AF36CD}" destId="{3ADB706B-54E7-45F0-8129-782ED4B01F90}" srcOrd="1" destOrd="0" parTransId="{98E75709-2782-4CA5-A415-4C7932727CCF}" sibTransId="{487E9F4F-D735-42DC-9078-5E74F19E782C}"/>
    <dgm:cxn modelId="{08A5DC04-0397-4ADA-8E4E-0CB9FEFF9648}" type="presParOf" srcId="{55D6DF70-09DD-4654-A6D8-B3DBD18ADFB2}" destId="{B5B61075-F4C4-4B46-9636-CFC9788282E2}" srcOrd="0" destOrd="0" presId="urn:microsoft.com/office/officeart/2016/7/layout/VerticalHollowActionList"/>
    <dgm:cxn modelId="{9D50422D-CA87-455D-B408-866EA8612A1E}" type="presParOf" srcId="{B5B61075-F4C4-4B46-9636-CFC9788282E2}" destId="{E154F2B6-33F9-4D3C-9822-285CC050A75C}" srcOrd="0" destOrd="0" presId="urn:microsoft.com/office/officeart/2016/7/layout/VerticalHollowActionList"/>
    <dgm:cxn modelId="{98897986-3E8B-4C0A-9FB2-AF22C63C5826}" type="presParOf" srcId="{B5B61075-F4C4-4B46-9636-CFC9788282E2}" destId="{BDF46270-0C8D-46BA-AAC7-379E7FADCD42}" srcOrd="1" destOrd="0" presId="urn:microsoft.com/office/officeart/2016/7/layout/VerticalHollowActionList"/>
    <dgm:cxn modelId="{A624217C-079A-41F7-A9F7-E054DD5DF7DA}" type="presParOf" srcId="{55D6DF70-09DD-4654-A6D8-B3DBD18ADFB2}" destId="{3B1F09DD-6F3E-4803-8B9C-AD6FCD178BEC}" srcOrd="1" destOrd="0" presId="urn:microsoft.com/office/officeart/2016/7/layout/VerticalHollowActionList"/>
    <dgm:cxn modelId="{01BF4E8A-BF76-40D0-B0FF-178A95FC9284}" type="presParOf" srcId="{55D6DF70-09DD-4654-A6D8-B3DBD18ADFB2}" destId="{9F26B0BA-0A79-4D58-84A9-842973E06F3E}" srcOrd="2" destOrd="0" presId="urn:microsoft.com/office/officeart/2016/7/layout/VerticalHollowActionList"/>
    <dgm:cxn modelId="{02D78485-1C8F-4F1E-8CFA-142C0752172B}" type="presParOf" srcId="{9F26B0BA-0A79-4D58-84A9-842973E06F3E}" destId="{60EDC9C4-5B9D-42BB-8985-A2D9D020B307}" srcOrd="0" destOrd="0" presId="urn:microsoft.com/office/officeart/2016/7/layout/VerticalHollowActionList"/>
    <dgm:cxn modelId="{2411F1DC-7175-4268-BC3F-05391AE6F5B8}" type="presParOf" srcId="{9F26B0BA-0A79-4D58-84A9-842973E06F3E}" destId="{EEAFD7C6-B43D-4D98-B380-75F28D21EE74}" srcOrd="1" destOrd="0" presId="urn:microsoft.com/office/officeart/2016/7/layout/VerticalHollowActionList"/>
    <dgm:cxn modelId="{B5977254-3190-4C48-B8EA-D248C2854FA8}" type="presParOf" srcId="{55D6DF70-09DD-4654-A6D8-B3DBD18ADFB2}" destId="{0B568A61-B9AA-4CE4-83FC-3187EE9B449C}" srcOrd="3" destOrd="0" presId="urn:microsoft.com/office/officeart/2016/7/layout/VerticalHollowActionList"/>
    <dgm:cxn modelId="{39C2FDAC-029D-4B15-80AF-355B0E1576A4}" type="presParOf" srcId="{55D6DF70-09DD-4654-A6D8-B3DBD18ADFB2}" destId="{6440E845-16B3-43CF-82E5-862DE606568F}" srcOrd="4" destOrd="0" presId="urn:microsoft.com/office/officeart/2016/7/layout/VerticalHollowActionList"/>
    <dgm:cxn modelId="{52668205-2C2A-44B4-BD22-CA19B7D87886}" type="presParOf" srcId="{6440E845-16B3-43CF-82E5-862DE606568F}" destId="{FC6866CE-55E4-4C70-AFE9-50746BF895B2}" srcOrd="0" destOrd="0" presId="urn:microsoft.com/office/officeart/2016/7/layout/VerticalHollowActionList"/>
    <dgm:cxn modelId="{0B26682D-96E5-4ACA-8362-80572EEB3CBF}" type="presParOf" srcId="{6440E845-16B3-43CF-82E5-862DE606568F}" destId="{25D48E2F-2E17-4EB5-BCCB-15E6D137B28A}" srcOrd="1" destOrd="0" presId="urn:microsoft.com/office/officeart/2016/7/layout/VerticalHollowActionList"/>
    <dgm:cxn modelId="{B99B04DA-00D9-41EE-A8F8-0099C03592EF}" type="presParOf" srcId="{55D6DF70-09DD-4654-A6D8-B3DBD18ADFB2}" destId="{EEA21118-AA2E-4A02-9D46-2E7A4B4E6871}" srcOrd="5" destOrd="0" presId="urn:microsoft.com/office/officeart/2016/7/layout/VerticalHollowActionList"/>
    <dgm:cxn modelId="{EE049093-D817-43A6-8A15-ECC10AE3AB22}" type="presParOf" srcId="{55D6DF70-09DD-4654-A6D8-B3DBD18ADFB2}" destId="{C9683D79-C68C-4146-8D4F-CE8F86406FF0}" srcOrd="6" destOrd="0" presId="urn:microsoft.com/office/officeart/2016/7/layout/VerticalHollowActionList"/>
    <dgm:cxn modelId="{A796F44A-40DC-41B7-9F2B-8A11947C328B}" type="presParOf" srcId="{C9683D79-C68C-4146-8D4F-CE8F86406FF0}" destId="{562E0044-C17E-45AE-833F-9E1C683BCCD2}" srcOrd="0" destOrd="0" presId="urn:microsoft.com/office/officeart/2016/7/layout/VerticalHollowActionList"/>
    <dgm:cxn modelId="{E44561DE-B708-4C65-9447-9D8B3D05C40D}" type="presParOf" srcId="{C9683D79-C68C-4146-8D4F-CE8F86406FF0}" destId="{332D6D6A-6BE3-485B-86A1-881A30AF7B65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E1A2A8-9982-422F-B605-B1A0B7EBC9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50213B-B3B0-4D4D-8282-34ABAF19E057}">
      <dgm:prSet/>
      <dgm:spPr/>
      <dgm:t>
        <a:bodyPr/>
        <a:lstStyle/>
        <a:p>
          <a:r>
            <a:rPr lang="en-US"/>
            <a:t>Establish a Communication Plan: Establish a communication plan that outlines how team members will communicate during an incident, including incident reporting, escalation, and resolution.</a:t>
          </a:r>
        </a:p>
      </dgm:t>
    </dgm:pt>
    <dgm:pt modelId="{2953C99B-1BDE-4888-AE79-A7E81EACD0B0}" type="parTrans" cxnId="{6C89892F-A5F5-4B04-AEDE-20F43C70C08C}">
      <dgm:prSet/>
      <dgm:spPr/>
      <dgm:t>
        <a:bodyPr/>
        <a:lstStyle/>
        <a:p>
          <a:endParaRPr lang="en-US"/>
        </a:p>
      </dgm:t>
    </dgm:pt>
    <dgm:pt modelId="{7E85A525-F043-4EE0-8D37-DDF5AA17CB81}" type="sibTrans" cxnId="{6C89892F-A5F5-4B04-AEDE-20F43C70C08C}">
      <dgm:prSet/>
      <dgm:spPr/>
      <dgm:t>
        <a:bodyPr/>
        <a:lstStyle/>
        <a:p>
          <a:endParaRPr lang="en-US"/>
        </a:p>
      </dgm:t>
    </dgm:pt>
    <dgm:pt modelId="{3BF10A23-92FC-4C25-9C10-4B90F5986C41}">
      <dgm:prSet/>
      <dgm:spPr/>
      <dgm:t>
        <a:bodyPr/>
        <a:lstStyle/>
        <a:p>
          <a:r>
            <a:rPr lang="en-US"/>
            <a:t>Use Collaboration Tools: Use collaboration tools, such as chat platforms and incident management software, to facilitate communication and collaboration during incidents.</a:t>
          </a:r>
        </a:p>
      </dgm:t>
    </dgm:pt>
    <dgm:pt modelId="{02473495-AEAA-4957-B0A1-8504A6FC699A}" type="parTrans" cxnId="{53270025-8A40-4148-8160-D08ED2960804}">
      <dgm:prSet/>
      <dgm:spPr/>
      <dgm:t>
        <a:bodyPr/>
        <a:lstStyle/>
        <a:p>
          <a:endParaRPr lang="en-US"/>
        </a:p>
      </dgm:t>
    </dgm:pt>
    <dgm:pt modelId="{148A41DD-1041-4542-8FB0-FF961D9F7F68}" type="sibTrans" cxnId="{53270025-8A40-4148-8160-D08ED2960804}">
      <dgm:prSet/>
      <dgm:spPr/>
      <dgm:t>
        <a:bodyPr/>
        <a:lstStyle/>
        <a:p>
          <a:endParaRPr lang="en-US"/>
        </a:p>
      </dgm:t>
    </dgm:pt>
    <dgm:pt modelId="{47CAB929-1A98-46C6-B404-14DD1AD7015A}">
      <dgm:prSet/>
      <dgm:spPr/>
      <dgm:t>
        <a:bodyPr/>
        <a:lstStyle/>
        <a:p>
          <a:r>
            <a:rPr lang="en-US"/>
            <a:t>Conduct Post-Incident Reviews: Conduct post-incident reviews to identify areas for improvement and document lessons learned.</a:t>
          </a:r>
        </a:p>
      </dgm:t>
    </dgm:pt>
    <dgm:pt modelId="{1F1B2A95-8280-446E-895D-BD9E3D79D74E}" type="parTrans" cxnId="{7012654B-6DEA-422D-8334-0BCA0740A816}">
      <dgm:prSet/>
      <dgm:spPr/>
      <dgm:t>
        <a:bodyPr/>
        <a:lstStyle/>
        <a:p>
          <a:endParaRPr lang="en-US"/>
        </a:p>
      </dgm:t>
    </dgm:pt>
    <dgm:pt modelId="{830EBD72-26E8-4064-8AD9-CFF4F626C390}" type="sibTrans" cxnId="{7012654B-6DEA-422D-8334-0BCA0740A816}">
      <dgm:prSet/>
      <dgm:spPr/>
      <dgm:t>
        <a:bodyPr/>
        <a:lstStyle/>
        <a:p>
          <a:endParaRPr lang="en-US"/>
        </a:p>
      </dgm:t>
    </dgm:pt>
    <dgm:pt modelId="{33B87A9A-354C-47D7-98F3-C4065BF0311C}" type="pres">
      <dgm:prSet presAssocID="{C8E1A2A8-9982-422F-B605-B1A0B7EBC90A}" presName="root" presStyleCnt="0">
        <dgm:presLayoutVars>
          <dgm:dir/>
          <dgm:resizeHandles val="exact"/>
        </dgm:presLayoutVars>
      </dgm:prSet>
      <dgm:spPr/>
    </dgm:pt>
    <dgm:pt modelId="{2BF13CC3-8352-44EB-9289-EEDA10F0A086}" type="pres">
      <dgm:prSet presAssocID="{A450213B-B3B0-4D4D-8282-34ABAF19E057}" presName="compNode" presStyleCnt="0"/>
      <dgm:spPr/>
    </dgm:pt>
    <dgm:pt modelId="{58175700-6018-4CBD-9FA6-5D902A5D9721}" type="pres">
      <dgm:prSet presAssocID="{A450213B-B3B0-4D4D-8282-34ABAF19E057}" presName="bgRect" presStyleLbl="bgShp" presStyleIdx="0" presStyleCnt="3"/>
      <dgm:spPr/>
    </dgm:pt>
    <dgm:pt modelId="{5FAFC0F6-9F33-4D14-9BF8-69EB27FB519E}" type="pres">
      <dgm:prSet presAssocID="{A450213B-B3B0-4D4D-8282-34ABAF19E0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C964F03-2297-4C44-9BF3-54456CD9343A}" type="pres">
      <dgm:prSet presAssocID="{A450213B-B3B0-4D4D-8282-34ABAF19E057}" presName="spaceRect" presStyleCnt="0"/>
      <dgm:spPr/>
    </dgm:pt>
    <dgm:pt modelId="{C599F3B2-3DD5-4965-9B9E-F0E7A3C75F6E}" type="pres">
      <dgm:prSet presAssocID="{A450213B-B3B0-4D4D-8282-34ABAF19E057}" presName="parTx" presStyleLbl="revTx" presStyleIdx="0" presStyleCnt="3">
        <dgm:presLayoutVars>
          <dgm:chMax val="0"/>
          <dgm:chPref val="0"/>
        </dgm:presLayoutVars>
      </dgm:prSet>
      <dgm:spPr/>
    </dgm:pt>
    <dgm:pt modelId="{064F9FB4-C663-4007-9BD1-F72FA0020D29}" type="pres">
      <dgm:prSet presAssocID="{7E85A525-F043-4EE0-8D37-DDF5AA17CB81}" presName="sibTrans" presStyleCnt="0"/>
      <dgm:spPr/>
    </dgm:pt>
    <dgm:pt modelId="{533A4EF3-06BB-4B83-A6A0-1DA6E1ACDAB3}" type="pres">
      <dgm:prSet presAssocID="{3BF10A23-92FC-4C25-9C10-4B90F5986C41}" presName="compNode" presStyleCnt="0"/>
      <dgm:spPr/>
    </dgm:pt>
    <dgm:pt modelId="{0F7579BE-E458-47B3-A430-89181EBC1464}" type="pres">
      <dgm:prSet presAssocID="{3BF10A23-92FC-4C25-9C10-4B90F5986C41}" presName="bgRect" presStyleLbl="bgShp" presStyleIdx="1" presStyleCnt="3"/>
      <dgm:spPr/>
    </dgm:pt>
    <dgm:pt modelId="{BFC58602-31B3-4923-8BD8-55159FBC9265}" type="pres">
      <dgm:prSet presAssocID="{3BF10A23-92FC-4C25-9C10-4B90F5986C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317853E9-5122-44D2-9EEE-3D0F0D10BD4E}" type="pres">
      <dgm:prSet presAssocID="{3BF10A23-92FC-4C25-9C10-4B90F5986C41}" presName="spaceRect" presStyleCnt="0"/>
      <dgm:spPr/>
    </dgm:pt>
    <dgm:pt modelId="{A5CEB237-8EA4-465B-8FD6-80380EA2969C}" type="pres">
      <dgm:prSet presAssocID="{3BF10A23-92FC-4C25-9C10-4B90F5986C41}" presName="parTx" presStyleLbl="revTx" presStyleIdx="1" presStyleCnt="3">
        <dgm:presLayoutVars>
          <dgm:chMax val="0"/>
          <dgm:chPref val="0"/>
        </dgm:presLayoutVars>
      </dgm:prSet>
      <dgm:spPr/>
    </dgm:pt>
    <dgm:pt modelId="{EE8D3FF7-EB83-40F8-ACE3-1E6E8B327240}" type="pres">
      <dgm:prSet presAssocID="{148A41DD-1041-4542-8FB0-FF961D9F7F68}" presName="sibTrans" presStyleCnt="0"/>
      <dgm:spPr/>
    </dgm:pt>
    <dgm:pt modelId="{5BC16A7C-25AE-4A69-B7A7-A6688C69DEBD}" type="pres">
      <dgm:prSet presAssocID="{47CAB929-1A98-46C6-B404-14DD1AD7015A}" presName="compNode" presStyleCnt="0"/>
      <dgm:spPr/>
    </dgm:pt>
    <dgm:pt modelId="{8C6D21BB-8B13-4EE7-AB67-5DD798FCA3F4}" type="pres">
      <dgm:prSet presAssocID="{47CAB929-1A98-46C6-B404-14DD1AD7015A}" presName="bgRect" presStyleLbl="bgShp" presStyleIdx="2" presStyleCnt="3"/>
      <dgm:spPr/>
    </dgm:pt>
    <dgm:pt modelId="{CDFAA0AB-39DB-4047-848B-8E5297FF0BB6}" type="pres">
      <dgm:prSet presAssocID="{47CAB929-1A98-46C6-B404-14DD1AD701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9BBD139-0445-4FF8-AC24-6D86AF153EBE}" type="pres">
      <dgm:prSet presAssocID="{47CAB929-1A98-46C6-B404-14DD1AD7015A}" presName="spaceRect" presStyleCnt="0"/>
      <dgm:spPr/>
    </dgm:pt>
    <dgm:pt modelId="{D5492443-929F-4301-8DF2-D018773FE23D}" type="pres">
      <dgm:prSet presAssocID="{47CAB929-1A98-46C6-B404-14DD1AD701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270025-8A40-4148-8160-D08ED2960804}" srcId="{C8E1A2A8-9982-422F-B605-B1A0B7EBC90A}" destId="{3BF10A23-92FC-4C25-9C10-4B90F5986C41}" srcOrd="1" destOrd="0" parTransId="{02473495-AEAA-4957-B0A1-8504A6FC699A}" sibTransId="{148A41DD-1041-4542-8FB0-FF961D9F7F68}"/>
    <dgm:cxn modelId="{6C89892F-A5F5-4B04-AEDE-20F43C70C08C}" srcId="{C8E1A2A8-9982-422F-B605-B1A0B7EBC90A}" destId="{A450213B-B3B0-4D4D-8282-34ABAF19E057}" srcOrd="0" destOrd="0" parTransId="{2953C99B-1BDE-4888-AE79-A7E81EACD0B0}" sibTransId="{7E85A525-F043-4EE0-8D37-DDF5AA17CB81}"/>
    <dgm:cxn modelId="{83E6995E-2874-4008-ADD5-4B1E83E398AF}" type="presOf" srcId="{3BF10A23-92FC-4C25-9C10-4B90F5986C41}" destId="{A5CEB237-8EA4-465B-8FD6-80380EA2969C}" srcOrd="0" destOrd="0" presId="urn:microsoft.com/office/officeart/2018/2/layout/IconVerticalSolidList"/>
    <dgm:cxn modelId="{7012654B-6DEA-422D-8334-0BCA0740A816}" srcId="{C8E1A2A8-9982-422F-B605-B1A0B7EBC90A}" destId="{47CAB929-1A98-46C6-B404-14DD1AD7015A}" srcOrd="2" destOrd="0" parTransId="{1F1B2A95-8280-446E-895D-BD9E3D79D74E}" sibTransId="{830EBD72-26E8-4064-8AD9-CFF4F626C390}"/>
    <dgm:cxn modelId="{62AE1F95-7C09-4AC6-852D-302E8BB6F6F2}" type="presOf" srcId="{C8E1A2A8-9982-422F-B605-B1A0B7EBC90A}" destId="{33B87A9A-354C-47D7-98F3-C4065BF0311C}" srcOrd="0" destOrd="0" presId="urn:microsoft.com/office/officeart/2018/2/layout/IconVerticalSolidList"/>
    <dgm:cxn modelId="{3B638EA1-E7E5-4B07-A77E-03A569AB09B5}" type="presOf" srcId="{A450213B-B3B0-4D4D-8282-34ABAF19E057}" destId="{C599F3B2-3DD5-4965-9B9E-F0E7A3C75F6E}" srcOrd="0" destOrd="0" presId="urn:microsoft.com/office/officeart/2018/2/layout/IconVerticalSolidList"/>
    <dgm:cxn modelId="{EB612BCC-300E-41CD-92AA-295F6E4BC97B}" type="presOf" srcId="{47CAB929-1A98-46C6-B404-14DD1AD7015A}" destId="{D5492443-929F-4301-8DF2-D018773FE23D}" srcOrd="0" destOrd="0" presId="urn:microsoft.com/office/officeart/2018/2/layout/IconVerticalSolidList"/>
    <dgm:cxn modelId="{0297145C-CD75-400C-930E-867FC0646934}" type="presParOf" srcId="{33B87A9A-354C-47D7-98F3-C4065BF0311C}" destId="{2BF13CC3-8352-44EB-9289-EEDA10F0A086}" srcOrd="0" destOrd="0" presId="urn:microsoft.com/office/officeart/2018/2/layout/IconVerticalSolidList"/>
    <dgm:cxn modelId="{BACB69C8-D89C-4CB9-AAA6-CBF5D576DAC5}" type="presParOf" srcId="{2BF13CC3-8352-44EB-9289-EEDA10F0A086}" destId="{58175700-6018-4CBD-9FA6-5D902A5D9721}" srcOrd="0" destOrd="0" presId="urn:microsoft.com/office/officeart/2018/2/layout/IconVerticalSolidList"/>
    <dgm:cxn modelId="{8A6A0036-8ACA-48D6-BFDA-1B180610D72B}" type="presParOf" srcId="{2BF13CC3-8352-44EB-9289-EEDA10F0A086}" destId="{5FAFC0F6-9F33-4D14-9BF8-69EB27FB519E}" srcOrd="1" destOrd="0" presId="urn:microsoft.com/office/officeart/2018/2/layout/IconVerticalSolidList"/>
    <dgm:cxn modelId="{84376342-A6FB-43AF-82CA-1A60968B697E}" type="presParOf" srcId="{2BF13CC3-8352-44EB-9289-EEDA10F0A086}" destId="{AC964F03-2297-4C44-9BF3-54456CD9343A}" srcOrd="2" destOrd="0" presId="urn:microsoft.com/office/officeart/2018/2/layout/IconVerticalSolidList"/>
    <dgm:cxn modelId="{46228F9B-9717-4F9E-B4E2-F76219ADC26F}" type="presParOf" srcId="{2BF13CC3-8352-44EB-9289-EEDA10F0A086}" destId="{C599F3B2-3DD5-4965-9B9E-F0E7A3C75F6E}" srcOrd="3" destOrd="0" presId="urn:microsoft.com/office/officeart/2018/2/layout/IconVerticalSolidList"/>
    <dgm:cxn modelId="{4C710658-5D94-4922-8F92-43EF90B7E850}" type="presParOf" srcId="{33B87A9A-354C-47D7-98F3-C4065BF0311C}" destId="{064F9FB4-C663-4007-9BD1-F72FA0020D29}" srcOrd="1" destOrd="0" presId="urn:microsoft.com/office/officeart/2018/2/layout/IconVerticalSolidList"/>
    <dgm:cxn modelId="{A3C20E9B-4235-4D01-8A07-90FD5F74DA66}" type="presParOf" srcId="{33B87A9A-354C-47D7-98F3-C4065BF0311C}" destId="{533A4EF3-06BB-4B83-A6A0-1DA6E1ACDAB3}" srcOrd="2" destOrd="0" presId="urn:microsoft.com/office/officeart/2018/2/layout/IconVerticalSolidList"/>
    <dgm:cxn modelId="{A1998226-2C79-45BC-84B1-492B6309D491}" type="presParOf" srcId="{533A4EF3-06BB-4B83-A6A0-1DA6E1ACDAB3}" destId="{0F7579BE-E458-47B3-A430-89181EBC1464}" srcOrd="0" destOrd="0" presId="urn:microsoft.com/office/officeart/2018/2/layout/IconVerticalSolidList"/>
    <dgm:cxn modelId="{BD401AC2-1AD3-4A41-9CF0-E56886348004}" type="presParOf" srcId="{533A4EF3-06BB-4B83-A6A0-1DA6E1ACDAB3}" destId="{BFC58602-31B3-4923-8BD8-55159FBC9265}" srcOrd="1" destOrd="0" presId="urn:microsoft.com/office/officeart/2018/2/layout/IconVerticalSolidList"/>
    <dgm:cxn modelId="{B7AC9A1E-4152-43D7-9E1E-9604041892D1}" type="presParOf" srcId="{533A4EF3-06BB-4B83-A6A0-1DA6E1ACDAB3}" destId="{317853E9-5122-44D2-9EEE-3D0F0D10BD4E}" srcOrd="2" destOrd="0" presId="urn:microsoft.com/office/officeart/2018/2/layout/IconVerticalSolidList"/>
    <dgm:cxn modelId="{ED137FB4-48A8-4981-A878-3FC5966E8330}" type="presParOf" srcId="{533A4EF3-06BB-4B83-A6A0-1DA6E1ACDAB3}" destId="{A5CEB237-8EA4-465B-8FD6-80380EA2969C}" srcOrd="3" destOrd="0" presId="urn:microsoft.com/office/officeart/2018/2/layout/IconVerticalSolidList"/>
    <dgm:cxn modelId="{9A7852F7-6295-4ED9-A756-3E9B46B31114}" type="presParOf" srcId="{33B87A9A-354C-47D7-98F3-C4065BF0311C}" destId="{EE8D3FF7-EB83-40F8-ACE3-1E6E8B327240}" srcOrd="3" destOrd="0" presId="urn:microsoft.com/office/officeart/2018/2/layout/IconVerticalSolidList"/>
    <dgm:cxn modelId="{0DC39D2B-1FF9-4B09-A6E9-EEFE6FB4E212}" type="presParOf" srcId="{33B87A9A-354C-47D7-98F3-C4065BF0311C}" destId="{5BC16A7C-25AE-4A69-B7A7-A6688C69DEBD}" srcOrd="4" destOrd="0" presId="urn:microsoft.com/office/officeart/2018/2/layout/IconVerticalSolidList"/>
    <dgm:cxn modelId="{4CE49E60-4E7D-42CE-9619-4B8638BF0955}" type="presParOf" srcId="{5BC16A7C-25AE-4A69-B7A7-A6688C69DEBD}" destId="{8C6D21BB-8B13-4EE7-AB67-5DD798FCA3F4}" srcOrd="0" destOrd="0" presId="urn:microsoft.com/office/officeart/2018/2/layout/IconVerticalSolidList"/>
    <dgm:cxn modelId="{37B4F2C1-1D69-4881-835C-F78AC468B84E}" type="presParOf" srcId="{5BC16A7C-25AE-4A69-B7A7-A6688C69DEBD}" destId="{CDFAA0AB-39DB-4047-848B-8E5297FF0BB6}" srcOrd="1" destOrd="0" presId="urn:microsoft.com/office/officeart/2018/2/layout/IconVerticalSolidList"/>
    <dgm:cxn modelId="{6500ABC8-75AF-47A8-AF9D-E44163B39841}" type="presParOf" srcId="{5BC16A7C-25AE-4A69-B7A7-A6688C69DEBD}" destId="{29BBD139-0445-4FF8-AC24-6D86AF153EBE}" srcOrd="2" destOrd="0" presId="urn:microsoft.com/office/officeart/2018/2/layout/IconVerticalSolidList"/>
    <dgm:cxn modelId="{DF872F4D-75CC-4D26-B85D-58A100A262D8}" type="presParOf" srcId="{5BC16A7C-25AE-4A69-B7A7-A6688C69DEBD}" destId="{D5492443-929F-4301-8DF2-D018773FE2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108C8E-DF15-4DA4-BE28-4E609922E6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B56B02-E242-43BA-BF0A-243167A675B0}">
      <dgm:prSet/>
      <dgm:spPr/>
      <dgm:t>
        <a:bodyPr/>
        <a:lstStyle/>
        <a:p>
          <a:r>
            <a:rPr lang="en-US"/>
            <a:t>Use Automated Scheduling Tools: Use automated scheduling tools, such as PagerDuty or Opsgenie, to manage pager rotation schedules and alert team members of their on-call duties.</a:t>
          </a:r>
        </a:p>
      </dgm:t>
    </dgm:pt>
    <dgm:pt modelId="{DCC2DB71-A81B-4EB5-8C97-64FBC74EC504}" type="parTrans" cxnId="{4D7D6616-AE95-4A96-8975-7A5A2ADF7184}">
      <dgm:prSet/>
      <dgm:spPr/>
      <dgm:t>
        <a:bodyPr/>
        <a:lstStyle/>
        <a:p>
          <a:endParaRPr lang="en-US"/>
        </a:p>
      </dgm:t>
    </dgm:pt>
    <dgm:pt modelId="{0AA43700-110A-435B-BAC8-51D7A20D9257}" type="sibTrans" cxnId="{4D7D6616-AE95-4A96-8975-7A5A2ADF7184}">
      <dgm:prSet/>
      <dgm:spPr/>
      <dgm:t>
        <a:bodyPr/>
        <a:lstStyle/>
        <a:p>
          <a:endParaRPr lang="en-US"/>
        </a:p>
      </dgm:t>
    </dgm:pt>
    <dgm:pt modelId="{E0A05C48-A0DE-4897-B5B6-C27DBE575214}">
      <dgm:prSet/>
      <dgm:spPr/>
      <dgm:t>
        <a:bodyPr/>
        <a:lstStyle/>
        <a:p>
          <a:r>
            <a:rPr lang="en-US"/>
            <a:t>Integrate with Incident Management Tools: Integrate pager rotation tools with incident management tools, such as JIRA or Splunk, to streamline incident management and resolution</a:t>
          </a:r>
        </a:p>
      </dgm:t>
    </dgm:pt>
    <dgm:pt modelId="{AF028418-AD6D-4DF6-B9ED-E87868812398}" type="parTrans" cxnId="{8EA5392B-0427-4838-A87A-74FB2FC08CF3}">
      <dgm:prSet/>
      <dgm:spPr/>
      <dgm:t>
        <a:bodyPr/>
        <a:lstStyle/>
        <a:p>
          <a:endParaRPr lang="en-US"/>
        </a:p>
      </dgm:t>
    </dgm:pt>
    <dgm:pt modelId="{AFE3E352-0FC7-453E-867E-5AA2F9EA917D}" type="sibTrans" cxnId="{8EA5392B-0427-4838-A87A-74FB2FC08CF3}">
      <dgm:prSet/>
      <dgm:spPr/>
      <dgm:t>
        <a:bodyPr/>
        <a:lstStyle/>
        <a:p>
          <a:endParaRPr lang="en-US"/>
        </a:p>
      </dgm:t>
    </dgm:pt>
    <dgm:pt modelId="{B5585A39-8094-4C68-AA70-84CFB9DFC506}" type="pres">
      <dgm:prSet presAssocID="{BC108C8E-DF15-4DA4-BE28-4E609922E61C}" presName="root" presStyleCnt="0">
        <dgm:presLayoutVars>
          <dgm:dir/>
          <dgm:resizeHandles val="exact"/>
        </dgm:presLayoutVars>
      </dgm:prSet>
      <dgm:spPr/>
    </dgm:pt>
    <dgm:pt modelId="{F3927220-0BE4-4BBE-BF29-17C63C686F4E}" type="pres">
      <dgm:prSet presAssocID="{66B56B02-E242-43BA-BF0A-243167A675B0}" presName="compNode" presStyleCnt="0"/>
      <dgm:spPr/>
    </dgm:pt>
    <dgm:pt modelId="{753146C6-67E4-46DA-AE7E-97DECB573A5E}" type="pres">
      <dgm:prSet presAssocID="{66B56B02-E242-43BA-BF0A-243167A675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08BB7C3-670E-4CC1-8956-7E14F288F903}" type="pres">
      <dgm:prSet presAssocID="{66B56B02-E242-43BA-BF0A-243167A675B0}" presName="spaceRect" presStyleCnt="0"/>
      <dgm:spPr/>
    </dgm:pt>
    <dgm:pt modelId="{B32F0019-E9C6-46BD-812B-6423AF6FC30F}" type="pres">
      <dgm:prSet presAssocID="{66B56B02-E242-43BA-BF0A-243167A675B0}" presName="textRect" presStyleLbl="revTx" presStyleIdx="0" presStyleCnt="2">
        <dgm:presLayoutVars>
          <dgm:chMax val="1"/>
          <dgm:chPref val="1"/>
        </dgm:presLayoutVars>
      </dgm:prSet>
      <dgm:spPr/>
    </dgm:pt>
    <dgm:pt modelId="{3637D63F-CB4E-424C-A1CD-01FA57817F3C}" type="pres">
      <dgm:prSet presAssocID="{0AA43700-110A-435B-BAC8-51D7A20D9257}" presName="sibTrans" presStyleCnt="0"/>
      <dgm:spPr/>
    </dgm:pt>
    <dgm:pt modelId="{7190BBE2-E2D4-4483-8D59-91783DF50B4F}" type="pres">
      <dgm:prSet presAssocID="{E0A05C48-A0DE-4897-B5B6-C27DBE575214}" presName="compNode" presStyleCnt="0"/>
      <dgm:spPr/>
    </dgm:pt>
    <dgm:pt modelId="{39F453C3-1DF4-47AE-9E02-57C92CE56405}" type="pres">
      <dgm:prSet presAssocID="{E0A05C48-A0DE-4897-B5B6-C27DBE5752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99E537-7D89-45AA-817C-5D4BCE231130}" type="pres">
      <dgm:prSet presAssocID="{E0A05C48-A0DE-4897-B5B6-C27DBE575214}" presName="spaceRect" presStyleCnt="0"/>
      <dgm:spPr/>
    </dgm:pt>
    <dgm:pt modelId="{C030CF18-5CA6-427C-8090-1BE96E6E55DD}" type="pres">
      <dgm:prSet presAssocID="{E0A05C48-A0DE-4897-B5B6-C27DBE5752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3DC115-FC9C-4AB8-894D-A5530999DC7A}" type="presOf" srcId="{66B56B02-E242-43BA-BF0A-243167A675B0}" destId="{B32F0019-E9C6-46BD-812B-6423AF6FC30F}" srcOrd="0" destOrd="0" presId="urn:microsoft.com/office/officeart/2018/2/layout/IconLabelList"/>
    <dgm:cxn modelId="{4D7D6616-AE95-4A96-8975-7A5A2ADF7184}" srcId="{BC108C8E-DF15-4DA4-BE28-4E609922E61C}" destId="{66B56B02-E242-43BA-BF0A-243167A675B0}" srcOrd="0" destOrd="0" parTransId="{DCC2DB71-A81B-4EB5-8C97-64FBC74EC504}" sibTransId="{0AA43700-110A-435B-BAC8-51D7A20D9257}"/>
    <dgm:cxn modelId="{8EA5392B-0427-4838-A87A-74FB2FC08CF3}" srcId="{BC108C8E-DF15-4DA4-BE28-4E609922E61C}" destId="{E0A05C48-A0DE-4897-B5B6-C27DBE575214}" srcOrd="1" destOrd="0" parTransId="{AF028418-AD6D-4DF6-B9ED-E87868812398}" sibTransId="{AFE3E352-0FC7-453E-867E-5AA2F9EA917D}"/>
    <dgm:cxn modelId="{39057693-6E35-457A-A493-001B0255F2D2}" type="presOf" srcId="{BC108C8E-DF15-4DA4-BE28-4E609922E61C}" destId="{B5585A39-8094-4C68-AA70-84CFB9DFC506}" srcOrd="0" destOrd="0" presId="urn:microsoft.com/office/officeart/2018/2/layout/IconLabelList"/>
    <dgm:cxn modelId="{ED378FA9-B895-4F98-9DB1-9465468C74F3}" type="presOf" srcId="{E0A05C48-A0DE-4897-B5B6-C27DBE575214}" destId="{C030CF18-5CA6-427C-8090-1BE96E6E55DD}" srcOrd="0" destOrd="0" presId="urn:microsoft.com/office/officeart/2018/2/layout/IconLabelList"/>
    <dgm:cxn modelId="{1B38D7A7-89C8-466D-A942-A3AB4B602384}" type="presParOf" srcId="{B5585A39-8094-4C68-AA70-84CFB9DFC506}" destId="{F3927220-0BE4-4BBE-BF29-17C63C686F4E}" srcOrd="0" destOrd="0" presId="urn:microsoft.com/office/officeart/2018/2/layout/IconLabelList"/>
    <dgm:cxn modelId="{6F4C69AB-61F7-4DFD-AEC7-FA29D01B93EE}" type="presParOf" srcId="{F3927220-0BE4-4BBE-BF29-17C63C686F4E}" destId="{753146C6-67E4-46DA-AE7E-97DECB573A5E}" srcOrd="0" destOrd="0" presId="urn:microsoft.com/office/officeart/2018/2/layout/IconLabelList"/>
    <dgm:cxn modelId="{4E160190-F85E-4511-8D7C-4DA0A31DFA4D}" type="presParOf" srcId="{F3927220-0BE4-4BBE-BF29-17C63C686F4E}" destId="{208BB7C3-670E-4CC1-8956-7E14F288F903}" srcOrd="1" destOrd="0" presId="urn:microsoft.com/office/officeart/2018/2/layout/IconLabelList"/>
    <dgm:cxn modelId="{9D964FCB-AF0B-48F7-9C86-83E8230EE65E}" type="presParOf" srcId="{F3927220-0BE4-4BBE-BF29-17C63C686F4E}" destId="{B32F0019-E9C6-46BD-812B-6423AF6FC30F}" srcOrd="2" destOrd="0" presId="urn:microsoft.com/office/officeart/2018/2/layout/IconLabelList"/>
    <dgm:cxn modelId="{65D9C58F-643D-41DD-944A-26BF56430DCE}" type="presParOf" srcId="{B5585A39-8094-4C68-AA70-84CFB9DFC506}" destId="{3637D63F-CB4E-424C-A1CD-01FA57817F3C}" srcOrd="1" destOrd="0" presId="urn:microsoft.com/office/officeart/2018/2/layout/IconLabelList"/>
    <dgm:cxn modelId="{ED9FB122-1DE5-46FE-B0A0-2C294B52FEA7}" type="presParOf" srcId="{B5585A39-8094-4C68-AA70-84CFB9DFC506}" destId="{7190BBE2-E2D4-4483-8D59-91783DF50B4F}" srcOrd="2" destOrd="0" presId="urn:microsoft.com/office/officeart/2018/2/layout/IconLabelList"/>
    <dgm:cxn modelId="{7F4DC0B6-D881-4D95-9781-01F5F69E29A8}" type="presParOf" srcId="{7190BBE2-E2D4-4483-8D59-91783DF50B4F}" destId="{39F453C3-1DF4-47AE-9E02-57C92CE56405}" srcOrd="0" destOrd="0" presId="urn:microsoft.com/office/officeart/2018/2/layout/IconLabelList"/>
    <dgm:cxn modelId="{655058DE-F505-4EAF-96E9-D858730B04B3}" type="presParOf" srcId="{7190BBE2-E2D4-4483-8D59-91783DF50B4F}" destId="{8999E537-7D89-45AA-817C-5D4BCE231130}" srcOrd="1" destOrd="0" presId="urn:microsoft.com/office/officeart/2018/2/layout/IconLabelList"/>
    <dgm:cxn modelId="{AA6DDF46-C4B0-4AE5-A13F-CD23618EB1AC}" type="presParOf" srcId="{7190BBE2-E2D4-4483-8D59-91783DF50B4F}" destId="{C030CF18-5CA6-427C-8090-1BE96E6E55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A63C8-DE1E-4966-8AD0-DD2B0D93070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F6A91-D80B-44BD-87CE-52CFE8ACACA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Pager rotation duties, also known as on-call rotations, refer to the practice of assigning team members to be on call to handle critical system issues outside of regular working hours.</a:t>
          </a:r>
        </a:p>
      </dsp:txBody>
      <dsp:txXfrm>
        <a:off x="608661" y="692298"/>
        <a:ext cx="4508047" cy="2799040"/>
      </dsp:txXfrm>
    </dsp:sp>
    <dsp:sp modelId="{7D667E92-F782-402B-8BE5-8115A115E867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40CC7-C002-467B-94B1-44624D8666F1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 the DevOps model, pager rotation duties play a crucial role in ensuring the reliability and availability of systems and services.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F0EB9-9813-4866-BDBA-BA1807288BDF}">
      <dsp:nvSpPr>
        <dsp:cNvPr id="0" name=""/>
        <dsp:cNvSpPr/>
      </dsp:nvSpPr>
      <dsp:spPr>
        <a:xfrm>
          <a:off x="0" y="30707"/>
          <a:ext cx="10927829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Encourages shared responsibility and ownership among team members</a:t>
          </a:r>
        </a:p>
      </dsp:txBody>
      <dsp:txXfrm>
        <a:off x="32384" y="63091"/>
        <a:ext cx="10863061" cy="598621"/>
      </dsp:txXfrm>
    </dsp:sp>
    <dsp:sp modelId="{A5B9DFE6-CC5B-42C9-89D8-2C1C8ABB156C}">
      <dsp:nvSpPr>
        <dsp:cNvPr id="0" name=""/>
        <dsp:cNvSpPr/>
      </dsp:nvSpPr>
      <dsp:spPr>
        <a:xfrm>
          <a:off x="0" y="771857"/>
          <a:ext cx="10927829" cy="6633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Fosters a culture of collaboration and communication</a:t>
          </a:r>
        </a:p>
      </dsp:txBody>
      <dsp:txXfrm>
        <a:off x="32384" y="804241"/>
        <a:ext cx="10863061" cy="598621"/>
      </dsp:txXfrm>
    </dsp:sp>
    <dsp:sp modelId="{F60D2C8B-3C0A-4EBF-8FF6-23F957F47D0F}">
      <dsp:nvSpPr>
        <dsp:cNvPr id="0" name=""/>
        <dsp:cNvSpPr/>
      </dsp:nvSpPr>
      <dsp:spPr>
        <a:xfrm>
          <a:off x="0" y="1513007"/>
          <a:ext cx="10927829" cy="66338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Improves problem-solving skills and knowledge sharing</a:t>
          </a:r>
        </a:p>
      </dsp:txBody>
      <dsp:txXfrm>
        <a:off x="32384" y="1545391"/>
        <a:ext cx="10863061" cy="598621"/>
      </dsp:txXfrm>
    </dsp:sp>
    <dsp:sp modelId="{C0E59753-924F-4802-BCE4-5CAA4626C0B1}">
      <dsp:nvSpPr>
        <dsp:cNvPr id="0" name=""/>
        <dsp:cNvSpPr/>
      </dsp:nvSpPr>
      <dsp:spPr>
        <a:xfrm>
          <a:off x="0" y="2254157"/>
          <a:ext cx="10927829" cy="6633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Enhances system reliability and availability</a:t>
          </a:r>
        </a:p>
      </dsp:txBody>
      <dsp:txXfrm>
        <a:off x="32384" y="2286541"/>
        <a:ext cx="10863061" cy="598621"/>
      </dsp:txXfrm>
    </dsp:sp>
    <dsp:sp modelId="{6ADD40F3-6B6E-4381-BB5A-4FB4C325D7B0}">
      <dsp:nvSpPr>
        <dsp:cNvPr id="0" name=""/>
        <dsp:cNvSpPr/>
      </dsp:nvSpPr>
      <dsp:spPr>
        <a:xfrm>
          <a:off x="0" y="2995307"/>
          <a:ext cx="10927829" cy="66338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Reduces burnout and improves work-life balance</a:t>
          </a:r>
        </a:p>
      </dsp:txBody>
      <dsp:txXfrm>
        <a:off x="32384" y="3027691"/>
        <a:ext cx="10863061" cy="598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46270-0C8D-46BA-AAC7-379E7FADCD42}">
      <dsp:nvSpPr>
        <dsp:cNvPr id="0" name=""/>
        <dsp:cNvSpPr/>
      </dsp:nvSpPr>
      <dsp:spPr>
        <a:xfrm>
          <a:off x="2185565" y="1934"/>
          <a:ext cx="8742263" cy="10021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Define Clear Roles and Responsibilities: Clearly define the roles and responsibilities of the on-call team member, including incident management, escalation procedures, and communication protocols.</a:t>
          </a:r>
        </a:p>
      </dsp:txBody>
      <dsp:txXfrm>
        <a:off x="2185565" y="1934"/>
        <a:ext cx="8742263" cy="1002137"/>
      </dsp:txXfrm>
    </dsp:sp>
    <dsp:sp modelId="{E154F2B6-33F9-4D3C-9822-285CC050A75C}">
      <dsp:nvSpPr>
        <dsp:cNvPr id="0" name=""/>
        <dsp:cNvSpPr/>
      </dsp:nvSpPr>
      <dsp:spPr>
        <a:xfrm>
          <a:off x="0" y="1934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</a:t>
          </a:r>
        </a:p>
      </dsp:txBody>
      <dsp:txXfrm>
        <a:off x="0" y="1934"/>
        <a:ext cx="2185565" cy="1002137"/>
      </dsp:txXfrm>
    </dsp:sp>
    <dsp:sp modelId="{EEAFD7C6-B43D-4D98-B380-75F28D21EE74}">
      <dsp:nvSpPr>
        <dsp:cNvPr id="0" name=""/>
        <dsp:cNvSpPr/>
      </dsp:nvSpPr>
      <dsp:spPr>
        <a:xfrm>
          <a:off x="2185565" y="1064200"/>
          <a:ext cx="8742263" cy="1002137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Establish a Fair Rotation Schedule: Establish a fair and rotating schedule that ensures each team member has an equal share of on-call duties.</a:t>
          </a:r>
        </a:p>
      </dsp:txBody>
      <dsp:txXfrm>
        <a:off x="2185565" y="1064200"/>
        <a:ext cx="8742263" cy="1002137"/>
      </dsp:txXfrm>
    </dsp:sp>
    <dsp:sp modelId="{60EDC9C4-5B9D-42BB-8985-A2D9D020B307}">
      <dsp:nvSpPr>
        <dsp:cNvPr id="0" name=""/>
        <dsp:cNvSpPr/>
      </dsp:nvSpPr>
      <dsp:spPr>
        <a:xfrm>
          <a:off x="0" y="1064200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Establish</a:t>
          </a:r>
        </a:p>
      </dsp:txBody>
      <dsp:txXfrm>
        <a:off x="0" y="1064200"/>
        <a:ext cx="2185565" cy="1002137"/>
      </dsp:txXfrm>
    </dsp:sp>
    <dsp:sp modelId="{25D48E2F-2E17-4EB5-BCCB-15E6D137B28A}">
      <dsp:nvSpPr>
        <dsp:cNvPr id="0" name=""/>
        <dsp:cNvSpPr/>
      </dsp:nvSpPr>
      <dsp:spPr>
        <a:xfrm>
          <a:off x="2185565" y="2126466"/>
          <a:ext cx="8742263" cy="1002137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 Adequate Training and Resources: Provide team members with adequate training and resources to handle on-call duties effectively.</a:t>
          </a:r>
        </a:p>
      </dsp:txBody>
      <dsp:txXfrm>
        <a:off x="2185565" y="2126466"/>
        <a:ext cx="8742263" cy="1002137"/>
      </dsp:txXfrm>
    </dsp:sp>
    <dsp:sp modelId="{FC6866CE-55E4-4C70-AFE9-50746BF895B2}">
      <dsp:nvSpPr>
        <dsp:cNvPr id="0" name=""/>
        <dsp:cNvSpPr/>
      </dsp:nvSpPr>
      <dsp:spPr>
        <a:xfrm>
          <a:off x="0" y="2126466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</a:t>
          </a:r>
        </a:p>
      </dsp:txBody>
      <dsp:txXfrm>
        <a:off x="0" y="2126466"/>
        <a:ext cx="2185565" cy="1002137"/>
      </dsp:txXfrm>
    </dsp:sp>
    <dsp:sp modelId="{332D6D6A-6BE3-485B-86A1-881A30AF7B65}">
      <dsp:nvSpPr>
        <dsp:cNvPr id="0" name=""/>
        <dsp:cNvSpPr/>
      </dsp:nvSpPr>
      <dsp:spPr>
        <a:xfrm>
          <a:off x="2185565" y="3188732"/>
          <a:ext cx="8742263" cy="1002137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624" tIns="254543" rIns="169624" bIns="2545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Conduct Regular Handovers: Conduct regular handovers between on-call team members to ensure a smooth transition and knowledge transfer.</a:t>
          </a:r>
        </a:p>
      </dsp:txBody>
      <dsp:txXfrm>
        <a:off x="2185565" y="3188732"/>
        <a:ext cx="8742263" cy="1002137"/>
      </dsp:txXfrm>
    </dsp:sp>
    <dsp:sp modelId="{562E0044-C17E-45AE-833F-9E1C683BCCD2}">
      <dsp:nvSpPr>
        <dsp:cNvPr id="0" name=""/>
        <dsp:cNvSpPr/>
      </dsp:nvSpPr>
      <dsp:spPr>
        <a:xfrm>
          <a:off x="0" y="3188732"/>
          <a:ext cx="2185565" cy="10021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53" tIns="98989" rIns="115653" bIns="989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Conduct</a:t>
          </a:r>
        </a:p>
      </dsp:txBody>
      <dsp:txXfrm>
        <a:off x="0" y="3188732"/>
        <a:ext cx="2185565" cy="1002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75700-6018-4CBD-9FA6-5D902A5D9721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FC0F6-9F33-4D14-9BF8-69EB27FB519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9F3B2-3DD5-4965-9B9E-F0E7A3C75F6E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Establish a Communication Plan: Establish a communication plan that outlines how team members will communicate during an incident, including incident reporting, escalation, and resolution.</a:t>
          </a:r>
        </a:p>
      </dsp:txBody>
      <dsp:txXfrm>
        <a:off x="1437631" y="531"/>
        <a:ext cx="9077968" cy="1244702"/>
      </dsp:txXfrm>
    </dsp:sp>
    <dsp:sp modelId="{0F7579BE-E458-47B3-A430-89181EBC146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8602-31B3-4923-8BD8-55159FBC926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EB237-8EA4-465B-8FD6-80380EA2969C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Collaboration Tools: Use collaboration tools, such as chat platforms and incident management software, to facilitate communication and collaboration during incidents.</a:t>
          </a:r>
        </a:p>
      </dsp:txBody>
      <dsp:txXfrm>
        <a:off x="1437631" y="1556410"/>
        <a:ext cx="9077968" cy="1244702"/>
      </dsp:txXfrm>
    </dsp:sp>
    <dsp:sp modelId="{8C6D21BB-8B13-4EE7-AB67-5DD798FCA3F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AA0AB-39DB-4047-848B-8E5297FF0BB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92443-929F-4301-8DF2-D018773FE23D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Conduct Post-Incident Reviews: Conduct post-incident reviews to identify areas for improvement and document lessons learned.</a:t>
          </a:r>
        </a:p>
      </dsp:txBody>
      <dsp:txXfrm>
        <a:off x="1437631" y="3112289"/>
        <a:ext cx="9077968" cy="12447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146C6-67E4-46DA-AE7E-97DECB573A5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F0019-E9C6-46BD-812B-6423AF6FC30F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Automated Scheduling Tools: Use automated scheduling tools, such as PagerDuty or Opsgenie, to manage pager rotation schedules and alert team members of their on-call duties.</a:t>
          </a:r>
        </a:p>
      </dsp:txBody>
      <dsp:txXfrm>
        <a:off x="765914" y="2943510"/>
        <a:ext cx="4320000" cy="720000"/>
      </dsp:txXfrm>
    </dsp:sp>
    <dsp:sp modelId="{39F453C3-1DF4-47AE-9E02-57C92CE5640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0CF18-5CA6-427C-8090-1BE96E6E55DD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Integrate with Incident Management Tools: Integrate pager rotation tools with incident management tools, such as JIRA or Splunk, to streamline incident management and resolution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Pager Rotation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Kenneth Smith </a:t>
            </a:r>
            <a:endParaRPr lang="en-US"/>
          </a:p>
          <a:p>
            <a:pPr algn="l"/>
            <a:r>
              <a:rPr lang="en-US"/>
              <a:t>Module 7</a:t>
            </a:r>
          </a:p>
          <a:p>
            <a:pPr algn="l"/>
            <a:r>
              <a:rPr lang="en-US" dirty="0"/>
              <a:t>2-13-2025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D8D5-9F39-07A0-18A0-216B8D0F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0B53-2E87-DCFE-C22B-35A73B351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>
                <a:ea typeface="+mn-lt"/>
                <a:cs typeface="+mn-lt"/>
              </a:rPr>
              <a:t>PagerDuty. (n.d.). On-call handbook. Retrieved from &lt;https://www.pagerduty.com/resources/on-call-handbook/&gt;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 dirty="0" err="1">
                <a:ea typeface="+mn-lt"/>
                <a:cs typeface="+mn-lt"/>
              </a:rPr>
              <a:t>VictorOps</a:t>
            </a:r>
            <a:r>
              <a:rPr lang="en-US" dirty="0">
                <a:ea typeface="+mn-lt"/>
                <a:cs typeface="+mn-lt"/>
              </a:rPr>
              <a:t>. (n.d.). On-call guide. Retrieved from &lt;https://victorops.com/resources/oncall-guide/&gt;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3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0F075-DE74-3692-F254-624A5873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AFD519C-C7E4-0972-266C-5D1597D75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0112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50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A483E-A440-51B0-AFA0-58EE7F3E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Benefits of Pager Rotation Duties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5E030CA-DDBA-12B0-B130-7B6EBA055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90088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787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19E65-FB3C-2383-76C7-3C4F28D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Best Practices for Pager Rotation Duties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2EFADCBB-FFE1-06FA-4C2B-4FF19C900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0256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87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D1204-59EE-36EF-921D-362F56CC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Effective Communication and Collaboration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903D5-4CAB-439B-D0E5-F0F3B9CC7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2442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050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CFB45-4798-5894-456E-10EBCEA6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Pager Rotation Scheduling and Tools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FEA296-A832-933D-D5F6-806114E52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1922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287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CBFCFCFB-0BBB-7C6C-2551-77C612AA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71" r="6474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EAD50-EF54-0861-EA74-267ADF69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Resource 1 PagerDuty's On-Call Handbook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A896-28F3-20A4-0763-386B7684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PagerDuty's On-Call Handbook provides best practices and guidelines for on-call management, including pager rotation duties, incident management, and communication protocols.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395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D46998D9-544F-1579-B9AA-66453EF760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396" r="6981" b="-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B53AF-32AD-E516-33C0-BA2239D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Resource 2 VictorOps' On-Call Guide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AE3D-3E79-5878-9D3C-9A351D431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VictorOps' On-Call Guide provides practical advice and strategies for effective on-call management, including pager rotation duties, communication, and collaboration.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4217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2171B-8157-0614-19D2-EE2BA1DE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Challenges and Considerations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4859-0848-98AC-DC0C-9082C3D2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Burnout and Fatigue: Pager rotation duties can lead to burnout and fatigue if not managed effectively.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Lack of Resources and Support: Lack of resources and support can hinder the effectiveness of pager rotation duties.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Balancing On-Call Duties with Regular Work: Balancing on-call duties with regular work responsibilities can be challengin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D13E0-7ED0-8087-7FED-6283B2A8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77" r="43470" b="6249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84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Pager Rotation</vt:lpstr>
      <vt:lpstr>Introduction</vt:lpstr>
      <vt:lpstr>Benefits of Pager Rotation Duties</vt:lpstr>
      <vt:lpstr>Best Practices for Pager Rotation Duties</vt:lpstr>
      <vt:lpstr>Effective Communication and Collaboration</vt:lpstr>
      <vt:lpstr>Pager Rotation Scheduling and Tools</vt:lpstr>
      <vt:lpstr>Resource 1 PagerDuty's On-Call Handbook</vt:lpstr>
      <vt:lpstr>Resource 2 VictorOps' On-Call Guide</vt:lpstr>
      <vt:lpstr>Challenges and Considerations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89</cp:revision>
  <dcterms:created xsi:type="dcterms:W3CDTF">2025-02-14T01:40:21Z</dcterms:created>
  <dcterms:modified xsi:type="dcterms:W3CDTF">2025-02-16T00:26:43Z</dcterms:modified>
</cp:coreProperties>
</file>