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2"/>
  </p:notesMasterIdLst>
  <p:handoutMasterIdLst>
    <p:handoutMasterId r:id="rId13"/>
  </p:handoutMasterIdLst>
  <p:sldIdLst>
    <p:sldId id="261" r:id="rId5"/>
    <p:sldId id="273" r:id="rId6"/>
    <p:sldId id="280" r:id="rId7"/>
    <p:sldId id="287" r:id="rId8"/>
    <p:sldId id="288" r:id="rId9"/>
    <p:sldId id="286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2/24/2024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56E5C-2A95-A6F3-D077-841C4A67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257A76-0B97-3643-60D2-B57830EA8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C1707-D9D3-D158-201F-74959EB91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7FAFF-0FAD-14DC-5A32-19355761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398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EE931-F1C8-B2E9-D2BD-EE444B51F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22B249-732B-126E-3E87-AAF3576BD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76C40-A340-8B99-C934-1824AB243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313DC-84CB-8C56-8B12-C5E82144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122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BF6E5-552B-A18E-6EF1-F101C39BC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3B015-2A65-E9F0-9DA8-E31A67525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16A69B-8A95-B56F-A8C5-482E59A9A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5798-DB60-1E0E-5117-A083F6249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43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Profile </a:t>
            </a:r>
            <a:r>
              <a:rPr lang="en-US" dirty="0" err="1"/>
              <a:t>.net</a:t>
            </a:r>
            <a:r>
              <a:rPr lang="en-US" dirty="0"/>
              <a:t> apps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 Tucker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will cover	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  <a:p>
            <a:r>
              <a:rPr lang="en-US" dirty="0"/>
              <a:t>Visual Studio profiler	</a:t>
            </a:r>
          </a:p>
          <a:p>
            <a:r>
              <a:rPr lang="en-US" dirty="0"/>
              <a:t>Code analysis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 will talk about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your app performance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What can we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Avoid exceptions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Caching where it makes sense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the right </a:t>
            </a:r>
            <a:r>
              <a:rPr lang="en-US" dirty="0" err="1"/>
              <a:t>linq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B0BE-0EA1-5A39-6A00-101190BB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CD75A1-DAC3-B3E0-0E3D-8A6DD8DF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D0CB4D2-9306-66D6-A6D1-DC0A27A1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3FEC1F0-0D83-EB48-632C-397C7529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benchmarking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4D210E0-8403-F372-EAFE-B282568C2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A4F1-EC5B-22ED-4516-E069577B1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41B6B88-E7E0-BFE8-E054-39D53C035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D22CF0-EA2B-FB71-A7DC-D7EC83AE4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90523DB-D36C-9DA0-FE9F-74C8F56A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Profile tools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8DFEF6-A730-BB2F-E568-CE645AB18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3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Monitoring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2593-3BBA-007A-197B-01B307FDB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1F4A2E6-DAAE-7784-F48D-F4319EF5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/>
          <a:p>
            <a:r>
              <a:rPr lang="en-US" dirty="0"/>
              <a:t>Monitoring	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51D8C5-DE0C-88A5-92EE-9A16D231A9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08741525-685F-B063-C6F7-496C1087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1" b="101"/>
          <a:stretch/>
        </p:blipFill>
        <p:spPr>
          <a:xfrm>
            <a:off x="0" y="0"/>
            <a:ext cx="8329613" cy="457200"/>
          </a:xfr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CB346-FF58-5D36-22F8-EA04229B92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76400"/>
            <a:ext cx="10837333" cy="424732"/>
          </a:xfrm>
        </p:spPr>
        <p:txBody>
          <a:bodyPr wrap="square">
            <a:normAutofit/>
          </a:bodyPr>
          <a:lstStyle/>
          <a:p>
            <a:r>
              <a:rPr lang="en-US" dirty="0"/>
              <a:t>Example dashboard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8B2AE5-576E-1472-AE7F-6A8690F5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384286"/>
            <a:ext cx="6019800" cy="366064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E2DAC-58BC-CCED-5FE4-DF95BF0BC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15809A81-9F8E-13C8-97BA-83688EF38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3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79</TotalTime>
  <Words>69</Words>
  <Application>Microsoft Office PowerPoint</Application>
  <PresentationFormat>Widescreen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ModernClassicBlock-3</vt:lpstr>
      <vt:lpstr>Profile .net apps </vt:lpstr>
      <vt:lpstr>Tools we will cover </vt:lpstr>
      <vt:lpstr>How to improve your app performance</vt:lpstr>
      <vt:lpstr>Look at benchmarking</vt:lpstr>
      <vt:lpstr>Look at Profile tools</vt:lpstr>
      <vt:lpstr>Look at Monitoring</vt:lpstr>
      <vt:lpstr>Monitoring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.net apps </dc:title>
  <dc:creator>Ken Tucker</dc:creator>
  <cp:lastModifiedBy>Ken Tucker</cp:lastModifiedBy>
  <cp:revision>1</cp:revision>
  <dcterms:created xsi:type="dcterms:W3CDTF">2024-02-24T13:49:40Z</dcterms:created>
  <dcterms:modified xsi:type="dcterms:W3CDTF">2024-02-24T15:09:14Z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