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0" d="100"/>
          <a:sy n="70" d="100"/>
        </p:scale>
        <p:origin x="1810"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3/10/2025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810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078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637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073337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3968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4647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3/10/2025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0073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6253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6139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3/10/2025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268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947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926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955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563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190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511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72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3/10/2025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4758914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xUnit v3</a:t>
            </a:r>
          </a:p>
        </p:txBody>
      </p:sp>
      <p:sp>
        <p:nvSpPr>
          <p:cNvPr id="3" name="Subtitle 2"/>
          <p:cNvSpPr>
            <a:spLocks noGrp="1"/>
          </p:cNvSpPr>
          <p:nvPr>
            <p:ph type="subTitle" idx="1"/>
          </p:nvPr>
        </p:nvSpPr>
        <p:spPr/>
        <p:txBody>
          <a:bodyPr/>
          <a:lstStyle/>
          <a:p>
            <a:r>
              <a:t>An Overview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xUnit v3 is the latest version of the popular xUnit testing framework for .NET. It provides a rich set of features for writing and running unit tests, making it easier for developers to ensure the quality and reliability of their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a:t>
            </a:r>
          </a:p>
        </p:txBody>
      </p:sp>
      <p:sp>
        <p:nvSpPr>
          <p:cNvPr id="3" name="Content Placeholder 2"/>
          <p:cNvSpPr>
            <a:spLocks noGrp="1"/>
          </p:cNvSpPr>
          <p:nvPr>
            <p:ph idx="1"/>
          </p:nvPr>
        </p:nvSpPr>
        <p:spPr/>
        <p:txBody>
          <a:bodyPr/>
          <a:lstStyle/>
          <a:p>
            <a:r>
              <a:t>- Support for parallel test execution</a:t>
            </a:r>
          </a:p>
          <a:p>
            <a:r>
              <a:t>- Improved performance and reliability</a:t>
            </a:r>
          </a:p>
          <a:p>
            <a:r>
              <a:t>- Enhanced support for data-driven tests</a:t>
            </a:r>
          </a:p>
          <a:p>
            <a:r>
              <a:t>- Integration with popular CI/CD tools</a:t>
            </a:r>
          </a:p>
          <a:p>
            <a:r>
              <a:t>- Extensible architecture for custom test runners and assertions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Getting Started</a:t>
            </a:r>
          </a:p>
        </p:txBody>
      </p:sp>
      <p:sp>
        <p:nvSpPr>
          <p:cNvPr id="3" name="Content Placeholder 2"/>
          <p:cNvSpPr>
            <a:spLocks noGrp="1"/>
          </p:cNvSpPr>
          <p:nvPr>
            <p:ph idx="1"/>
          </p:nvPr>
        </p:nvSpPr>
        <p:spPr/>
        <p:txBody>
          <a:bodyPr/>
          <a:lstStyle/>
          <a:p>
            <a:r>
              <a:t>To get started with xUnit v3, follow these steps:</a:t>
            </a:r>
          </a:p>
          <a:p>
            <a:r>
              <a:t>1. Install the xUnit v3 NuGet package</a:t>
            </a:r>
          </a:p>
          <a:p>
            <a:r>
              <a:t>2. Create a new test project in your solution</a:t>
            </a:r>
          </a:p>
          <a:p>
            <a:r>
              <a:t>3. Write your first test using the [Fact] attribute</a:t>
            </a:r>
          </a:p>
          <a:p>
            <a:r>
              <a:t>4. Run your tests using the xUnit test runner</a:t>
            </a:r>
          </a:p>
          <a:p>
            <a:r>
              <a:t>5. Review the test results and fix any issues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a:t>
            </a:r>
          </a:p>
        </p:txBody>
      </p:sp>
      <p:sp>
        <p:nvSpPr>
          <p:cNvPr id="3" name="Content Placeholder 2"/>
          <p:cNvSpPr>
            <a:spLocks noGrp="1"/>
          </p:cNvSpPr>
          <p:nvPr>
            <p:ph idx="1"/>
          </p:nvPr>
        </p:nvSpPr>
        <p:spPr/>
        <p:txBody>
          <a:bodyPr>
            <a:normAutofit fontScale="92500"/>
          </a:bodyPr>
          <a:lstStyle/>
          <a:p>
            <a:r>
              <a:t>- Increased productivity: Write and run tests more efficiently</a:t>
            </a:r>
          </a:p>
          <a:p>
            <a:r>
              <a:t>- Better test coverage: Ensure all aspects of your code are tested</a:t>
            </a:r>
          </a:p>
          <a:p>
            <a:r>
              <a:t>- Faster feedback: Identify and fix issues early in the development cycle</a:t>
            </a:r>
          </a:p>
          <a:p>
            <a:r>
              <a:t>- Seamless integration: Easily integrate with your existing development workflow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xUnit v3 is a powerful and flexible testing framework that helps developers ensure the quality and reliability of their code. With its rich set of features and seamless integration with popular development tools, xUnit v3 is an essential tool for any .NET developer.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395</TotalTime>
  <Words>245</Words>
  <Application>Microsoft Office PowerPoint</Application>
  <PresentationFormat>On-screen Show (4:3)</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xUnit v3</vt:lpstr>
      <vt:lpstr>Introduction</vt:lpstr>
      <vt:lpstr>Key Features</vt:lpstr>
      <vt:lpstr>Getting Started</vt:lpstr>
      <vt:lpstr>Benefits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Ken Tucker</cp:lastModifiedBy>
  <cp:revision>2</cp:revision>
  <dcterms:created xsi:type="dcterms:W3CDTF">2013-01-27T09:14:16Z</dcterms:created>
  <dcterms:modified xsi:type="dcterms:W3CDTF">2025-03-10T20:35:32Z</dcterms:modified>
  <cp:category/>
</cp:coreProperties>
</file>