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01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7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3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42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6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6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9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B51B-AACF-487E-9AF4-38E558D2D49E}" type="datetimeFigureOut">
              <a:rPr lang="zh-TW" altLang="en-US" smtClean="0"/>
              <a:t>2020/10/12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A3B2-128C-4F5A-B6B5-EFE4355465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Arduino UNO </a:t>
            </a:r>
            <a:r>
              <a:rPr lang="zh-TW" altLang="en-US" dirty="0" smtClean="0"/>
              <a:t>之間無線傳訊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透過 </a:t>
            </a:r>
            <a:r>
              <a:rPr lang="en-US" altLang="zh-TW" dirty="0"/>
              <a:t>HC-05</a:t>
            </a:r>
            <a:r>
              <a:rPr lang="zh-TW" altLang="zh-TW" dirty="0"/>
              <a:t>藍牙模組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9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18270" y="486032"/>
            <a:ext cx="9209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先取下藍牙模組</a:t>
            </a:r>
            <a:r>
              <a:rPr lang="en-US" altLang="zh-TW" dirty="0"/>
              <a:t>RX, TX</a:t>
            </a:r>
            <a:r>
              <a:rPr lang="zh-TW" altLang="zh-TW" dirty="0"/>
              <a:t>再上傳程式，</a:t>
            </a:r>
            <a:r>
              <a:rPr lang="en-US" altLang="zh-TW" dirty="0" err="1"/>
              <a:t>ArduBlock</a:t>
            </a:r>
            <a:r>
              <a:rPr lang="zh-TW" altLang="zh-TW" dirty="0"/>
              <a:t>上傳後，</a:t>
            </a:r>
          </a:p>
          <a:p>
            <a:r>
              <a:rPr lang="zh-TW" altLang="zh-TW" dirty="0"/>
              <a:t>在</a:t>
            </a:r>
            <a:r>
              <a:rPr lang="en-US" altLang="zh-TW" dirty="0"/>
              <a:t>Arduino</a:t>
            </a:r>
            <a:r>
              <a:rPr lang="zh-TW" altLang="zh-TW" dirty="0"/>
              <a:t>程式碼</a:t>
            </a:r>
            <a:r>
              <a:rPr lang="zh-TW" altLang="zh-TW" dirty="0" smtClean="0"/>
              <a:t>修改部份</a:t>
            </a:r>
            <a:r>
              <a:rPr lang="zh-TW" altLang="zh-TW" dirty="0"/>
              <a:t>如下，並二次上傳</a:t>
            </a:r>
            <a:r>
              <a:rPr lang="en-US" altLang="zh-TW" dirty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</a:t>
            </a:r>
            <a:r>
              <a:rPr lang="en-US" altLang="zh-TW" dirty="0" smtClean="0"/>
              <a:t>︰</a:t>
            </a:r>
            <a:r>
              <a:rPr lang="en-US" altLang="zh-TW" dirty="0" err="1" smtClean="0"/>
              <a:t>BT_Master_Slave_High_Low.abp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Serial.begin</a:t>
            </a:r>
            <a:r>
              <a:rPr lang="en-US" altLang="zh-TW" b="1" dirty="0" smtClean="0"/>
              <a:t>(9600);</a:t>
            </a:r>
          </a:p>
          <a:p>
            <a:r>
              <a:rPr lang="zh-TW" altLang="en-US" b="1" dirty="0" smtClean="0"/>
              <a:t>改為</a:t>
            </a:r>
          </a:p>
          <a:p>
            <a:r>
              <a:rPr lang="en-US" altLang="zh-TW" b="1" dirty="0" err="1" smtClean="0"/>
              <a:t>Serial.begin</a:t>
            </a:r>
            <a:r>
              <a:rPr lang="en-US" altLang="zh-TW" b="1" dirty="0" smtClean="0"/>
              <a:t>(38400);</a:t>
            </a:r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Serial.print</a:t>
            </a:r>
            <a:r>
              <a:rPr lang="en-US" altLang="zh-TW" b="1" dirty="0" smtClean="0"/>
              <a:t>("2");</a:t>
            </a:r>
          </a:p>
          <a:p>
            <a:r>
              <a:rPr lang="en-US" altLang="zh-TW" b="1" dirty="0" err="1" smtClean="0"/>
              <a:t>Serial.println</a:t>
            </a:r>
            <a:r>
              <a:rPr lang="en-US" altLang="zh-TW" b="1" dirty="0" smtClean="0"/>
              <a:t>();</a:t>
            </a:r>
          </a:p>
          <a:p>
            <a:r>
              <a:rPr lang="zh-TW" altLang="en-US" b="1" dirty="0" smtClean="0"/>
              <a:t>改為</a:t>
            </a:r>
          </a:p>
          <a:p>
            <a:r>
              <a:rPr lang="en-US" altLang="zh-TW" b="1" dirty="0" err="1" smtClean="0"/>
              <a:t>Serial.write</a:t>
            </a:r>
            <a:r>
              <a:rPr lang="en-US" altLang="zh-TW" b="1" dirty="0" smtClean="0"/>
              <a:t>('2');</a:t>
            </a:r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Serial.print</a:t>
            </a:r>
            <a:r>
              <a:rPr lang="en-US" altLang="zh-TW" b="1" dirty="0" smtClean="0"/>
              <a:t>("1");</a:t>
            </a:r>
          </a:p>
          <a:p>
            <a:r>
              <a:rPr lang="en-US" altLang="zh-TW" b="1" dirty="0" err="1" smtClean="0"/>
              <a:t>Serial.println</a:t>
            </a:r>
            <a:r>
              <a:rPr lang="en-US" altLang="zh-TW" b="1" dirty="0" smtClean="0"/>
              <a:t>();</a:t>
            </a:r>
          </a:p>
          <a:p>
            <a:r>
              <a:rPr lang="zh-TW" altLang="en-US" b="1" dirty="0" smtClean="0"/>
              <a:t>改為</a:t>
            </a:r>
          </a:p>
          <a:p>
            <a:r>
              <a:rPr lang="en-US" altLang="zh-TW" b="1" dirty="0" err="1" smtClean="0"/>
              <a:t>Serial.write</a:t>
            </a:r>
            <a:r>
              <a:rPr lang="en-US" altLang="zh-TW" b="1" dirty="0" smtClean="0"/>
              <a:t>('1');</a:t>
            </a:r>
          </a:p>
          <a:p>
            <a:endParaRPr lang="en-US" altLang="zh-TW" b="1" dirty="0"/>
          </a:p>
          <a:p>
            <a:r>
              <a:rPr lang="zh-TW" altLang="en-US" dirty="0" smtClean="0"/>
              <a:t>完成</a:t>
            </a:r>
            <a:r>
              <a:rPr lang="zh-TW" altLang="zh-TW" dirty="0" smtClean="0"/>
              <a:t>上傳</a:t>
            </a:r>
            <a:r>
              <a:rPr lang="zh-TW" altLang="en-US" dirty="0" smtClean="0"/>
              <a:t>程式，斷電後</a:t>
            </a:r>
            <a:r>
              <a:rPr lang="zh-TW" altLang="zh-TW" dirty="0" smtClean="0"/>
              <a:t>就</a:t>
            </a:r>
            <a:r>
              <a:rPr lang="zh-TW" altLang="zh-TW" dirty="0"/>
              <a:t>可以將 藍牙</a:t>
            </a:r>
            <a:r>
              <a:rPr lang="zh-TW" altLang="zh-TW" dirty="0" smtClean="0"/>
              <a:t>模組接回</a:t>
            </a:r>
            <a:r>
              <a:rPr lang="zh-TW" altLang="en-US" dirty="0" smtClean="0"/>
              <a:t>。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因為硬體規畫都相同</a:t>
            </a:r>
            <a:r>
              <a:rPr lang="zh-TW" altLang="zh-TW" dirty="0" smtClean="0"/>
              <a:t>，第二</a:t>
            </a:r>
            <a:r>
              <a:rPr lang="zh-TW" altLang="zh-TW" dirty="0"/>
              <a:t>個</a:t>
            </a:r>
            <a:r>
              <a:rPr lang="en-US" altLang="zh-TW" dirty="0"/>
              <a:t> Arduino </a:t>
            </a:r>
            <a:r>
              <a:rPr lang="zh-TW" altLang="zh-TW" dirty="0"/>
              <a:t>開發板也用同一程式，</a:t>
            </a:r>
          </a:p>
          <a:p>
            <a:r>
              <a:rPr lang="zh-TW" altLang="zh-TW" dirty="0"/>
              <a:t>記得先取下藍牙</a:t>
            </a:r>
            <a:r>
              <a:rPr lang="zh-TW" altLang="zh-TW" dirty="0" smtClean="0"/>
              <a:t>模組再</a:t>
            </a:r>
            <a:r>
              <a:rPr lang="zh-TW" altLang="zh-TW" dirty="0"/>
              <a:t>上傳</a:t>
            </a:r>
            <a:r>
              <a:rPr lang="zh-TW" altLang="zh-TW" dirty="0" smtClean="0"/>
              <a:t>程式</a:t>
            </a:r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5168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21276" y="337751"/>
            <a:ext cx="11500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 smtClean="0"/>
              <a:t>2-3. </a:t>
            </a:r>
            <a:r>
              <a:rPr lang="zh-TW" altLang="zh-TW" dirty="0" smtClean="0"/>
              <a:t>測試</a:t>
            </a:r>
            <a:r>
              <a:rPr lang="en-US" altLang="zh-TW" dirty="0" smtClean="0"/>
              <a:t> Master Slave </a:t>
            </a:r>
            <a:r>
              <a:rPr lang="zh-TW" altLang="zh-TW" dirty="0" smtClean="0"/>
              <a:t>配對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 command </a:t>
            </a:r>
            <a:r>
              <a:rPr lang="zh-TW" altLang="zh-TW" dirty="0" smtClean="0"/>
              <a:t>設定</a:t>
            </a:r>
            <a:r>
              <a:rPr lang="zh-TW" altLang="zh-TW" dirty="0"/>
              <a:t>，硬體接線，上</a:t>
            </a:r>
            <a:r>
              <a:rPr lang="zh-TW" altLang="zh-TW" dirty="0" smtClean="0"/>
              <a:t>傳</a:t>
            </a:r>
            <a:r>
              <a:rPr lang="zh-TW" altLang="en-US" dirty="0" smtClean="0"/>
              <a:t>程式</a:t>
            </a:r>
            <a:r>
              <a:rPr lang="zh-TW" altLang="zh-TW" dirty="0" smtClean="0"/>
              <a:t>如果</a:t>
            </a:r>
            <a:r>
              <a:rPr lang="zh-TW" altLang="zh-TW" dirty="0"/>
              <a:t>沒有問題，</a:t>
            </a:r>
          </a:p>
          <a:p>
            <a:r>
              <a:rPr lang="zh-TW" altLang="zh-TW" dirty="0"/>
              <a:t>兩</a:t>
            </a:r>
            <a:r>
              <a:rPr lang="zh-TW" altLang="zh-TW" dirty="0" smtClean="0"/>
              <a:t>組</a:t>
            </a:r>
            <a:r>
              <a:rPr lang="en-US" altLang="zh-TW" dirty="0" smtClean="0"/>
              <a:t> Arduino UNO </a:t>
            </a:r>
            <a:r>
              <a:rPr lang="zh-TW" altLang="zh-TW" dirty="0" smtClean="0"/>
              <a:t>供電</a:t>
            </a:r>
            <a:r>
              <a:rPr lang="zh-TW" altLang="zh-TW" dirty="0"/>
              <a:t>後，藍牙模組</a:t>
            </a:r>
            <a:r>
              <a:rPr lang="en-US" altLang="zh-TW" dirty="0"/>
              <a:t> LED</a:t>
            </a:r>
            <a:r>
              <a:rPr lang="zh-TW" altLang="zh-TW" dirty="0"/>
              <a:t>一直快閃，</a:t>
            </a:r>
          </a:p>
          <a:p>
            <a:r>
              <a:rPr lang="en-US" altLang="zh-TW" dirty="0"/>
              <a:t>Master, Slave </a:t>
            </a:r>
            <a:r>
              <a:rPr lang="zh-TW" altLang="zh-TW" dirty="0"/>
              <a:t>自動連線後，</a:t>
            </a:r>
            <a:r>
              <a:rPr lang="en-US" altLang="zh-TW" dirty="0">
                <a:solidFill>
                  <a:srgbClr val="00B050"/>
                </a:solidFill>
              </a:rPr>
              <a:t>2~3</a:t>
            </a:r>
            <a:r>
              <a:rPr lang="zh-TW" altLang="zh-TW" dirty="0">
                <a:solidFill>
                  <a:srgbClr val="00B050"/>
                </a:solidFill>
              </a:rPr>
              <a:t>秒快閃</a:t>
            </a:r>
            <a:r>
              <a:rPr lang="en-US" altLang="zh-TW" dirty="0">
                <a:solidFill>
                  <a:srgbClr val="00B050"/>
                </a:solidFill>
              </a:rPr>
              <a:t>2</a:t>
            </a:r>
            <a:r>
              <a:rPr lang="zh-TW" altLang="zh-TW" dirty="0">
                <a:solidFill>
                  <a:srgbClr val="00B050"/>
                </a:solidFill>
              </a:rPr>
              <a:t>下循環</a:t>
            </a:r>
            <a:r>
              <a:rPr lang="zh-TW" altLang="zh-TW" dirty="0"/>
              <a:t>，表示連線成功</a:t>
            </a:r>
          </a:p>
          <a:p>
            <a:r>
              <a:rPr lang="zh-TW" altLang="zh-TW" dirty="0" smtClean="0"/>
              <a:t>待</a:t>
            </a:r>
            <a:r>
              <a:rPr lang="en-US" altLang="zh-TW" dirty="0" smtClean="0"/>
              <a:t> Arduino </a:t>
            </a:r>
            <a:r>
              <a:rPr lang="en-US" altLang="zh-TW" dirty="0" smtClean="0"/>
              <a:t>UNO </a:t>
            </a:r>
            <a:r>
              <a:rPr lang="zh-TW" altLang="zh-TW" dirty="0" smtClean="0"/>
              <a:t>完成</a:t>
            </a:r>
            <a:r>
              <a:rPr lang="zh-TW" altLang="zh-TW" dirty="0"/>
              <a:t>開機，正常執行程式後，</a:t>
            </a:r>
          </a:p>
          <a:p>
            <a:r>
              <a:rPr lang="zh-TW" altLang="zh-TW" dirty="0" smtClean="0"/>
              <a:t>按下</a:t>
            </a:r>
            <a:r>
              <a:rPr lang="en-US" altLang="zh-TW" dirty="0" smtClean="0"/>
              <a:t> Master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</a:t>
            </a:r>
            <a:r>
              <a:rPr lang="zh-TW" altLang="zh-TW" dirty="0"/>
              <a:t>開關，</a:t>
            </a:r>
            <a:r>
              <a:rPr lang="en-US" altLang="zh-TW" dirty="0"/>
              <a:t>Slave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HIGH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放開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按鈕開關</a:t>
            </a:r>
            <a:r>
              <a:rPr lang="en-US" altLang="zh-TW" dirty="0" smtClean="0"/>
              <a:t>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LOW </a:t>
            </a:r>
            <a:r>
              <a:rPr lang="zh-TW" altLang="zh-TW" dirty="0" smtClean="0"/>
              <a:t>，</a:t>
            </a:r>
            <a:endParaRPr lang="zh-TW" altLang="zh-TW" dirty="0"/>
          </a:p>
          <a:p>
            <a:r>
              <a:rPr lang="zh-TW" altLang="zh-TW" dirty="0" smtClean="0"/>
              <a:t>按</a:t>
            </a:r>
            <a:r>
              <a:rPr lang="zh-TW" altLang="zh-TW" dirty="0" smtClean="0"/>
              <a:t>下</a:t>
            </a:r>
            <a:r>
              <a:rPr lang="en-US" altLang="zh-TW" dirty="0" smtClean="0"/>
              <a:t>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按鈕開關</a:t>
            </a:r>
            <a:r>
              <a:rPr lang="en-US" altLang="zh-TW" dirty="0" smtClean="0"/>
              <a:t> </a:t>
            </a:r>
            <a:r>
              <a:rPr lang="zh-TW" altLang="zh-TW" dirty="0" smtClean="0"/>
              <a:t>，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HIGH 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放開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端</a:t>
            </a:r>
            <a:r>
              <a:rPr lang="zh-TW" altLang="zh-TW" dirty="0" smtClean="0"/>
              <a:t>按鈕開關</a:t>
            </a:r>
            <a:r>
              <a:rPr lang="en-US" altLang="zh-TW" dirty="0" smtClean="0"/>
              <a:t> Master </a:t>
            </a:r>
            <a:r>
              <a:rPr lang="zh-TW" altLang="en-US" dirty="0" smtClean="0"/>
              <a:t>端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D12 LOW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zh-TW" dirty="0" smtClean="0"/>
              <a:t>按鈕開關</a:t>
            </a:r>
            <a:r>
              <a:rPr lang="zh-TW" altLang="en-US" dirty="0" smtClean="0"/>
              <a:t>可以改接繼電器，由其他設備觸發，</a:t>
            </a:r>
            <a:endParaRPr lang="en-US" altLang="zh-TW" dirty="0" smtClean="0"/>
          </a:p>
          <a:p>
            <a:r>
              <a:rPr lang="en-US" altLang="zh-TW" dirty="0" smtClean="0"/>
              <a:t>D12 </a:t>
            </a:r>
            <a:r>
              <a:rPr lang="zh-TW" altLang="en-US" dirty="0" smtClean="0"/>
              <a:t>接</a:t>
            </a:r>
            <a:r>
              <a:rPr lang="zh-TW" altLang="en-US" dirty="0" smtClean="0"/>
              <a:t>繼電器，也可以觸發其他設備。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431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HC-05</a:t>
            </a:r>
            <a:r>
              <a:rPr lang="zh-TW" altLang="zh-TW" dirty="0"/>
              <a:t>藍牙模組</a:t>
            </a:r>
            <a:r>
              <a:rPr lang="en-US" altLang="zh-TW" dirty="0"/>
              <a:t>Master Slave</a:t>
            </a:r>
            <a:r>
              <a:rPr lang="zh-TW" altLang="zh-TW" dirty="0"/>
              <a:t>配對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只有此</a:t>
            </a:r>
            <a:r>
              <a:rPr lang="zh-TW" altLang="en-US" dirty="0" smtClean="0"/>
              <a:t>配對</a:t>
            </a:r>
            <a:r>
              <a:rPr lang="zh-TW" altLang="en-US" dirty="0" smtClean="0"/>
              <a:t>組合才能彼此連線，其他</a:t>
            </a:r>
            <a:r>
              <a:rPr lang="zh-TW" altLang="zh-TW" dirty="0" smtClean="0"/>
              <a:t>藍牙</a:t>
            </a:r>
            <a:r>
              <a:rPr lang="zh-TW" altLang="en-US" dirty="0" smtClean="0"/>
              <a:t>設備</a:t>
            </a:r>
            <a:r>
              <a:rPr lang="zh-TW" altLang="en-US" dirty="0" smtClean="0"/>
              <a:t>連接不到。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HC-05</a:t>
            </a:r>
            <a:r>
              <a:rPr lang="zh-TW" altLang="zh-TW" dirty="0" smtClean="0"/>
              <a:t>藍牙模組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HC-05</a:t>
            </a:r>
            <a:r>
              <a:rPr lang="zh-TW" altLang="zh-TW" dirty="0" smtClean="0"/>
              <a:t>藍牙模組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設計 </a:t>
            </a:r>
            <a:r>
              <a:rPr lang="en-US" altLang="zh-TW" dirty="0" smtClean="0"/>
              <a:t>Arduino </a:t>
            </a:r>
            <a:r>
              <a:rPr lang="en-US" altLang="zh-TW" dirty="0" smtClean="0"/>
              <a:t>HC-05</a:t>
            </a:r>
            <a:r>
              <a:rPr lang="zh-TW" altLang="zh-TW" dirty="0" smtClean="0"/>
              <a:t>藍牙</a:t>
            </a:r>
            <a:r>
              <a:rPr lang="zh-TW" altLang="en-US" dirty="0" smtClean="0"/>
              <a:t>程式以傳送訊號。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21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3357" y="323936"/>
            <a:ext cx="5158946" cy="1702572"/>
          </a:xfrm>
        </p:spPr>
        <p:txBody>
          <a:bodyPr>
            <a:noAutofit/>
          </a:bodyPr>
          <a:lstStyle/>
          <a:p>
            <a:r>
              <a:rPr lang="en-US" altLang="zh-TW" sz="1800" dirty="0" smtClean="0"/>
              <a:t>1-1 </a:t>
            </a:r>
            <a:r>
              <a:rPr lang="zh-TW" altLang="en-US" sz="1800" dirty="0" smtClean="0"/>
              <a:t>設定 </a:t>
            </a:r>
            <a:r>
              <a:rPr lang="en-US" altLang="zh-TW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HC-05</a:t>
            </a:r>
            <a:r>
              <a:rPr lang="zh-TW" altLang="zh-TW" sz="1800" dirty="0" smtClean="0"/>
              <a:t>藍牙模組</a:t>
            </a:r>
            <a:r>
              <a:rPr lang="zh-TW" altLang="en-US" sz="1800" dirty="0" smtClean="0"/>
              <a:t>為 </a:t>
            </a:r>
            <a:r>
              <a:rPr lang="en-US" altLang="zh-TW" sz="1800" dirty="0" smtClean="0">
                <a:latin typeface="+mn-lt"/>
              </a:rPr>
              <a:t>Slave</a:t>
            </a:r>
            <a:br>
              <a:rPr lang="en-US" altLang="zh-TW" sz="1800" dirty="0" smtClean="0">
                <a:latin typeface="+mn-lt"/>
              </a:rPr>
            </a:br>
            <a:r>
              <a:rPr lang="en-US" altLang="zh-TW" sz="1800" dirty="0">
                <a:latin typeface="+mn-lt"/>
              </a:rPr>
              <a:t/>
            </a:r>
            <a:br>
              <a:rPr lang="en-US" altLang="zh-TW" sz="1800" dirty="0">
                <a:latin typeface="+mn-lt"/>
              </a:rPr>
            </a:br>
            <a:r>
              <a:rPr lang="en-US" altLang="zh-TW" sz="1800" dirty="0" smtClean="0"/>
              <a:t>Arduino UNO </a:t>
            </a:r>
            <a:r>
              <a:rPr lang="zh-TW" altLang="en-US" sz="1800" dirty="0" smtClean="0"/>
              <a:t>連接 </a:t>
            </a:r>
            <a:r>
              <a:rPr lang="en-US" altLang="zh-TW" sz="1800" dirty="0" smtClean="0"/>
              <a:t>HC-05</a:t>
            </a:r>
            <a:r>
              <a:rPr lang="zh-TW" altLang="zh-TW" sz="1800" dirty="0" smtClean="0"/>
              <a:t>藍牙模組</a:t>
            </a:r>
            <a:r>
              <a:rPr lang="zh-TW" altLang="en-US" sz="1800" dirty="0" smtClean="0"/>
              <a:t>，接線如右圖</a:t>
            </a:r>
            <a:r>
              <a:rPr lang="en-US" altLang="zh-TW" sz="1800" dirty="0" smtClean="0"/>
              <a:t>︰</a:t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上傳 </a:t>
            </a:r>
            <a:r>
              <a:rPr lang="en-US" altLang="zh-TW" sz="1800" dirty="0" smtClean="0"/>
              <a:t>AT mode </a:t>
            </a:r>
            <a:r>
              <a:rPr lang="zh-TW" altLang="en-US" sz="1800" dirty="0" smtClean="0"/>
              <a:t>程式碼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下一頁</a:t>
            </a:r>
            <a:r>
              <a:rPr lang="en-US" altLang="zh-TW" sz="1800" dirty="0" smtClean="0"/>
              <a:t>)</a:t>
            </a:r>
            <a:endParaRPr lang="zh-TW" altLang="en-US" sz="1800" dirty="0">
              <a:latin typeface="+mn-l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34" y="0"/>
            <a:ext cx="5471634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758617" y="551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969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66334" y="117693"/>
            <a:ext cx="102066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#include &lt;</a:t>
            </a:r>
            <a:r>
              <a:rPr lang="en-US" altLang="zh-TW" sz="2400" dirty="0" err="1"/>
              <a:t>SoftwareSerial.h</a:t>
            </a:r>
            <a:r>
              <a:rPr lang="en-US" altLang="zh-TW" sz="2400" dirty="0"/>
              <a:t>&gt;</a:t>
            </a:r>
            <a:endParaRPr lang="zh-TW" altLang="zh-TW" sz="2400" dirty="0"/>
          </a:p>
          <a:p>
            <a:r>
              <a:rPr lang="en-US" altLang="zh-TW" sz="2400" dirty="0" err="1"/>
              <a:t>SoftwareSerial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BTSerial</a:t>
            </a:r>
            <a:r>
              <a:rPr lang="en-US" altLang="zh-TW" sz="2400" dirty="0"/>
              <a:t>(10, 11);  // RX, TX</a:t>
            </a:r>
            <a:endParaRPr lang="zh-TW" altLang="zh-TW" sz="2400" dirty="0"/>
          </a:p>
          <a:p>
            <a:r>
              <a:rPr lang="en-US" altLang="zh-TW" sz="2400" dirty="0"/>
              <a:t>void setup()</a:t>
            </a:r>
            <a:endParaRPr lang="zh-TW" altLang="zh-TW" sz="2400" dirty="0"/>
          </a:p>
          <a:p>
            <a:r>
              <a:rPr lang="en-US" altLang="zh-TW" sz="2400" dirty="0"/>
              <a:t>{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Serial.begin</a:t>
            </a:r>
            <a:r>
              <a:rPr lang="en-US" altLang="zh-TW" sz="2400" dirty="0"/>
              <a:t>(9600);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Serial.println</a:t>
            </a:r>
            <a:r>
              <a:rPr lang="en-US" altLang="zh-TW" sz="2400" dirty="0"/>
              <a:t>("Enter AT commands:");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BTSerial.begin</a:t>
            </a:r>
            <a:r>
              <a:rPr lang="en-US" altLang="zh-TW" sz="2400" dirty="0"/>
              <a:t>(38400);  // </a:t>
            </a:r>
            <a:r>
              <a:rPr lang="en-US" altLang="zh-TW" sz="2400" dirty="0" smtClean="0"/>
              <a:t>HC-05</a:t>
            </a:r>
          </a:p>
          <a:p>
            <a:r>
              <a:rPr lang="en-US" altLang="zh-TW" sz="2400" dirty="0" smtClean="0"/>
              <a:t>}</a:t>
            </a:r>
            <a:endParaRPr lang="zh-TW" altLang="zh-TW" sz="2400" dirty="0" smtClean="0"/>
          </a:p>
          <a:p>
            <a:r>
              <a:rPr lang="en-US" altLang="zh-TW" sz="2400" dirty="0" smtClean="0"/>
              <a:t>void </a:t>
            </a:r>
            <a:r>
              <a:rPr lang="en-US" altLang="zh-TW" sz="2400" dirty="0"/>
              <a:t>loop()</a:t>
            </a:r>
            <a:endParaRPr lang="zh-TW" altLang="zh-TW" sz="2400" dirty="0"/>
          </a:p>
          <a:p>
            <a:r>
              <a:rPr lang="en-US" altLang="zh-TW" sz="2400" dirty="0"/>
              <a:t>{</a:t>
            </a:r>
            <a:endParaRPr lang="zh-TW" altLang="zh-TW" sz="2400" dirty="0"/>
          </a:p>
          <a:p>
            <a:r>
              <a:rPr lang="en-US" altLang="zh-TW" sz="2400" dirty="0"/>
              <a:t> // Keep reading from HC-05 and send to Arduino Serial Monitor</a:t>
            </a:r>
            <a:endParaRPr lang="zh-TW" altLang="zh-TW" sz="2400" dirty="0"/>
          </a:p>
          <a:p>
            <a:r>
              <a:rPr lang="en-US" altLang="zh-TW" sz="2400" dirty="0"/>
              <a:t> if (</a:t>
            </a:r>
            <a:r>
              <a:rPr lang="en-US" altLang="zh-TW" sz="2400" dirty="0" err="1"/>
              <a:t>BTSerial.available</a:t>
            </a:r>
            <a:r>
              <a:rPr lang="en-US" altLang="zh-TW" sz="2400" dirty="0"/>
              <a:t>())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Serial.write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BTSerial.read</a:t>
            </a:r>
            <a:r>
              <a:rPr lang="en-US" altLang="zh-TW" sz="2400" dirty="0"/>
              <a:t>());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endParaRPr lang="zh-TW" altLang="zh-TW" sz="2400" dirty="0"/>
          </a:p>
          <a:p>
            <a:r>
              <a:rPr lang="en-US" altLang="zh-TW" sz="2400" dirty="0"/>
              <a:t> // Keep reading from Arduino Serial Monitor and send to HC-05</a:t>
            </a:r>
            <a:endParaRPr lang="zh-TW" altLang="zh-TW" sz="2400" dirty="0"/>
          </a:p>
          <a:p>
            <a:r>
              <a:rPr lang="en-US" altLang="zh-TW" sz="2400" dirty="0"/>
              <a:t> if (</a:t>
            </a:r>
            <a:r>
              <a:rPr lang="en-US" altLang="zh-TW" sz="2400" dirty="0" err="1"/>
              <a:t>Serial.available</a:t>
            </a:r>
            <a:r>
              <a:rPr lang="en-US" altLang="zh-TW" sz="2400" dirty="0"/>
              <a:t>())</a:t>
            </a:r>
            <a:endParaRPr lang="zh-TW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err="1"/>
              <a:t>BTSerial.write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Serial.read</a:t>
            </a:r>
            <a:r>
              <a:rPr lang="en-US" altLang="zh-TW" sz="2400" dirty="0"/>
              <a:t>());</a:t>
            </a:r>
            <a:endParaRPr lang="zh-TW" altLang="zh-TW" sz="2400" dirty="0"/>
          </a:p>
          <a:p>
            <a:r>
              <a:rPr lang="en-US" altLang="zh-TW" sz="2400" dirty="0" smtClean="0"/>
              <a:t>}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5174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30659" y="164757"/>
            <a:ext cx="713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1-2 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AT mode </a:t>
            </a:r>
            <a:r>
              <a:rPr lang="zh-TW" altLang="en-US" dirty="0" smtClean="0"/>
              <a:t>設定 </a:t>
            </a:r>
            <a:r>
              <a:rPr lang="en-US" altLang="zh-TW" dirty="0" smtClean="0"/>
              <a:t>Slave</a:t>
            </a:r>
          </a:p>
          <a:p>
            <a:r>
              <a:rPr lang="zh-TW" altLang="en-US" dirty="0" smtClean="0"/>
              <a:t>       打開 </a:t>
            </a:r>
            <a:r>
              <a:rPr lang="en-US" altLang="zh-TW" dirty="0" smtClean="0"/>
              <a:t>Serial Monitor (</a:t>
            </a:r>
            <a:r>
              <a:rPr lang="zh-TW" altLang="en-US" dirty="0" smtClean="0"/>
              <a:t>序列埠監控視窗</a:t>
            </a:r>
            <a:r>
              <a:rPr lang="en-US" altLang="zh-TW" dirty="0" smtClean="0"/>
              <a:t>):  </a:t>
            </a:r>
            <a:r>
              <a:rPr lang="zh-TW" altLang="en-US" dirty="0" smtClean="0"/>
              <a:t>設定 </a:t>
            </a:r>
            <a:r>
              <a:rPr lang="en-US" altLang="zh-TW" dirty="0" smtClean="0">
                <a:solidFill>
                  <a:srgbClr val="FF0000"/>
                </a:solidFill>
              </a:rPr>
              <a:t>NL &amp; CR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FF0000"/>
                </a:solidFill>
              </a:rPr>
              <a:t>9600 baud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Serial_Monitor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2" y="811088"/>
            <a:ext cx="36290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29514" y="2965622"/>
            <a:ext cx="631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此時將藍牙</a:t>
            </a:r>
            <a:r>
              <a:rPr lang="zh-TW" altLang="zh-TW" dirty="0" smtClean="0"/>
              <a:t>模組</a:t>
            </a:r>
            <a:r>
              <a:rPr lang="en-US" altLang="zh-TW" dirty="0" smtClean="0"/>
              <a:t> VCC </a:t>
            </a:r>
            <a:r>
              <a:rPr lang="zh-TW" altLang="zh-TW" dirty="0" smtClean="0"/>
              <a:t>接上</a:t>
            </a:r>
            <a:r>
              <a:rPr lang="en-US" altLang="zh-TW" dirty="0" smtClean="0"/>
              <a:t> 3.3V </a:t>
            </a:r>
            <a:r>
              <a:rPr lang="zh-TW" altLang="zh-TW" dirty="0" smtClean="0"/>
              <a:t>使</a:t>
            </a:r>
            <a:r>
              <a:rPr lang="zh-TW" altLang="zh-TW" dirty="0"/>
              <a:t>藍牙模組</a:t>
            </a:r>
            <a:r>
              <a:rPr lang="zh-TW" altLang="zh-TW" dirty="0" smtClean="0"/>
              <a:t>進入</a:t>
            </a:r>
            <a:r>
              <a:rPr lang="en-US" altLang="zh-TW" dirty="0" smtClean="0"/>
              <a:t> AT mode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如右圖</a:t>
            </a:r>
            <a:r>
              <a:rPr lang="en-US" altLang="zh-TW" dirty="0" smtClean="0">
                <a:solidFill>
                  <a:srgbClr val="FF0000"/>
                </a:solidFill>
              </a:rPr>
              <a:t>︰</a:t>
            </a:r>
          </a:p>
          <a:p>
            <a:endParaRPr lang="en-US" altLang="zh-TW" dirty="0"/>
          </a:p>
          <a:p>
            <a:r>
              <a:rPr lang="zh-TW" altLang="zh-TW" dirty="0"/>
              <a:t>輸入大寫</a:t>
            </a:r>
            <a:r>
              <a:rPr lang="en-US" altLang="zh-TW" dirty="0"/>
              <a:t> AT </a:t>
            </a:r>
            <a:r>
              <a:rPr lang="zh-TW" altLang="zh-TW" dirty="0"/>
              <a:t>傳送後如果看到</a:t>
            </a:r>
            <a:r>
              <a:rPr lang="zh-TW" altLang="zh-TW" dirty="0" smtClean="0"/>
              <a:t>回應</a:t>
            </a:r>
            <a:r>
              <a:rPr lang="en-US" altLang="zh-TW" dirty="0" smtClean="0"/>
              <a:t> OK</a:t>
            </a:r>
            <a:r>
              <a:rPr lang="zh-TW" altLang="zh-TW" dirty="0"/>
              <a:t>，就已正確</a:t>
            </a:r>
            <a:r>
              <a:rPr lang="zh-TW" altLang="zh-TW" dirty="0" smtClean="0"/>
              <a:t>進入</a:t>
            </a:r>
            <a:r>
              <a:rPr lang="en-US" altLang="zh-TW" dirty="0" smtClean="0"/>
              <a:t> AT </a:t>
            </a:r>
            <a:r>
              <a:rPr lang="en-US" altLang="zh-TW" dirty="0"/>
              <a:t>mode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0"/>
            <a:ext cx="5367485" cy="6858000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2" y="4165951"/>
            <a:ext cx="3600450" cy="243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/>
        </p:nvSpPr>
        <p:spPr>
          <a:xfrm>
            <a:off x="10942550" y="70845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1-2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08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67" y="288446"/>
            <a:ext cx="4870450" cy="36899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469557" y="148280"/>
            <a:ext cx="58900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Slave</a:t>
            </a:r>
            <a:r>
              <a:rPr lang="zh-TW" altLang="zh-TW" dirty="0"/>
              <a:t>設定指令如下</a:t>
            </a:r>
            <a:r>
              <a:rPr lang="zh-TW" altLang="zh-TW" dirty="0" smtClean="0"/>
              <a:t>︰</a:t>
            </a:r>
            <a:endParaRPr lang="en-US" altLang="zh-TW" dirty="0" smtClean="0"/>
          </a:p>
          <a:p>
            <a:r>
              <a:rPr lang="en-US" altLang="zh-TW" dirty="0" smtClean="0"/>
              <a:t>AT+ORGL</a:t>
            </a:r>
            <a:endParaRPr lang="zh-TW" altLang="zh-TW" dirty="0"/>
          </a:p>
          <a:p>
            <a:r>
              <a:rPr lang="en-US" altLang="zh-TW" dirty="0"/>
              <a:t>AT+UART=38400,0,0</a:t>
            </a:r>
            <a:endParaRPr lang="zh-TW" altLang="zh-TW" dirty="0"/>
          </a:p>
          <a:p>
            <a:r>
              <a:rPr lang="en-US" altLang="zh-TW" dirty="0"/>
              <a:t>AT+CMODE=0</a:t>
            </a:r>
            <a:endParaRPr lang="zh-TW" altLang="zh-TW" dirty="0"/>
          </a:p>
          <a:p>
            <a:r>
              <a:rPr lang="en-US" altLang="zh-TW" dirty="0" smtClean="0"/>
              <a:t>AT+ROLE=0</a:t>
            </a:r>
          </a:p>
          <a:p>
            <a:endParaRPr lang="zh-TW" altLang="zh-TW" dirty="0"/>
          </a:p>
          <a:p>
            <a:r>
              <a:rPr lang="zh-TW" altLang="zh-TW" dirty="0"/>
              <a:t>查詢指令如下，確認設定是否正確</a:t>
            </a:r>
          </a:p>
          <a:p>
            <a:r>
              <a:rPr lang="en-US" altLang="zh-TW" dirty="0"/>
              <a:t>AT+UART?</a:t>
            </a:r>
            <a:endParaRPr lang="zh-TW" altLang="zh-TW" dirty="0"/>
          </a:p>
          <a:p>
            <a:r>
              <a:rPr lang="en-US" altLang="zh-TW" dirty="0"/>
              <a:t>AT+CMODE?</a:t>
            </a:r>
            <a:endParaRPr lang="zh-TW" altLang="zh-TW" dirty="0"/>
          </a:p>
          <a:p>
            <a:r>
              <a:rPr lang="en-US" altLang="zh-TW" dirty="0"/>
              <a:t>AT+ROLE?</a:t>
            </a:r>
            <a:endParaRPr lang="zh-TW" altLang="zh-TW" dirty="0"/>
          </a:p>
          <a:p>
            <a:r>
              <a:rPr lang="en-US" altLang="zh-TW" dirty="0"/>
              <a:t>AT+ADDR</a:t>
            </a:r>
            <a:r>
              <a:rPr lang="en-US" altLang="zh-TW" dirty="0" smtClean="0"/>
              <a:t>?</a:t>
            </a:r>
          </a:p>
          <a:p>
            <a:endParaRPr lang="zh-TW" altLang="zh-TW" dirty="0"/>
          </a:p>
          <a:p>
            <a:r>
              <a:rPr lang="en-US" altLang="zh-TW" dirty="0"/>
              <a:t>AT+ADDR?</a:t>
            </a:r>
            <a:r>
              <a:rPr lang="zh-TW" altLang="zh-TW" dirty="0"/>
              <a:t>的回應如︰ </a:t>
            </a:r>
            <a:r>
              <a:rPr lang="en-US" altLang="zh-TW" dirty="0"/>
              <a:t>+ADDR:0019:10:0979C5</a:t>
            </a:r>
            <a:endParaRPr lang="zh-TW" altLang="zh-TW" dirty="0"/>
          </a:p>
          <a:p>
            <a:r>
              <a:rPr lang="zh-TW" altLang="zh-TW" dirty="0">
                <a:solidFill>
                  <a:srgbClr val="FF0000"/>
                </a:solidFill>
              </a:rPr>
              <a:t>請</a:t>
            </a:r>
            <a:r>
              <a:rPr lang="zh-TW" altLang="zh-TW" dirty="0" smtClean="0">
                <a:solidFill>
                  <a:srgbClr val="FF0000"/>
                </a:solidFill>
              </a:rPr>
              <a:t>紀錄</a:t>
            </a:r>
            <a:r>
              <a:rPr lang="en-US" altLang="zh-TW" dirty="0" smtClean="0">
                <a:solidFill>
                  <a:srgbClr val="FF0000"/>
                </a:solidFill>
              </a:rPr>
              <a:t> 0019:10:0979C5 </a:t>
            </a:r>
            <a:r>
              <a:rPr lang="zh-TW" altLang="en-US" dirty="0" smtClean="0">
                <a:solidFill>
                  <a:srgbClr val="FF0000"/>
                </a:solidFill>
              </a:rPr>
              <a:t>備用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（每個模組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ADDR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都不同）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zh-TW" dirty="0" smtClean="0"/>
              <a:t>設定</a:t>
            </a:r>
            <a:r>
              <a:rPr lang="zh-TW" altLang="zh-TW" dirty="0"/>
              <a:t>完成</a:t>
            </a:r>
            <a:r>
              <a:rPr lang="zh-TW" altLang="zh-TW" dirty="0" smtClean="0"/>
              <a:t>後</a:t>
            </a:r>
            <a:r>
              <a:rPr lang="zh-TW" altLang="en-US" dirty="0" smtClean="0">
                <a:solidFill>
                  <a:srgbClr val="FF0000"/>
                </a:solidFill>
              </a:rPr>
              <a:t>斷電</a:t>
            </a:r>
            <a:r>
              <a:rPr lang="zh-TW" altLang="en-US" dirty="0" smtClean="0"/>
              <a:t>，取下 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藍牙模組，</a:t>
            </a:r>
            <a:endParaRPr lang="en-US" altLang="zh-TW" dirty="0" smtClean="0"/>
          </a:p>
          <a:p>
            <a:r>
              <a:rPr lang="zh-TW" altLang="en-US" dirty="0" smtClean="0"/>
              <a:t>接上另一個 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藍牙模組， </a:t>
            </a:r>
            <a:r>
              <a:rPr lang="en-US" altLang="zh-TW" dirty="0" smtClean="0"/>
              <a:t>VCC </a:t>
            </a:r>
            <a:r>
              <a:rPr lang="zh-TW" altLang="en-US" dirty="0" smtClean="0"/>
              <a:t>線先拉好，但不接上。</a:t>
            </a:r>
            <a:endParaRPr lang="en-US" altLang="zh-TW" dirty="0" smtClean="0"/>
          </a:p>
          <a:p>
            <a:r>
              <a:rPr lang="zh-TW" altLang="en-US" dirty="0" smtClean="0"/>
              <a:t>如圖</a:t>
            </a:r>
            <a:r>
              <a:rPr lang="en-US" altLang="zh-TW" dirty="0" smtClean="0"/>
              <a:t>1-1︰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1339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42" y="3068071"/>
            <a:ext cx="5323840" cy="37039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189470" y="222422"/>
            <a:ext cx="8262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1-3 </a:t>
            </a:r>
            <a:r>
              <a:rPr lang="zh-TW" altLang="en-US" dirty="0" smtClean="0"/>
              <a:t>設定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HC-05</a:t>
            </a:r>
            <a:r>
              <a:rPr lang="zh-TW" altLang="zh-TW" dirty="0"/>
              <a:t>藍牙模組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Master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</a:t>
            </a:r>
            <a:r>
              <a:rPr lang="en-US" altLang="zh-TW" dirty="0" smtClean="0"/>
              <a:t>1-2 </a:t>
            </a:r>
            <a:r>
              <a:rPr lang="zh-TW" altLang="zh-TW" dirty="0" smtClean="0"/>
              <a:t>進入</a:t>
            </a:r>
            <a:r>
              <a:rPr lang="en-US" altLang="zh-TW" dirty="0"/>
              <a:t>AT mode</a:t>
            </a:r>
            <a:r>
              <a:rPr lang="zh-TW" altLang="zh-TW" dirty="0"/>
              <a:t>後，</a:t>
            </a:r>
            <a:r>
              <a:rPr lang="zh-TW" altLang="zh-TW" dirty="0" smtClean="0"/>
              <a:t>設定</a:t>
            </a:r>
            <a:r>
              <a:rPr lang="en-US" altLang="zh-TW" dirty="0" smtClean="0"/>
              <a:t> Master </a:t>
            </a:r>
            <a:r>
              <a:rPr lang="zh-TW" altLang="zh-TW" dirty="0" smtClean="0"/>
              <a:t>指令</a:t>
            </a:r>
            <a:r>
              <a:rPr lang="zh-TW" altLang="zh-TW" dirty="0"/>
              <a:t>如下</a:t>
            </a:r>
            <a:r>
              <a:rPr lang="zh-TW" altLang="zh-TW" dirty="0" smtClean="0"/>
              <a:t>︰</a:t>
            </a:r>
            <a:endParaRPr lang="en-US" altLang="zh-TW" dirty="0" smtClean="0"/>
          </a:p>
          <a:p>
            <a:r>
              <a:rPr lang="en-US" altLang="zh-TW" dirty="0" smtClean="0"/>
              <a:t>AT+ORGL</a:t>
            </a:r>
            <a:endParaRPr lang="zh-TW" altLang="zh-TW" dirty="0" smtClean="0"/>
          </a:p>
          <a:p>
            <a:r>
              <a:rPr lang="en-US" altLang="zh-TW" dirty="0" smtClean="0"/>
              <a:t>AT+UART=38400,0,0</a:t>
            </a:r>
            <a:endParaRPr lang="zh-TW" altLang="zh-TW" dirty="0"/>
          </a:p>
          <a:p>
            <a:r>
              <a:rPr lang="en-US" altLang="zh-TW" dirty="0"/>
              <a:t>AT+CMODE=0</a:t>
            </a:r>
            <a:endParaRPr lang="zh-TW" altLang="zh-TW" dirty="0"/>
          </a:p>
          <a:p>
            <a:r>
              <a:rPr lang="en-US" altLang="zh-TW" dirty="0"/>
              <a:t>AT+ROLE=1</a:t>
            </a:r>
            <a:endParaRPr lang="zh-TW" altLang="zh-TW" dirty="0"/>
          </a:p>
          <a:p>
            <a:r>
              <a:rPr lang="en-US" altLang="zh-TW" dirty="0"/>
              <a:t>AT+BIND=0019,10,0979C5</a:t>
            </a:r>
            <a:endParaRPr lang="zh-TW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AT+BIND=0019,10,0979C5 </a:t>
            </a:r>
            <a:r>
              <a:rPr lang="zh-TW" altLang="zh-TW" dirty="0" smtClean="0"/>
              <a:t>是</a:t>
            </a:r>
            <a:r>
              <a:rPr lang="zh-TW" altLang="zh-TW" dirty="0"/>
              <a:t>由之前</a:t>
            </a:r>
            <a:r>
              <a:rPr lang="en-US" altLang="zh-TW" dirty="0"/>
              <a:t>Slave</a:t>
            </a:r>
            <a:r>
              <a:rPr lang="zh-TW" altLang="zh-TW" dirty="0"/>
              <a:t>查詢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+ADDR:0019:10:0979C5 </a:t>
            </a:r>
            <a:r>
              <a:rPr lang="zh-TW" altLang="zh-TW" dirty="0" smtClean="0"/>
              <a:t>修改</a:t>
            </a:r>
            <a:r>
              <a:rPr lang="zh-TW" altLang="zh-TW" dirty="0"/>
              <a:t>，</a:t>
            </a:r>
          </a:p>
          <a:p>
            <a:r>
              <a:rPr lang="en-US" altLang="zh-TW" dirty="0" smtClean="0"/>
              <a:t>    </a:t>
            </a:r>
            <a:r>
              <a:rPr lang="zh-TW" altLang="zh-TW" dirty="0" smtClean="0"/>
              <a:t>例如</a:t>
            </a:r>
            <a:r>
              <a:rPr lang="zh-TW" altLang="zh-TW" dirty="0"/>
              <a:t>︰</a:t>
            </a:r>
            <a:r>
              <a:rPr lang="en-US" altLang="zh-TW" dirty="0"/>
              <a:t>0019:10:0979C5 </a:t>
            </a:r>
            <a:r>
              <a:rPr lang="zh-TW" altLang="zh-TW" dirty="0"/>
              <a:t>改為 </a:t>
            </a:r>
            <a:r>
              <a:rPr lang="en-US" altLang="zh-TW" dirty="0" smtClean="0"/>
              <a:t>0019,10,0979C5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查詢指令如下，確認設定是否正確</a:t>
            </a:r>
          </a:p>
          <a:p>
            <a:r>
              <a:rPr lang="en-US" altLang="zh-TW" dirty="0"/>
              <a:t>AT+UART?</a:t>
            </a:r>
            <a:endParaRPr lang="zh-TW" altLang="zh-TW" dirty="0"/>
          </a:p>
          <a:p>
            <a:r>
              <a:rPr lang="en-US" altLang="zh-TW" dirty="0"/>
              <a:t>AT+CMODE?</a:t>
            </a:r>
            <a:endParaRPr lang="zh-TW" altLang="zh-TW" dirty="0"/>
          </a:p>
          <a:p>
            <a:r>
              <a:rPr lang="en-US" altLang="zh-TW" dirty="0"/>
              <a:t>AT+ROLE?</a:t>
            </a:r>
            <a:endParaRPr lang="zh-TW" altLang="zh-TW" dirty="0"/>
          </a:p>
          <a:p>
            <a:r>
              <a:rPr lang="en-US" altLang="zh-TW" dirty="0"/>
              <a:t>AT+BIND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zh-TW" altLang="zh-TW" dirty="0" smtClean="0"/>
              <a:t>設定完成後</a:t>
            </a:r>
            <a:r>
              <a:rPr lang="zh-TW" altLang="en-US" dirty="0" smtClean="0">
                <a:solidFill>
                  <a:srgbClr val="FF0000"/>
                </a:solidFill>
              </a:rPr>
              <a:t>斷電</a:t>
            </a:r>
            <a:r>
              <a:rPr lang="zh-TW" altLang="en-US" dirty="0" smtClean="0"/>
              <a:t>，取下 </a:t>
            </a:r>
            <a:r>
              <a:rPr lang="en-US" altLang="zh-TW" dirty="0" smtClean="0"/>
              <a:t>HC-05</a:t>
            </a:r>
            <a:r>
              <a:rPr lang="zh-TW" altLang="en-US" dirty="0" smtClean="0"/>
              <a:t>藍牙模組。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01746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44" y="0"/>
            <a:ext cx="6499625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Arduino </a:t>
            </a:r>
            <a:r>
              <a:rPr lang="zh-TW" altLang="en-US" dirty="0" smtClean="0"/>
              <a:t>無線對接傳訊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34530" y="1367522"/>
            <a:ext cx="444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 smtClean="0"/>
              <a:t>2-1.  </a:t>
            </a:r>
            <a:r>
              <a:rPr lang="zh-TW" altLang="zh-TW" dirty="0" smtClean="0"/>
              <a:t>簡易</a:t>
            </a:r>
            <a:r>
              <a:rPr lang="zh-TW" altLang="zh-TW" dirty="0"/>
              <a:t>硬體規畫</a:t>
            </a:r>
          </a:p>
          <a:p>
            <a:r>
              <a:rPr lang="en-US" altLang="zh-TW" dirty="0" smtClean="0"/>
              <a:t>         Master</a:t>
            </a:r>
            <a:r>
              <a:rPr lang="en-US" altLang="zh-TW" dirty="0"/>
              <a:t>, Slave</a:t>
            </a:r>
            <a:r>
              <a:rPr lang="zh-TW" altLang="zh-TW" dirty="0"/>
              <a:t>硬體規畫</a:t>
            </a:r>
            <a:r>
              <a:rPr lang="zh-TW" altLang="zh-TW" dirty="0" smtClean="0"/>
              <a:t>相同</a:t>
            </a:r>
            <a:r>
              <a:rPr lang="zh-TW" altLang="en-US" dirty="0" smtClean="0"/>
              <a:t>，如右圖</a:t>
            </a:r>
            <a:r>
              <a:rPr lang="en-US" altLang="zh-TW" dirty="0" smtClean="0"/>
              <a:t>︰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166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26758" y="737328"/>
            <a:ext cx="435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 smtClean="0"/>
              <a:t>2-2  </a:t>
            </a:r>
            <a:r>
              <a:rPr lang="zh-TW" altLang="zh-TW" dirty="0" smtClean="0"/>
              <a:t>設計</a:t>
            </a:r>
            <a:r>
              <a:rPr lang="en-US" altLang="zh-TW" dirty="0"/>
              <a:t>Arduino</a:t>
            </a:r>
            <a:r>
              <a:rPr lang="zh-TW" altLang="zh-TW" dirty="0"/>
              <a:t>程式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Master</a:t>
            </a:r>
            <a:r>
              <a:rPr lang="en-US" altLang="zh-TW" dirty="0"/>
              <a:t>, Slave </a:t>
            </a:r>
            <a:r>
              <a:rPr lang="zh-TW" altLang="zh-TW" dirty="0"/>
              <a:t>使用同一支</a:t>
            </a:r>
            <a:r>
              <a:rPr lang="zh-TW" altLang="zh-TW" dirty="0" smtClean="0"/>
              <a:t>程式</a:t>
            </a:r>
            <a:endParaRPr lang="zh-TW" altLang="zh-TW" dirty="0"/>
          </a:p>
          <a:p>
            <a:r>
              <a:rPr lang="en-US" altLang="zh-TW" dirty="0" err="1" smtClean="0"/>
              <a:t>BT_Master_Slave.abp</a:t>
            </a:r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310427"/>
            <a:ext cx="859274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9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656</Words>
  <Application>Microsoft Office PowerPoint</Application>
  <PresentationFormat>寬螢幕</PresentationFormat>
  <Paragraphs>110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Arduino UNO 之間無線傳訊</vt:lpstr>
      <vt:lpstr>1. HC-05藍牙模組Master Slave配對</vt:lpstr>
      <vt:lpstr>1-1 設定 HC-05藍牙模組為 Slave  Arduino UNO 連接 HC-05藍牙模組，接線如右圖︰  上傳 AT mode 程式碼 (下一頁)</vt:lpstr>
      <vt:lpstr>PowerPoint 簡報</vt:lpstr>
      <vt:lpstr>PowerPoint 簡報</vt:lpstr>
      <vt:lpstr>PowerPoint 簡報</vt:lpstr>
      <vt:lpstr>PowerPoint 簡報</vt:lpstr>
      <vt:lpstr>2. Arduino 無線對接傳訊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 之間 DO 對 DI 無線傳訊</dc:title>
  <dc:creator>Ken</dc:creator>
  <cp:lastModifiedBy>Ken</cp:lastModifiedBy>
  <cp:revision>25</cp:revision>
  <dcterms:created xsi:type="dcterms:W3CDTF">2020-10-12T13:17:26Z</dcterms:created>
  <dcterms:modified xsi:type="dcterms:W3CDTF">2020-10-12T16:06:55Z</dcterms:modified>
</cp:coreProperties>
</file>