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59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D3707-C5C1-442C-9419-C510DD97BC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32BCBFE-FB59-484B-86C0-05A408C54090}">
      <dgm:prSet phldrT="[文字]" custT="1"/>
      <dgm:spPr/>
      <dgm:t>
        <a:bodyPr/>
        <a:lstStyle/>
        <a:p>
          <a:r>
            <a:rPr lang="en-US" altLang="zh-TW" sz="3600" b="1" dirty="0"/>
            <a:t>PTE</a:t>
          </a:r>
          <a:r>
            <a:rPr lang="zh-TW" altLang="en-US" sz="3600" b="1" dirty="0"/>
            <a:t> </a:t>
          </a:r>
          <a:r>
            <a:rPr lang="en-US" altLang="zh-TW" sz="3600" b="1" dirty="0"/>
            <a:t>Web</a:t>
          </a:r>
          <a:endParaRPr lang="zh-TW" altLang="en-US" sz="3600" b="1" dirty="0"/>
        </a:p>
      </dgm:t>
    </dgm:pt>
    <dgm:pt modelId="{1DA88ADD-A9E1-45BE-B20D-82F36A2E5D63}" type="parTrans" cxnId="{4EE38009-3A67-460B-A7A2-54CC6FFC93D1}">
      <dgm:prSet/>
      <dgm:spPr/>
      <dgm:t>
        <a:bodyPr/>
        <a:lstStyle/>
        <a:p>
          <a:endParaRPr lang="zh-TW" altLang="en-US" sz="1800" b="1"/>
        </a:p>
      </dgm:t>
    </dgm:pt>
    <dgm:pt modelId="{82B85796-4E9F-45B4-8E25-1D0740A9B713}" type="sibTrans" cxnId="{4EE38009-3A67-460B-A7A2-54CC6FFC93D1}">
      <dgm:prSet/>
      <dgm:spPr/>
      <dgm:t>
        <a:bodyPr/>
        <a:lstStyle/>
        <a:p>
          <a:endParaRPr lang="zh-TW" altLang="en-US" sz="1800" b="1"/>
        </a:p>
      </dgm:t>
    </dgm:pt>
    <dgm:pt modelId="{F593C0AA-E96A-4F18-8AAE-A4F7022662E6}">
      <dgm:prSet phldrT="[文字]" custT="1"/>
      <dgm:spPr/>
      <dgm:t>
        <a:bodyPr/>
        <a:lstStyle/>
        <a:p>
          <a:r>
            <a:rPr lang="en-US" altLang="zh-TW" sz="1800" b="1" dirty="0"/>
            <a:t>Dash</a:t>
          </a:r>
          <a:r>
            <a:rPr lang="zh-TW" altLang="en-US" sz="1800" b="1" dirty="0"/>
            <a:t> </a:t>
          </a:r>
          <a:r>
            <a:rPr lang="en-US" altLang="zh-TW" sz="1800" b="1" dirty="0"/>
            <a:t>Board</a:t>
          </a:r>
          <a:endParaRPr lang="zh-TW" altLang="en-US" sz="1800" b="1" dirty="0"/>
        </a:p>
      </dgm:t>
    </dgm:pt>
    <dgm:pt modelId="{C00CFB17-9CD9-4303-A9EB-A853D54A29B3}" type="parTrans" cxnId="{93593BA0-44C9-4C46-B13C-650868A27360}">
      <dgm:prSet/>
      <dgm:spPr/>
      <dgm:t>
        <a:bodyPr/>
        <a:lstStyle/>
        <a:p>
          <a:endParaRPr lang="zh-TW" altLang="en-US" sz="1800" b="1"/>
        </a:p>
      </dgm:t>
    </dgm:pt>
    <dgm:pt modelId="{B0CE562F-E652-40F8-BD21-3805A39339CB}" type="sibTrans" cxnId="{93593BA0-44C9-4C46-B13C-650868A27360}">
      <dgm:prSet/>
      <dgm:spPr/>
      <dgm:t>
        <a:bodyPr/>
        <a:lstStyle/>
        <a:p>
          <a:endParaRPr lang="zh-TW" altLang="en-US" sz="1800" b="1"/>
        </a:p>
      </dgm:t>
    </dgm:pt>
    <dgm:pt modelId="{1BA73D31-AA45-4E3B-A400-C329308CD6F4}">
      <dgm:prSet phldrT="[文字]" custT="1"/>
      <dgm:spPr/>
      <dgm:t>
        <a:bodyPr/>
        <a:lstStyle/>
        <a:p>
          <a:r>
            <a:rPr lang="en-US" altLang="zh-TW" sz="1800" b="1" dirty="0"/>
            <a:t>T2 Performance</a:t>
          </a:r>
          <a:endParaRPr lang="zh-TW" altLang="en-US" sz="1800" b="1" dirty="0"/>
        </a:p>
      </dgm:t>
    </dgm:pt>
    <dgm:pt modelId="{12C40024-972B-44D4-A624-46CF0241352C}" type="parTrans" cxnId="{68C96B85-A71F-415D-A806-09D06349B238}">
      <dgm:prSet/>
      <dgm:spPr/>
      <dgm:t>
        <a:bodyPr/>
        <a:lstStyle/>
        <a:p>
          <a:endParaRPr lang="zh-TW" altLang="en-US" sz="1800" b="1"/>
        </a:p>
      </dgm:t>
    </dgm:pt>
    <dgm:pt modelId="{84BE8A28-2A02-420B-8950-37074AF6F54C}" type="sibTrans" cxnId="{68C96B85-A71F-415D-A806-09D06349B238}">
      <dgm:prSet/>
      <dgm:spPr/>
      <dgm:t>
        <a:bodyPr/>
        <a:lstStyle/>
        <a:p>
          <a:endParaRPr lang="zh-TW" altLang="en-US" sz="1800" b="1"/>
        </a:p>
      </dgm:t>
    </dgm:pt>
    <dgm:pt modelId="{869AB711-A04B-4583-97B4-4FF6853A2BEF}">
      <dgm:prSet phldrT="[文字]" custT="1"/>
      <dgm:spPr/>
      <dgm:t>
        <a:bodyPr/>
        <a:lstStyle/>
        <a:p>
          <a:r>
            <a:rPr lang="en-US" altLang="zh-TW" sz="1800" b="1" dirty="0"/>
            <a:t>T3 Performance</a:t>
          </a:r>
          <a:endParaRPr lang="zh-TW" altLang="en-US" sz="1800" b="1" dirty="0"/>
        </a:p>
      </dgm:t>
    </dgm:pt>
    <dgm:pt modelId="{A7B9B719-3B40-4E65-8CA4-6970B9275E32}" type="parTrans" cxnId="{9A508AD0-0BC4-4109-988F-EADD848E98DE}">
      <dgm:prSet/>
      <dgm:spPr/>
      <dgm:t>
        <a:bodyPr/>
        <a:lstStyle/>
        <a:p>
          <a:endParaRPr lang="zh-TW" altLang="en-US" sz="1800" b="1"/>
        </a:p>
      </dgm:t>
    </dgm:pt>
    <dgm:pt modelId="{998467EE-A59D-4E6F-A298-7073F47C6C2F}" type="sibTrans" cxnId="{9A508AD0-0BC4-4109-988F-EADD848E98DE}">
      <dgm:prSet/>
      <dgm:spPr/>
      <dgm:t>
        <a:bodyPr/>
        <a:lstStyle/>
        <a:p>
          <a:endParaRPr lang="zh-TW" altLang="en-US" sz="1800" b="1"/>
        </a:p>
      </dgm:t>
    </dgm:pt>
    <dgm:pt modelId="{B7CD96F4-59DB-476D-A247-4EC8D81DDDED}">
      <dgm:prSet phldrT="[文字]" custT="1"/>
      <dgm:spPr/>
      <dgm:t>
        <a:bodyPr/>
        <a:lstStyle/>
        <a:p>
          <a:r>
            <a:rPr lang="en-US" altLang="zh-TW" sz="1800" b="1" dirty="0"/>
            <a:t>T1 Performance</a:t>
          </a:r>
          <a:endParaRPr lang="zh-TW" altLang="en-US" sz="1800" b="1" dirty="0"/>
        </a:p>
      </dgm:t>
    </dgm:pt>
    <dgm:pt modelId="{1B209AEB-E685-46A7-A931-6054D51249AA}" type="parTrans" cxnId="{1972645C-B096-450E-A031-DF7830651CD6}">
      <dgm:prSet/>
      <dgm:spPr/>
      <dgm:t>
        <a:bodyPr/>
        <a:lstStyle/>
        <a:p>
          <a:endParaRPr lang="zh-TW" altLang="en-US" sz="1800" b="1"/>
        </a:p>
      </dgm:t>
    </dgm:pt>
    <dgm:pt modelId="{151BDA56-0858-4DE0-9846-685360AB7592}" type="sibTrans" cxnId="{1972645C-B096-450E-A031-DF7830651CD6}">
      <dgm:prSet/>
      <dgm:spPr/>
      <dgm:t>
        <a:bodyPr/>
        <a:lstStyle/>
        <a:p>
          <a:endParaRPr lang="zh-TW" altLang="en-US" sz="1800" b="1"/>
        </a:p>
      </dgm:t>
    </dgm:pt>
    <dgm:pt modelId="{B41D5012-1D68-43D3-B2D8-7B6310E1390C}">
      <dgm:prSet phldrT="[文字]" custT="1"/>
      <dgm:spPr/>
      <dgm:t>
        <a:bodyPr/>
        <a:lstStyle/>
        <a:p>
          <a:r>
            <a:rPr lang="en-US" altLang="zh-TW" sz="1800" b="1" dirty="0"/>
            <a:t>Analysis Tool</a:t>
          </a:r>
          <a:endParaRPr lang="zh-TW" altLang="en-US" sz="1800" b="1" dirty="0"/>
        </a:p>
      </dgm:t>
    </dgm:pt>
    <dgm:pt modelId="{60FF16F3-D024-45BF-96BC-F7B033970E90}" type="parTrans" cxnId="{AC58E345-3370-42BE-9F19-9F56EE15209D}">
      <dgm:prSet/>
      <dgm:spPr/>
      <dgm:t>
        <a:bodyPr/>
        <a:lstStyle/>
        <a:p>
          <a:endParaRPr lang="zh-TW" altLang="en-US" sz="1800" b="1"/>
        </a:p>
      </dgm:t>
    </dgm:pt>
    <dgm:pt modelId="{601C7275-2748-4D11-93FB-511C7D264BFE}" type="sibTrans" cxnId="{AC58E345-3370-42BE-9F19-9F56EE15209D}">
      <dgm:prSet/>
      <dgm:spPr/>
      <dgm:t>
        <a:bodyPr/>
        <a:lstStyle/>
        <a:p>
          <a:endParaRPr lang="zh-TW" altLang="en-US" sz="1800" b="1"/>
        </a:p>
      </dgm:t>
    </dgm:pt>
    <dgm:pt modelId="{02821EF5-30A5-493B-86C9-D5687B9DD32F}">
      <dgm:prSet phldrT="[文字]" custT="1"/>
      <dgm:spPr/>
      <dgm:t>
        <a:bodyPr/>
        <a:lstStyle/>
        <a:p>
          <a:r>
            <a:rPr lang="en-US" altLang="zh-TW" sz="1800" b="1" dirty="0"/>
            <a:t>Issues</a:t>
          </a:r>
          <a:endParaRPr lang="zh-TW" altLang="en-US" sz="1800" b="1" dirty="0"/>
        </a:p>
      </dgm:t>
    </dgm:pt>
    <dgm:pt modelId="{517C4EF2-4796-4FCF-8F9E-3985A62B81E8}" type="parTrans" cxnId="{9DC4458D-11AB-4B63-A80D-EDFDA30FA74C}">
      <dgm:prSet/>
      <dgm:spPr/>
      <dgm:t>
        <a:bodyPr/>
        <a:lstStyle/>
        <a:p>
          <a:endParaRPr lang="zh-TW" altLang="en-US" sz="1800" b="1"/>
        </a:p>
      </dgm:t>
    </dgm:pt>
    <dgm:pt modelId="{5D2B25CF-C7DE-49F5-8275-4F30E3DF34E9}" type="sibTrans" cxnId="{9DC4458D-11AB-4B63-A80D-EDFDA30FA74C}">
      <dgm:prSet/>
      <dgm:spPr/>
      <dgm:t>
        <a:bodyPr/>
        <a:lstStyle/>
        <a:p>
          <a:endParaRPr lang="zh-TW" altLang="en-US" sz="1800" b="1"/>
        </a:p>
      </dgm:t>
    </dgm:pt>
    <dgm:pt modelId="{A9D319FF-7240-4EF7-955E-2A5F680C9CF0}" type="pres">
      <dgm:prSet presAssocID="{C12D3707-C5C1-442C-9419-C510DD97BC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CC4BFD-30B8-4DA4-9340-D2A5FF2A98B1}" type="pres">
      <dgm:prSet presAssocID="{332BCBFE-FB59-484B-86C0-05A408C54090}" presName="hierRoot1" presStyleCnt="0">
        <dgm:presLayoutVars>
          <dgm:hierBranch val="init"/>
        </dgm:presLayoutVars>
      </dgm:prSet>
      <dgm:spPr/>
    </dgm:pt>
    <dgm:pt modelId="{03EF6790-23BB-4353-B6DA-0ED89FB7C2C6}" type="pres">
      <dgm:prSet presAssocID="{332BCBFE-FB59-484B-86C0-05A408C54090}" presName="rootComposite1" presStyleCnt="0"/>
      <dgm:spPr/>
    </dgm:pt>
    <dgm:pt modelId="{EABDBC1B-BDA5-45B6-8F3C-807A868F61F0}" type="pres">
      <dgm:prSet presAssocID="{332BCBFE-FB59-484B-86C0-05A408C54090}" presName="rootText1" presStyleLbl="node0" presStyleIdx="0" presStyleCnt="1">
        <dgm:presLayoutVars>
          <dgm:chPref val="3"/>
        </dgm:presLayoutVars>
      </dgm:prSet>
      <dgm:spPr/>
    </dgm:pt>
    <dgm:pt modelId="{6FF587CB-2890-4A08-AE17-138C2E6BB7B3}" type="pres">
      <dgm:prSet presAssocID="{332BCBFE-FB59-484B-86C0-05A408C54090}" presName="rootConnector1" presStyleLbl="node1" presStyleIdx="0" presStyleCnt="0"/>
      <dgm:spPr/>
    </dgm:pt>
    <dgm:pt modelId="{33C08AF8-4A1E-4442-A4FA-CF6F2D1A93F2}" type="pres">
      <dgm:prSet presAssocID="{332BCBFE-FB59-484B-86C0-05A408C54090}" presName="hierChild2" presStyleCnt="0"/>
      <dgm:spPr/>
    </dgm:pt>
    <dgm:pt modelId="{A75C63B9-0840-4A33-A2AF-6EA784CF8EDB}" type="pres">
      <dgm:prSet presAssocID="{C00CFB17-9CD9-4303-A9EB-A853D54A29B3}" presName="Name64" presStyleLbl="parChTrans1D2" presStyleIdx="0" presStyleCnt="3"/>
      <dgm:spPr/>
    </dgm:pt>
    <dgm:pt modelId="{37A02E6C-AF46-4674-9F0D-4F71E0148AFE}" type="pres">
      <dgm:prSet presAssocID="{F593C0AA-E96A-4F18-8AAE-A4F7022662E6}" presName="hierRoot2" presStyleCnt="0">
        <dgm:presLayoutVars>
          <dgm:hierBranch val="init"/>
        </dgm:presLayoutVars>
      </dgm:prSet>
      <dgm:spPr/>
    </dgm:pt>
    <dgm:pt modelId="{8FC45DD8-3B35-4B67-9B3D-7267FF514230}" type="pres">
      <dgm:prSet presAssocID="{F593C0AA-E96A-4F18-8AAE-A4F7022662E6}" presName="rootComposite" presStyleCnt="0"/>
      <dgm:spPr/>
    </dgm:pt>
    <dgm:pt modelId="{F9DCA4D4-6832-479C-A5FD-53BE261CBD2E}" type="pres">
      <dgm:prSet presAssocID="{F593C0AA-E96A-4F18-8AAE-A4F7022662E6}" presName="rootText" presStyleLbl="node2" presStyleIdx="0" presStyleCnt="3">
        <dgm:presLayoutVars>
          <dgm:chPref val="3"/>
        </dgm:presLayoutVars>
      </dgm:prSet>
      <dgm:spPr/>
    </dgm:pt>
    <dgm:pt modelId="{6E73A0F8-38FD-4A0E-AD92-DE15E984FE77}" type="pres">
      <dgm:prSet presAssocID="{F593C0AA-E96A-4F18-8AAE-A4F7022662E6}" presName="rootConnector" presStyleLbl="node2" presStyleIdx="0" presStyleCnt="3"/>
      <dgm:spPr/>
    </dgm:pt>
    <dgm:pt modelId="{7249D406-6389-4CB6-81B9-10D316E6885D}" type="pres">
      <dgm:prSet presAssocID="{F593C0AA-E96A-4F18-8AAE-A4F7022662E6}" presName="hierChild4" presStyleCnt="0"/>
      <dgm:spPr/>
    </dgm:pt>
    <dgm:pt modelId="{696EDC54-50CF-4316-895C-6F1F9D162D9E}" type="pres">
      <dgm:prSet presAssocID="{1B209AEB-E685-46A7-A931-6054D51249AA}" presName="Name64" presStyleLbl="parChTrans1D3" presStyleIdx="0" presStyleCnt="3"/>
      <dgm:spPr/>
    </dgm:pt>
    <dgm:pt modelId="{BD77AA63-CCBF-4F46-985D-2E6CB94F654F}" type="pres">
      <dgm:prSet presAssocID="{B7CD96F4-59DB-476D-A247-4EC8D81DDDED}" presName="hierRoot2" presStyleCnt="0">
        <dgm:presLayoutVars>
          <dgm:hierBranch val="init"/>
        </dgm:presLayoutVars>
      </dgm:prSet>
      <dgm:spPr/>
    </dgm:pt>
    <dgm:pt modelId="{4061A976-682A-4E17-85D0-EE719AA46BB8}" type="pres">
      <dgm:prSet presAssocID="{B7CD96F4-59DB-476D-A247-4EC8D81DDDED}" presName="rootComposite" presStyleCnt="0"/>
      <dgm:spPr/>
    </dgm:pt>
    <dgm:pt modelId="{50C6BCF3-5669-462B-87B6-8B16B0813F3E}" type="pres">
      <dgm:prSet presAssocID="{B7CD96F4-59DB-476D-A247-4EC8D81DDDED}" presName="rootText" presStyleLbl="node3" presStyleIdx="0" presStyleCnt="3">
        <dgm:presLayoutVars>
          <dgm:chPref val="3"/>
        </dgm:presLayoutVars>
      </dgm:prSet>
      <dgm:spPr/>
    </dgm:pt>
    <dgm:pt modelId="{133E07ED-ECF9-4ADD-BC21-FF75D89E5A65}" type="pres">
      <dgm:prSet presAssocID="{B7CD96F4-59DB-476D-A247-4EC8D81DDDED}" presName="rootConnector" presStyleLbl="node3" presStyleIdx="0" presStyleCnt="3"/>
      <dgm:spPr/>
    </dgm:pt>
    <dgm:pt modelId="{0C670A01-0258-45E1-B14D-6565EF45799A}" type="pres">
      <dgm:prSet presAssocID="{B7CD96F4-59DB-476D-A247-4EC8D81DDDED}" presName="hierChild4" presStyleCnt="0"/>
      <dgm:spPr/>
    </dgm:pt>
    <dgm:pt modelId="{C669CCB9-8F8D-4AD1-954C-0350ABE2CEFC}" type="pres">
      <dgm:prSet presAssocID="{B7CD96F4-59DB-476D-A247-4EC8D81DDDED}" presName="hierChild5" presStyleCnt="0"/>
      <dgm:spPr/>
    </dgm:pt>
    <dgm:pt modelId="{3F83A4AD-AC87-4094-A282-ECF35EAAB6BB}" type="pres">
      <dgm:prSet presAssocID="{12C40024-972B-44D4-A624-46CF0241352C}" presName="Name64" presStyleLbl="parChTrans1D3" presStyleIdx="1" presStyleCnt="3"/>
      <dgm:spPr/>
    </dgm:pt>
    <dgm:pt modelId="{C3B706E4-3EC7-4998-8462-42B4F6AE4733}" type="pres">
      <dgm:prSet presAssocID="{1BA73D31-AA45-4E3B-A400-C329308CD6F4}" presName="hierRoot2" presStyleCnt="0">
        <dgm:presLayoutVars>
          <dgm:hierBranch val="init"/>
        </dgm:presLayoutVars>
      </dgm:prSet>
      <dgm:spPr/>
    </dgm:pt>
    <dgm:pt modelId="{BFEEDC96-15AD-42C9-9240-C5BD595E4C1D}" type="pres">
      <dgm:prSet presAssocID="{1BA73D31-AA45-4E3B-A400-C329308CD6F4}" presName="rootComposite" presStyleCnt="0"/>
      <dgm:spPr/>
    </dgm:pt>
    <dgm:pt modelId="{D8131159-434B-4B62-A322-202E9A12F26E}" type="pres">
      <dgm:prSet presAssocID="{1BA73D31-AA45-4E3B-A400-C329308CD6F4}" presName="rootText" presStyleLbl="node3" presStyleIdx="1" presStyleCnt="3">
        <dgm:presLayoutVars>
          <dgm:chPref val="3"/>
        </dgm:presLayoutVars>
      </dgm:prSet>
      <dgm:spPr/>
    </dgm:pt>
    <dgm:pt modelId="{EF4F2B22-B117-4E02-BB5F-5AD53D3BEF9A}" type="pres">
      <dgm:prSet presAssocID="{1BA73D31-AA45-4E3B-A400-C329308CD6F4}" presName="rootConnector" presStyleLbl="node3" presStyleIdx="1" presStyleCnt="3"/>
      <dgm:spPr/>
    </dgm:pt>
    <dgm:pt modelId="{1D548E61-EB06-4158-AC60-3CAC7DE9867A}" type="pres">
      <dgm:prSet presAssocID="{1BA73D31-AA45-4E3B-A400-C329308CD6F4}" presName="hierChild4" presStyleCnt="0"/>
      <dgm:spPr/>
    </dgm:pt>
    <dgm:pt modelId="{7EAFECD8-741A-4732-8FFD-3FC95B6F8DA2}" type="pres">
      <dgm:prSet presAssocID="{1BA73D31-AA45-4E3B-A400-C329308CD6F4}" presName="hierChild5" presStyleCnt="0"/>
      <dgm:spPr/>
    </dgm:pt>
    <dgm:pt modelId="{489FEF57-6B2F-4C10-81EE-E3C44DBCB803}" type="pres">
      <dgm:prSet presAssocID="{A7B9B719-3B40-4E65-8CA4-6970B9275E32}" presName="Name64" presStyleLbl="parChTrans1D3" presStyleIdx="2" presStyleCnt="3"/>
      <dgm:spPr/>
    </dgm:pt>
    <dgm:pt modelId="{ED157572-73D1-4CEA-84F2-B77FEC0C0B67}" type="pres">
      <dgm:prSet presAssocID="{869AB711-A04B-4583-97B4-4FF6853A2BEF}" presName="hierRoot2" presStyleCnt="0">
        <dgm:presLayoutVars>
          <dgm:hierBranch val="init"/>
        </dgm:presLayoutVars>
      </dgm:prSet>
      <dgm:spPr/>
    </dgm:pt>
    <dgm:pt modelId="{1CA0744D-DC82-46B8-8878-341514ED5A02}" type="pres">
      <dgm:prSet presAssocID="{869AB711-A04B-4583-97B4-4FF6853A2BEF}" presName="rootComposite" presStyleCnt="0"/>
      <dgm:spPr/>
    </dgm:pt>
    <dgm:pt modelId="{90C94AF6-32D6-46E8-A1E0-A18830C06AAD}" type="pres">
      <dgm:prSet presAssocID="{869AB711-A04B-4583-97B4-4FF6853A2BEF}" presName="rootText" presStyleLbl="node3" presStyleIdx="2" presStyleCnt="3">
        <dgm:presLayoutVars>
          <dgm:chPref val="3"/>
        </dgm:presLayoutVars>
      </dgm:prSet>
      <dgm:spPr/>
    </dgm:pt>
    <dgm:pt modelId="{B680FD2A-8AB4-4663-8A6E-7F2538A51A87}" type="pres">
      <dgm:prSet presAssocID="{869AB711-A04B-4583-97B4-4FF6853A2BEF}" presName="rootConnector" presStyleLbl="node3" presStyleIdx="2" presStyleCnt="3"/>
      <dgm:spPr/>
    </dgm:pt>
    <dgm:pt modelId="{3505AD07-6E38-4EAA-ADBA-DF6727CF8A7B}" type="pres">
      <dgm:prSet presAssocID="{869AB711-A04B-4583-97B4-4FF6853A2BEF}" presName="hierChild4" presStyleCnt="0"/>
      <dgm:spPr/>
    </dgm:pt>
    <dgm:pt modelId="{7A281E76-0E06-4558-92B5-731A4F3BD1D4}" type="pres">
      <dgm:prSet presAssocID="{869AB711-A04B-4583-97B4-4FF6853A2BEF}" presName="hierChild5" presStyleCnt="0"/>
      <dgm:spPr/>
    </dgm:pt>
    <dgm:pt modelId="{718AC2CA-7399-40E3-AE00-6450A76F37CF}" type="pres">
      <dgm:prSet presAssocID="{F593C0AA-E96A-4F18-8AAE-A4F7022662E6}" presName="hierChild5" presStyleCnt="0"/>
      <dgm:spPr/>
    </dgm:pt>
    <dgm:pt modelId="{BE4F2371-21F2-4A03-AFE8-071E4D0BCF2A}" type="pres">
      <dgm:prSet presAssocID="{60FF16F3-D024-45BF-96BC-F7B033970E90}" presName="Name64" presStyleLbl="parChTrans1D2" presStyleIdx="1" presStyleCnt="3"/>
      <dgm:spPr/>
    </dgm:pt>
    <dgm:pt modelId="{32B49B56-7DBF-4584-8CFA-77BE2B53D217}" type="pres">
      <dgm:prSet presAssocID="{B41D5012-1D68-43D3-B2D8-7B6310E1390C}" presName="hierRoot2" presStyleCnt="0">
        <dgm:presLayoutVars>
          <dgm:hierBranch val="init"/>
        </dgm:presLayoutVars>
      </dgm:prSet>
      <dgm:spPr/>
    </dgm:pt>
    <dgm:pt modelId="{44D58F89-3700-43EE-A705-290B083ADBDF}" type="pres">
      <dgm:prSet presAssocID="{B41D5012-1D68-43D3-B2D8-7B6310E1390C}" presName="rootComposite" presStyleCnt="0"/>
      <dgm:spPr/>
    </dgm:pt>
    <dgm:pt modelId="{94C1C147-77FF-4779-A614-2693F260CD74}" type="pres">
      <dgm:prSet presAssocID="{B41D5012-1D68-43D3-B2D8-7B6310E1390C}" presName="rootText" presStyleLbl="node2" presStyleIdx="1" presStyleCnt="3">
        <dgm:presLayoutVars>
          <dgm:chPref val="3"/>
        </dgm:presLayoutVars>
      </dgm:prSet>
      <dgm:spPr/>
    </dgm:pt>
    <dgm:pt modelId="{D48C2B18-1DBA-498E-9EA8-E0B8DC735713}" type="pres">
      <dgm:prSet presAssocID="{B41D5012-1D68-43D3-B2D8-7B6310E1390C}" presName="rootConnector" presStyleLbl="node2" presStyleIdx="1" presStyleCnt="3"/>
      <dgm:spPr/>
    </dgm:pt>
    <dgm:pt modelId="{81BF633D-E87C-430E-A037-9E20DFBBC85B}" type="pres">
      <dgm:prSet presAssocID="{B41D5012-1D68-43D3-B2D8-7B6310E1390C}" presName="hierChild4" presStyleCnt="0"/>
      <dgm:spPr/>
    </dgm:pt>
    <dgm:pt modelId="{CC3E93F1-48C5-4A34-B8EF-FB572C2F1235}" type="pres">
      <dgm:prSet presAssocID="{B41D5012-1D68-43D3-B2D8-7B6310E1390C}" presName="hierChild5" presStyleCnt="0"/>
      <dgm:spPr/>
    </dgm:pt>
    <dgm:pt modelId="{1AA8D563-7F02-48A3-9FD5-0D613A09A811}" type="pres">
      <dgm:prSet presAssocID="{517C4EF2-4796-4FCF-8F9E-3985A62B81E8}" presName="Name64" presStyleLbl="parChTrans1D2" presStyleIdx="2" presStyleCnt="3"/>
      <dgm:spPr/>
    </dgm:pt>
    <dgm:pt modelId="{957E4821-C477-4F41-9725-CBBA08E1F026}" type="pres">
      <dgm:prSet presAssocID="{02821EF5-30A5-493B-86C9-D5687B9DD32F}" presName="hierRoot2" presStyleCnt="0">
        <dgm:presLayoutVars>
          <dgm:hierBranch val="init"/>
        </dgm:presLayoutVars>
      </dgm:prSet>
      <dgm:spPr/>
    </dgm:pt>
    <dgm:pt modelId="{22FC0FA4-86F8-4E5D-81B5-B0B2BDCE8EF2}" type="pres">
      <dgm:prSet presAssocID="{02821EF5-30A5-493B-86C9-D5687B9DD32F}" presName="rootComposite" presStyleCnt="0"/>
      <dgm:spPr/>
    </dgm:pt>
    <dgm:pt modelId="{A346EFBC-2328-4779-84F5-F2602BA056DD}" type="pres">
      <dgm:prSet presAssocID="{02821EF5-30A5-493B-86C9-D5687B9DD32F}" presName="rootText" presStyleLbl="node2" presStyleIdx="2" presStyleCnt="3">
        <dgm:presLayoutVars>
          <dgm:chPref val="3"/>
        </dgm:presLayoutVars>
      </dgm:prSet>
      <dgm:spPr/>
    </dgm:pt>
    <dgm:pt modelId="{9D4B1097-542A-4699-98DA-92426F5D4DEB}" type="pres">
      <dgm:prSet presAssocID="{02821EF5-30A5-493B-86C9-D5687B9DD32F}" presName="rootConnector" presStyleLbl="node2" presStyleIdx="2" presStyleCnt="3"/>
      <dgm:spPr/>
    </dgm:pt>
    <dgm:pt modelId="{F7BFF2AE-59BA-4726-BC4A-52E27256D04A}" type="pres">
      <dgm:prSet presAssocID="{02821EF5-30A5-493B-86C9-D5687B9DD32F}" presName="hierChild4" presStyleCnt="0"/>
      <dgm:spPr/>
    </dgm:pt>
    <dgm:pt modelId="{2C6CB41B-FBE6-4820-B67E-4352CD92BCA7}" type="pres">
      <dgm:prSet presAssocID="{02821EF5-30A5-493B-86C9-D5687B9DD32F}" presName="hierChild5" presStyleCnt="0"/>
      <dgm:spPr/>
    </dgm:pt>
    <dgm:pt modelId="{1246039E-E05F-43FC-89BA-CAB2053C2B13}" type="pres">
      <dgm:prSet presAssocID="{332BCBFE-FB59-484B-86C0-05A408C54090}" presName="hierChild3" presStyleCnt="0"/>
      <dgm:spPr/>
    </dgm:pt>
  </dgm:ptLst>
  <dgm:cxnLst>
    <dgm:cxn modelId="{4EE38009-3A67-460B-A7A2-54CC6FFC93D1}" srcId="{C12D3707-C5C1-442C-9419-C510DD97BC78}" destId="{332BCBFE-FB59-484B-86C0-05A408C54090}" srcOrd="0" destOrd="0" parTransId="{1DA88ADD-A9E1-45BE-B20D-82F36A2E5D63}" sibTransId="{82B85796-4E9F-45B4-8E25-1D0740A9B713}"/>
    <dgm:cxn modelId="{B38D592C-F1C1-4168-A2BF-6CA8E267EB0C}" type="presOf" srcId="{C00CFB17-9CD9-4303-A9EB-A853D54A29B3}" destId="{A75C63B9-0840-4A33-A2AF-6EA784CF8EDB}" srcOrd="0" destOrd="0" presId="urn:microsoft.com/office/officeart/2009/3/layout/HorizontalOrganizationChart"/>
    <dgm:cxn modelId="{8D7C463B-CA0D-4455-8B44-9CDD8385E023}" type="presOf" srcId="{1B209AEB-E685-46A7-A931-6054D51249AA}" destId="{696EDC54-50CF-4316-895C-6F1F9D162D9E}" srcOrd="0" destOrd="0" presId="urn:microsoft.com/office/officeart/2009/3/layout/HorizontalOrganizationChart"/>
    <dgm:cxn modelId="{1972645C-B096-450E-A031-DF7830651CD6}" srcId="{F593C0AA-E96A-4F18-8AAE-A4F7022662E6}" destId="{B7CD96F4-59DB-476D-A247-4EC8D81DDDED}" srcOrd="0" destOrd="0" parTransId="{1B209AEB-E685-46A7-A931-6054D51249AA}" sibTransId="{151BDA56-0858-4DE0-9846-685360AB7592}"/>
    <dgm:cxn modelId="{48E67B5C-757D-4314-99DA-15E5D600C0C8}" type="presOf" srcId="{F593C0AA-E96A-4F18-8AAE-A4F7022662E6}" destId="{6E73A0F8-38FD-4A0E-AD92-DE15E984FE77}" srcOrd="1" destOrd="0" presId="urn:microsoft.com/office/officeart/2009/3/layout/HorizontalOrganizationChart"/>
    <dgm:cxn modelId="{9760E661-2AF2-4D47-A956-C21C929E05CF}" type="presOf" srcId="{B7CD96F4-59DB-476D-A247-4EC8D81DDDED}" destId="{50C6BCF3-5669-462B-87B6-8B16B0813F3E}" srcOrd="0" destOrd="0" presId="urn:microsoft.com/office/officeart/2009/3/layout/HorizontalOrganizationChart"/>
    <dgm:cxn modelId="{86E38964-FE9A-46DB-AEFD-E459F516F3EA}" type="presOf" srcId="{1BA73D31-AA45-4E3B-A400-C329308CD6F4}" destId="{D8131159-434B-4B62-A322-202E9A12F26E}" srcOrd="0" destOrd="0" presId="urn:microsoft.com/office/officeart/2009/3/layout/HorizontalOrganizationChart"/>
    <dgm:cxn modelId="{AC58E345-3370-42BE-9F19-9F56EE15209D}" srcId="{332BCBFE-FB59-484B-86C0-05A408C54090}" destId="{B41D5012-1D68-43D3-B2D8-7B6310E1390C}" srcOrd="1" destOrd="0" parTransId="{60FF16F3-D024-45BF-96BC-F7B033970E90}" sibTransId="{601C7275-2748-4D11-93FB-511C7D264BFE}"/>
    <dgm:cxn modelId="{F904EE4C-8733-4879-AFB6-3DE130C6AEF0}" type="presOf" srcId="{02821EF5-30A5-493B-86C9-D5687B9DD32F}" destId="{A346EFBC-2328-4779-84F5-F2602BA056DD}" srcOrd="0" destOrd="0" presId="urn:microsoft.com/office/officeart/2009/3/layout/HorizontalOrganizationChart"/>
    <dgm:cxn modelId="{27EC1D6E-21E3-4F28-8F78-E0B4344A40D7}" type="presOf" srcId="{1BA73D31-AA45-4E3B-A400-C329308CD6F4}" destId="{EF4F2B22-B117-4E02-BB5F-5AD53D3BEF9A}" srcOrd="1" destOrd="0" presId="urn:microsoft.com/office/officeart/2009/3/layout/HorizontalOrganizationChart"/>
    <dgm:cxn modelId="{98770352-8358-4C09-B22E-349E463C7338}" type="presOf" srcId="{B41D5012-1D68-43D3-B2D8-7B6310E1390C}" destId="{94C1C147-77FF-4779-A614-2693F260CD74}" srcOrd="0" destOrd="0" presId="urn:microsoft.com/office/officeart/2009/3/layout/HorizontalOrganizationChart"/>
    <dgm:cxn modelId="{7B1A4A7A-5428-49EF-BC1D-81315CF20012}" type="presOf" srcId="{517C4EF2-4796-4FCF-8F9E-3985A62B81E8}" destId="{1AA8D563-7F02-48A3-9FD5-0D613A09A811}" srcOrd="0" destOrd="0" presId="urn:microsoft.com/office/officeart/2009/3/layout/HorizontalOrganizationChart"/>
    <dgm:cxn modelId="{68C96B85-A71F-415D-A806-09D06349B238}" srcId="{F593C0AA-E96A-4F18-8AAE-A4F7022662E6}" destId="{1BA73D31-AA45-4E3B-A400-C329308CD6F4}" srcOrd="1" destOrd="0" parTransId="{12C40024-972B-44D4-A624-46CF0241352C}" sibTransId="{84BE8A28-2A02-420B-8950-37074AF6F54C}"/>
    <dgm:cxn modelId="{9A3E7587-7CD1-42FB-BE2E-39BFC13D5039}" type="presOf" srcId="{332BCBFE-FB59-484B-86C0-05A408C54090}" destId="{EABDBC1B-BDA5-45B6-8F3C-807A868F61F0}" srcOrd="0" destOrd="0" presId="urn:microsoft.com/office/officeart/2009/3/layout/HorizontalOrganizationChart"/>
    <dgm:cxn modelId="{9DC4458D-11AB-4B63-A80D-EDFDA30FA74C}" srcId="{332BCBFE-FB59-484B-86C0-05A408C54090}" destId="{02821EF5-30A5-493B-86C9-D5687B9DD32F}" srcOrd="2" destOrd="0" parTransId="{517C4EF2-4796-4FCF-8F9E-3985A62B81E8}" sibTransId="{5D2B25CF-C7DE-49F5-8275-4F30E3DF34E9}"/>
    <dgm:cxn modelId="{5DA3F88D-56B6-49EA-AE77-D614C39C81CE}" type="presOf" srcId="{A7B9B719-3B40-4E65-8CA4-6970B9275E32}" destId="{489FEF57-6B2F-4C10-81EE-E3C44DBCB803}" srcOrd="0" destOrd="0" presId="urn:microsoft.com/office/officeart/2009/3/layout/HorizontalOrganizationChart"/>
    <dgm:cxn modelId="{48C2CB92-3563-4188-B417-AD3E1694EA56}" type="presOf" srcId="{C12D3707-C5C1-442C-9419-C510DD97BC78}" destId="{A9D319FF-7240-4EF7-955E-2A5F680C9CF0}" srcOrd="0" destOrd="0" presId="urn:microsoft.com/office/officeart/2009/3/layout/HorizontalOrganizationChart"/>
    <dgm:cxn modelId="{0373B09F-4FCB-44B5-B2A1-F33CD5C8270E}" type="presOf" srcId="{F593C0AA-E96A-4F18-8AAE-A4F7022662E6}" destId="{F9DCA4D4-6832-479C-A5FD-53BE261CBD2E}" srcOrd="0" destOrd="0" presId="urn:microsoft.com/office/officeart/2009/3/layout/HorizontalOrganizationChart"/>
    <dgm:cxn modelId="{93593BA0-44C9-4C46-B13C-650868A27360}" srcId="{332BCBFE-FB59-484B-86C0-05A408C54090}" destId="{F593C0AA-E96A-4F18-8AAE-A4F7022662E6}" srcOrd="0" destOrd="0" parTransId="{C00CFB17-9CD9-4303-A9EB-A853D54A29B3}" sibTransId="{B0CE562F-E652-40F8-BD21-3805A39339CB}"/>
    <dgm:cxn modelId="{BB9C1BB0-1E98-4C46-A720-EF5E5315DFBA}" type="presOf" srcId="{B7CD96F4-59DB-476D-A247-4EC8D81DDDED}" destId="{133E07ED-ECF9-4ADD-BC21-FF75D89E5A65}" srcOrd="1" destOrd="0" presId="urn:microsoft.com/office/officeart/2009/3/layout/HorizontalOrganizationChart"/>
    <dgm:cxn modelId="{9C70ECB0-24AF-4E65-B819-59A67970B360}" type="presOf" srcId="{869AB711-A04B-4583-97B4-4FF6853A2BEF}" destId="{B680FD2A-8AB4-4663-8A6E-7F2538A51A87}" srcOrd="1" destOrd="0" presId="urn:microsoft.com/office/officeart/2009/3/layout/HorizontalOrganizationChart"/>
    <dgm:cxn modelId="{BC3C97B5-3B1E-494B-B917-AE05AAE4E73D}" type="presOf" srcId="{869AB711-A04B-4583-97B4-4FF6853A2BEF}" destId="{90C94AF6-32D6-46E8-A1E0-A18830C06AAD}" srcOrd="0" destOrd="0" presId="urn:microsoft.com/office/officeart/2009/3/layout/HorizontalOrganizationChart"/>
    <dgm:cxn modelId="{A586ACC8-2411-4BCE-923B-2C4C77CCA28C}" type="presOf" srcId="{12C40024-972B-44D4-A624-46CF0241352C}" destId="{3F83A4AD-AC87-4094-A282-ECF35EAAB6BB}" srcOrd="0" destOrd="0" presId="urn:microsoft.com/office/officeart/2009/3/layout/HorizontalOrganizationChart"/>
    <dgm:cxn modelId="{9A508AD0-0BC4-4109-988F-EADD848E98DE}" srcId="{F593C0AA-E96A-4F18-8AAE-A4F7022662E6}" destId="{869AB711-A04B-4583-97B4-4FF6853A2BEF}" srcOrd="2" destOrd="0" parTransId="{A7B9B719-3B40-4E65-8CA4-6970B9275E32}" sibTransId="{998467EE-A59D-4E6F-A298-7073F47C6C2F}"/>
    <dgm:cxn modelId="{D796F8E1-FCC8-47F1-9F7C-008FB67260B3}" type="presOf" srcId="{B41D5012-1D68-43D3-B2D8-7B6310E1390C}" destId="{D48C2B18-1DBA-498E-9EA8-E0B8DC735713}" srcOrd="1" destOrd="0" presId="urn:microsoft.com/office/officeart/2009/3/layout/HorizontalOrganizationChart"/>
    <dgm:cxn modelId="{BE116DE8-3A8D-450F-BE45-13E6E843BFFD}" type="presOf" srcId="{02821EF5-30A5-493B-86C9-D5687B9DD32F}" destId="{9D4B1097-542A-4699-98DA-92426F5D4DEB}" srcOrd="1" destOrd="0" presId="urn:microsoft.com/office/officeart/2009/3/layout/HorizontalOrganizationChart"/>
    <dgm:cxn modelId="{5E3F08F1-6D05-49B6-8027-30F96397E6B6}" type="presOf" srcId="{332BCBFE-FB59-484B-86C0-05A408C54090}" destId="{6FF587CB-2890-4A08-AE17-138C2E6BB7B3}" srcOrd="1" destOrd="0" presId="urn:microsoft.com/office/officeart/2009/3/layout/HorizontalOrganizationChart"/>
    <dgm:cxn modelId="{3A7A79F9-7898-4A3D-BB2A-7CBB4FC57EEC}" type="presOf" srcId="{60FF16F3-D024-45BF-96BC-F7B033970E90}" destId="{BE4F2371-21F2-4A03-AFE8-071E4D0BCF2A}" srcOrd="0" destOrd="0" presId="urn:microsoft.com/office/officeart/2009/3/layout/HorizontalOrganizationChart"/>
    <dgm:cxn modelId="{33086A18-8B1A-4A55-8DF6-A68D60803A3D}" type="presParOf" srcId="{A9D319FF-7240-4EF7-955E-2A5F680C9CF0}" destId="{2ACC4BFD-30B8-4DA4-9340-D2A5FF2A98B1}" srcOrd="0" destOrd="0" presId="urn:microsoft.com/office/officeart/2009/3/layout/HorizontalOrganizationChart"/>
    <dgm:cxn modelId="{B4ACED74-D202-4B49-96F6-CBA5D45FA215}" type="presParOf" srcId="{2ACC4BFD-30B8-4DA4-9340-D2A5FF2A98B1}" destId="{03EF6790-23BB-4353-B6DA-0ED89FB7C2C6}" srcOrd="0" destOrd="0" presId="urn:microsoft.com/office/officeart/2009/3/layout/HorizontalOrganizationChart"/>
    <dgm:cxn modelId="{E8BE1CE9-5A79-4586-BC60-F7C08876E986}" type="presParOf" srcId="{03EF6790-23BB-4353-B6DA-0ED89FB7C2C6}" destId="{EABDBC1B-BDA5-45B6-8F3C-807A868F61F0}" srcOrd="0" destOrd="0" presId="urn:microsoft.com/office/officeart/2009/3/layout/HorizontalOrganizationChart"/>
    <dgm:cxn modelId="{5F49670D-73B3-4DCF-A493-8946B843A108}" type="presParOf" srcId="{03EF6790-23BB-4353-B6DA-0ED89FB7C2C6}" destId="{6FF587CB-2890-4A08-AE17-138C2E6BB7B3}" srcOrd="1" destOrd="0" presId="urn:microsoft.com/office/officeart/2009/3/layout/HorizontalOrganizationChart"/>
    <dgm:cxn modelId="{27DB6103-D06A-4103-A413-888B357CB599}" type="presParOf" srcId="{2ACC4BFD-30B8-4DA4-9340-D2A5FF2A98B1}" destId="{33C08AF8-4A1E-4442-A4FA-CF6F2D1A93F2}" srcOrd="1" destOrd="0" presId="urn:microsoft.com/office/officeart/2009/3/layout/HorizontalOrganizationChart"/>
    <dgm:cxn modelId="{891B2E90-CDDD-4F48-8823-2DD77D1EFD17}" type="presParOf" srcId="{33C08AF8-4A1E-4442-A4FA-CF6F2D1A93F2}" destId="{A75C63B9-0840-4A33-A2AF-6EA784CF8EDB}" srcOrd="0" destOrd="0" presId="urn:microsoft.com/office/officeart/2009/3/layout/HorizontalOrganizationChart"/>
    <dgm:cxn modelId="{1D66A95A-D3A3-4E55-9A7E-06D8B29B6AA8}" type="presParOf" srcId="{33C08AF8-4A1E-4442-A4FA-CF6F2D1A93F2}" destId="{37A02E6C-AF46-4674-9F0D-4F71E0148AFE}" srcOrd="1" destOrd="0" presId="urn:microsoft.com/office/officeart/2009/3/layout/HorizontalOrganizationChart"/>
    <dgm:cxn modelId="{D3B26748-668C-4C20-A92C-CBD9E21B9086}" type="presParOf" srcId="{37A02E6C-AF46-4674-9F0D-4F71E0148AFE}" destId="{8FC45DD8-3B35-4B67-9B3D-7267FF514230}" srcOrd="0" destOrd="0" presId="urn:microsoft.com/office/officeart/2009/3/layout/HorizontalOrganizationChart"/>
    <dgm:cxn modelId="{7B8782D9-1561-4989-8FE2-6204E730D6D8}" type="presParOf" srcId="{8FC45DD8-3B35-4B67-9B3D-7267FF514230}" destId="{F9DCA4D4-6832-479C-A5FD-53BE261CBD2E}" srcOrd="0" destOrd="0" presId="urn:microsoft.com/office/officeart/2009/3/layout/HorizontalOrganizationChart"/>
    <dgm:cxn modelId="{8CD7E378-8023-4E63-8FF2-BD332D408471}" type="presParOf" srcId="{8FC45DD8-3B35-4B67-9B3D-7267FF514230}" destId="{6E73A0F8-38FD-4A0E-AD92-DE15E984FE77}" srcOrd="1" destOrd="0" presId="urn:microsoft.com/office/officeart/2009/3/layout/HorizontalOrganizationChart"/>
    <dgm:cxn modelId="{7C371F48-F2EE-49CF-BA9D-5C8B4E68D820}" type="presParOf" srcId="{37A02E6C-AF46-4674-9F0D-4F71E0148AFE}" destId="{7249D406-6389-4CB6-81B9-10D316E6885D}" srcOrd="1" destOrd="0" presId="urn:microsoft.com/office/officeart/2009/3/layout/HorizontalOrganizationChart"/>
    <dgm:cxn modelId="{0C14D67E-F4A8-4126-BDAD-18579070ACF8}" type="presParOf" srcId="{7249D406-6389-4CB6-81B9-10D316E6885D}" destId="{696EDC54-50CF-4316-895C-6F1F9D162D9E}" srcOrd="0" destOrd="0" presId="urn:microsoft.com/office/officeart/2009/3/layout/HorizontalOrganizationChart"/>
    <dgm:cxn modelId="{7754A9B4-BD29-494A-B30F-8AAC830C449E}" type="presParOf" srcId="{7249D406-6389-4CB6-81B9-10D316E6885D}" destId="{BD77AA63-CCBF-4F46-985D-2E6CB94F654F}" srcOrd="1" destOrd="0" presId="urn:microsoft.com/office/officeart/2009/3/layout/HorizontalOrganizationChart"/>
    <dgm:cxn modelId="{8C6A84B2-107F-4530-8B41-83E9A1AFD015}" type="presParOf" srcId="{BD77AA63-CCBF-4F46-985D-2E6CB94F654F}" destId="{4061A976-682A-4E17-85D0-EE719AA46BB8}" srcOrd="0" destOrd="0" presId="urn:microsoft.com/office/officeart/2009/3/layout/HorizontalOrganizationChart"/>
    <dgm:cxn modelId="{DEF1776E-9014-4858-8B07-A41A767158E6}" type="presParOf" srcId="{4061A976-682A-4E17-85D0-EE719AA46BB8}" destId="{50C6BCF3-5669-462B-87B6-8B16B0813F3E}" srcOrd="0" destOrd="0" presId="urn:microsoft.com/office/officeart/2009/3/layout/HorizontalOrganizationChart"/>
    <dgm:cxn modelId="{D7948CDB-DF6D-4E1A-9A4B-2AC56A4D4CBF}" type="presParOf" srcId="{4061A976-682A-4E17-85D0-EE719AA46BB8}" destId="{133E07ED-ECF9-4ADD-BC21-FF75D89E5A65}" srcOrd="1" destOrd="0" presId="urn:microsoft.com/office/officeart/2009/3/layout/HorizontalOrganizationChart"/>
    <dgm:cxn modelId="{A5E1A094-CFDF-4DDB-93AE-38FB98E7A6C6}" type="presParOf" srcId="{BD77AA63-CCBF-4F46-985D-2E6CB94F654F}" destId="{0C670A01-0258-45E1-B14D-6565EF45799A}" srcOrd="1" destOrd="0" presId="urn:microsoft.com/office/officeart/2009/3/layout/HorizontalOrganizationChart"/>
    <dgm:cxn modelId="{604F9840-8446-44C8-B478-54BE94AE8CC2}" type="presParOf" srcId="{BD77AA63-CCBF-4F46-985D-2E6CB94F654F}" destId="{C669CCB9-8F8D-4AD1-954C-0350ABE2CEFC}" srcOrd="2" destOrd="0" presId="urn:microsoft.com/office/officeart/2009/3/layout/HorizontalOrganizationChart"/>
    <dgm:cxn modelId="{55A1E4FB-ECF9-4DC9-9847-D027C9C15536}" type="presParOf" srcId="{7249D406-6389-4CB6-81B9-10D316E6885D}" destId="{3F83A4AD-AC87-4094-A282-ECF35EAAB6BB}" srcOrd="2" destOrd="0" presId="urn:microsoft.com/office/officeart/2009/3/layout/HorizontalOrganizationChart"/>
    <dgm:cxn modelId="{5D2A50FB-35CA-4FBD-A11C-7A1D36D0F60D}" type="presParOf" srcId="{7249D406-6389-4CB6-81B9-10D316E6885D}" destId="{C3B706E4-3EC7-4998-8462-42B4F6AE4733}" srcOrd="3" destOrd="0" presId="urn:microsoft.com/office/officeart/2009/3/layout/HorizontalOrganizationChart"/>
    <dgm:cxn modelId="{51B03535-8966-4306-86E3-51736E19F2B8}" type="presParOf" srcId="{C3B706E4-3EC7-4998-8462-42B4F6AE4733}" destId="{BFEEDC96-15AD-42C9-9240-C5BD595E4C1D}" srcOrd="0" destOrd="0" presId="urn:microsoft.com/office/officeart/2009/3/layout/HorizontalOrganizationChart"/>
    <dgm:cxn modelId="{EA1E9EF2-6698-402E-A37A-75AD4C013428}" type="presParOf" srcId="{BFEEDC96-15AD-42C9-9240-C5BD595E4C1D}" destId="{D8131159-434B-4B62-A322-202E9A12F26E}" srcOrd="0" destOrd="0" presId="urn:microsoft.com/office/officeart/2009/3/layout/HorizontalOrganizationChart"/>
    <dgm:cxn modelId="{B9194093-A42E-4676-A586-4D124FEBD712}" type="presParOf" srcId="{BFEEDC96-15AD-42C9-9240-C5BD595E4C1D}" destId="{EF4F2B22-B117-4E02-BB5F-5AD53D3BEF9A}" srcOrd="1" destOrd="0" presId="urn:microsoft.com/office/officeart/2009/3/layout/HorizontalOrganizationChart"/>
    <dgm:cxn modelId="{FEB1ECDD-28F7-47EC-BD73-D25E8B3F8FCB}" type="presParOf" srcId="{C3B706E4-3EC7-4998-8462-42B4F6AE4733}" destId="{1D548E61-EB06-4158-AC60-3CAC7DE9867A}" srcOrd="1" destOrd="0" presId="urn:microsoft.com/office/officeart/2009/3/layout/HorizontalOrganizationChart"/>
    <dgm:cxn modelId="{9C3F0EF3-B9C0-4A09-ACF5-A0F0E42B4E2C}" type="presParOf" srcId="{C3B706E4-3EC7-4998-8462-42B4F6AE4733}" destId="{7EAFECD8-741A-4732-8FFD-3FC95B6F8DA2}" srcOrd="2" destOrd="0" presId="urn:microsoft.com/office/officeart/2009/3/layout/HorizontalOrganizationChart"/>
    <dgm:cxn modelId="{6E35DD45-AA06-47D3-97AE-75E475FBF076}" type="presParOf" srcId="{7249D406-6389-4CB6-81B9-10D316E6885D}" destId="{489FEF57-6B2F-4C10-81EE-E3C44DBCB803}" srcOrd="4" destOrd="0" presId="urn:microsoft.com/office/officeart/2009/3/layout/HorizontalOrganizationChart"/>
    <dgm:cxn modelId="{11ABCB19-D421-49BD-905D-9C99B6FA8EA2}" type="presParOf" srcId="{7249D406-6389-4CB6-81B9-10D316E6885D}" destId="{ED157572-73D1-4CEA-84F2-B77FEC0C0B67}" srcOrd="5" destOrd="0" presId="urn:microsoft.com/office/officeart/2009/3/layout/HorizontalOrganizationChart"/>
    <dgm:cxn modelId="{A66A3D6F-066A-4A39-8287-B9568F8ED74F}" type="presParOf" srcId="{ED157572-73D1-4CEA-84F2-B77FEC0C0B67}" destId="{1CA0744D-DC82-46B8-8878-341514ED5A02}" srcOrd="0" destOrd="0" presId="urn:microsoft.com/office/officeart/2009/3/layout/HorizontalOrganizationChart"/>
    <dgm:cxn modelId="{EE65B051-A9FE-4380-8663-9954625350C9}" type="presParOf" srcId="{1CA0744D-DC82-46B8-8878-341514ED5A02}" destId="{90C94AF6-32D6-46E8-A1E0-A18830C06AAD}" srcOrd="0" destOrd="0" presId="urn:microsoft.com/office/officeart/2009/3/layout/HorizontalOrganizationChart"/>
    <dgm:cxn modelId="{55D84F41-F2CD-4FA6-9F10-BFF3C53D70E5}" type="presParOf" srcId="{1CA0744D-DC82-46B8-8878-341514ED5A02}" destId="{B680FD2A-8AB4-4663-8A6E-7F2538A51A87}" srcOrd="1" destOrd="0" presId="urn:microsoft.com/office/officeart/2009/3/layout/HorizontalOrganizationChart"/>
    <dgm:cxn modelId="{8550490D-8E8A-4206-AFFE-3A4D251BC642}" type="presParOf" srcId="{ED157572-73D1-4CEA-84F2-B77FEC0C0B67}" destId="{3505AD07-6E38-4EAA-ADBA-DF6727CF8A7B}" srcOrd="1" destOrd="0" presId="urn:microsoft.com/office/officeart/2009/3/layout/HorizontalOrganizationChart"/>
    <dgm:cxn modelId="{5F704DF6-2B8E-4E5B-9E01-47B3AF35DBFE}" type="presParOf" srcId="{ED157572-73D1-4CEA-84F2-B77FEC0C0B67}" destId="{7A281E76-0E06-4558-92B5-731A4F3BD1D4}" srcOrd="2" destOrd="0" presId="urn:microsoft.com/office/officeart/2009/3/layout/HorizontalOrganizationChart"/>
    <dgm:cxn modelId="{CB86976E-A706-4B55-B038-442D0E500232}" type="presParOf" srcId="{37A02E6C-AF46-4674-9F0D-4F71E0148AFE}" destId="{718AC2CA-7399-40E3-AE00-6450A76F37CF}" srcOrd="2" destOrd="0" presId="urn:microsoft.com/office/officeart/2009/3/layout/HorizontalOrganizationChart"/>
    <dgm:cxn modelId="{509A634A-E794-4165-BF7A-4E1052DF7BAB}" type="presParOf" srcId="{33C08AF8-4A1E-4442-A4FA-CF6F2D1A93F2}" destId="{BE4F2371-21F2-4A03-AFE8-071E4D0BCF2A}" srcOrd="2" destOrd="0" presId="urn:microsoft.com/office/officeart/2009/3/layout/HorizontalOrganizationChart"/>
    <dgm:cxn modelId="{14E4364B-8E2F-4BCC-96D2-E3EDDCC59F7B}" type="presParOf" srcId="{33C08AF8-4A1E-4442-A4FA-CF6F2D1A93F2}" destId="{32B49B56-7DBF-4584-8CFA-77BE2B53D217}" srcOrd="3" destOrd="0" presId="urn:microsoft.com/office/officeart/2009/3/layout/HorizontalOrganizationChart"/>
    <dgm:cxn modelId="{AE9865EA-4C61-4791-9B6B-68B5ACE29A66}" type="presParOf" srcId="{32B49B56-7DBF-4584-8CFA-77BE2B53D217}" destId="{44D58F89-3700-43EE-A705-290B083ADBDF}" srcOrd="0" destOrd="0" presId="urn:microsoft.com/office/officeart/2009/3/layout/HorizontalOrganizationChart"/>
    <dgm:cxn modelId="{3ED84848-7168-4197-A87F-1AF3559D3DC9}" type="presParOf" srcId="{44D58F89-3700-43EE-A705-290B083ADBDF}" destId="{94C1C147-77FF-4779-A614-2693F260CD74}" srcOrd="0" destOrd="0" presId="urn:microsoft.com/office/officeart/2009/3/layout/HorizontalOrganizationChart"/>
    <dgm:cxn modelId="{4E834A69-E7D4-42FB-9D77-7ECBB011AE1D}" type="presParOf" srcId="{44D58F89-3700-43EE-A705-290B083ADBDF}" destId="{D48C2B18-1DBA-498E-9EA8-E0B8DC735713}" srcOrd="1" destOrd="0" presId="urn:microsoft.com/office/officeart/2009/3/layout/HorizontalOrganizationChart"/>
    <dgm:cxn modelId="{7DBBBE65-52B8-4AC6-B0DD-CA5B1041EA24}" type="presParOf" srcId="{32B49B56-7DBF-4584-8CFA-77BE2B53D217}" destId="{81BF633D-E87C-430E-A037-9E20DFBBC85B}" srcOrd="1" destOrd="0" presId="urn:microsoft.com/office/officeart/2009/3/layout/HorizontalOrganizationChart"/>
    <dgm:cxn modelId="{D48880BB-BD4B-4B8D-98D0-3B4DC1200730}" type="presParOf" srcId="{32B49B56-7DBF-4584-8CFA-77BE2B53D217}" destId="{CC3E93F1-48C5-4A34-B8EF-FB572C2F1235}" srcOrd="2" destOrd="0" presId="urn:microsoft.com/office/officeart/2009/3/layout/HorizontalOrganizationChart"/>
    <dgm:cxn modelId="{15942585-AE4B-40E3-AB9C-4774D4DC281F}" type="presParOf" srcId="{33C08AF8-4A1E-4442-A4FA-CF6F2D1A93F2}" destId="{1AA8D563-7F02-48A3-9FD5-0D613A09A811}" srcOrd="4" destOrd="0" presId="urn:microsoft.com/office/officeart/2009/3/layout/HorizontalOrganizationChart"/>
    <dgm:cxn modelId="{451CA6FB-E559-4764-99E4-9346DC376D67}" type="presParOf" srcId="{33C08AF8-4A1E-4442-A4FA-CF6F2D1A93F2}" destId="{957E4821-C477-4F41-9725-CBBA08E1F026}" srcOrd="5" destOrd="0" presId="urn:microsoft.com/office/officeart/2009/3/layout/HorizontalOrganizationChart"/>
    <dgm:cxn modelId="{B1A639FE-D330-425B-A738-BF8949C3872A}" type="presParOf" srcId="{957E4821-C477-4F41-9725-CBBA08E1F026}" destId="{22FC0FA4-86F8-4E5D-81B5-B0B2BDCE8EF2}" srcOrd="0" destOrd="0" presId="urn:microsoft.com/office/officeart/2009/3/layout/HorizontalOrganizationChart"/>
    <dgm:cxn modelId="{7F0BEADC-B118-48FC-8AE7-971755437FFC}" type="presParOf" srcId="{22FC0FA4-86F8-4E5D-81B5-B0B2BDCE8EF2}" destId="{A346EFBC-2328-4779-84F5-F2602BA056DD}" srcOrd="0" destOrd="0" presId="urn:microsoft.com/office/officeart/2009/3/layout/HorizontalOrganizationChart"/>
    <dgm:cxn modelId="{849105BC-A2C2-4650-99C5-D10C6D02F05F}" type="presParOf" srcId="{22FC0FA4-86F8-4E5D-81B5-B0B2BDCE8EF2}" destId="{9D4B1097-542A-4699-98DA-92426F5D4DEB}" srcOrd="1" destOrd="0" presId="urn:microsoft.com/office/officeart/2009/3/layout/HorizontalOrganizationChart"/>
    <dgm:cxn modelId="{B9D5B7E6-9EBB-472E-998B-F0876084DE78}" type="presParOf" srcId="{957E4821-C477-4F41-9725-CBBA08E1F026}" destId="{F7BFF2AE-59BA-4726-BC4A-52E27256D04A}" srcOrd="1" destOrd="0" presId="urn:microsoft.com/office/officeart/2009/3/layout/HorizontalOrganizationChart"/>
    <dgm:cxn modelId="{85EA0969-E2C5-46DF-882B-1D91CEC68607}" type="presParOf" srcId="{957E4821-C477-4F41-9725-CBBA08E1F026}" destId="{2C6CB41B-FBE6-4820-B67E-4352CD92BCA7}" srcOrd="2" destOrd="0" presId="urn:microsoft.com/office/officeart/2009/3/layout/HorizontalOrganizationChart"/>
    <dgm:cxn modelId="{B3A6DFCA-290D-4901-8569-BDB65572A1B0}" type="presParOf" srcId="{2ACC4BFD-30B8-4DA4-9340-D2A5FF2A98B1}" destId="{1246039E-E05F-43FC-89BA-CAB2053C2B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D3707-C5C1-442C-9419-C510DD97BC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32BCBFE-FB59-484B-86C0-05A408C54090}">
      <dgm:prSet phldrT="[文字]" custT="1"/>
      <dgm:spPr/>
      <dgm:t>
        <a:bodyPr/>
        <a:lstStyle/>
        <a:p>
          <a:r>
            <a:rPr lang="en-US" altLang="zh-TW" sz="2400" b="1" dirty="0"/>
            <a:t>PTE</a:t>
          </a:r>
          <a:r>
            <a:rPr lang="zh-TW" altLang="en-US" sz="2400" b="1" dirty="0"/>
            <a:t> </a:t>
          </a:r>
          <a:r>
            <a:rPr lang="en-US" altLang="zh-TW" sz="2400" b="1" dirty="0"/>
            <a:t>Web</a:t>
          </a:r>
          <a:endParaRPr lang="zh-TW" altLang="en-US" sz="2400" b="1" dirty="0"/>
        </a:p>
      </dgm:t>
    </dgm:pt>
    <dgm:pt modelId="{1DA88ADD-A9E1-45BE-B20D-82F36A2E5D63}" type="parTrans" cxnId="{4EE38009-3A67-460B-A7A2-54CC6FFC93D1}">
      <dgm:prSet/>
      <dgm:spPr/>
      <dgm:t>
        <a:bodyPr/>
        <a:lstStyle/>
        <a:p>
          <a:endParaRPr lang="zh-TW" altLang="en-US" sz="1200" b="1"/>
        </a:p>
      </dgm:t>
    </dgm:pt>
    <dgm:pt modelId="{82B85796-4E9F-45B4-8E25-1D0740A9B713}" type="sibTrans" cxnId="{4EE38009-3A67-460B-A7A2-54CC6FFC93D1}">
      <dgm:prSet/>
      <dgm:spPr/>
      <dgm:t>
        <a:bodyPr/>
        <a:lstStyle/>
        <a:p>
          <a:endParaRPr lang="zh-TW" altLang="en-US" sz="1200" b="1"/>
        </a:p>
      </dgm:t>
    </dgm:pt>
    <dgm:pt modelId="{F593C0AA-E96A-4F18-8AAE-A4F7022662E6}">
      <dgm:prSet phldrT="[文字]" custT="1"/>
      <dgm:spPr/>
      <dgm:t>
        <a:bodyPr/>
        <a:lstStyle/>
        <a:p>
          <a:r>
            <a:rPr lang="en-US" altLang="zh-TW" sz="1200" b="1" dirty="0"/>
            <a:t>Dash</a:t>
          </a:r>
          <a:r>
            <a:rPr lang="zh-TW" altLang="en-US" sz="1200" b="1" dirty="0"/>
            <a:t> </a:t>
          </a:r>
          <a:r>
            <a:rPr lang="en-US" altLang="zh-TW" sz="1200" b="1" dirty="0"/>
            <a:t>Board</a:t>
          </a:r>
          <a:endParaRPr lang="zh-TW" altLang="en-US" sz="1200" b="1" dirty="0"/>
        </a:p>
      </dgm:t>
    </dgm:pt>
    <dgm:pt modelId="{C00CFB17-9CD9-4303-A9EB-A853D54A29B3}" type="parTrans" cxnId="{93593BA0-44C9-4C46-B13C-650868A27360}">
      <dgm:prSet/>
      <dgm:spPr/>
      <dgm:t>
        <a:bodyPr/>
        <a:lstStyle/>
        <a:p>
          <a:endParaRPr lang="zh-TW" altLang="en-US" sz="1200" b="1"/>
        </a:p>
      </dgm:t>
    </dgm:pt>
    <dgm:pt modelId="{B0CE562F-E652-40F8-BD21-3805A39339CB}" type="sibTrans" cxnId="{93593BA0-44C9-4C46-B13C-650868A27360}">
      <dgm:prSet/>
      <dgm:spPr/>
      <dgm:t>
        <a:bodyPr/>
        <a:lstStyle/>
        <a:p>
          <a:endParaRPr lang="zh-TW" altLang="en-US" sz="1200" b="1"/>
        </a:p>
      </dgm:t>
    </dgm:pt>
    <dgm:pt modelId="{1BA73D31-AA45-4E3B-A400-C329308CD6F4}">
      <dgm:prSet phldrT="[文字]" custT="1"/>
      <dgm:spPr/>
      <dgm:t>
        <a:bodyPr/>
        <a:lstStyle/>
        <a:p>
          <a:r>
            <a:rPr lang="en-US" altLang="zh-TW" sz="1200" b="1" dirty="0"/>
            <a:t>T2 Performance</a:t>
          </a:r>
          <a:endParaRPr lang="zh-TW" altLang="en-US" sz="1200" b="1" dirty="0"/>
        </a:p>
      </dgm:t>
    </dgm:pt>
    <dgm:pt modelId="{12C40024-972B-44D4-A624-46CF0241352C}" type="parTrans" cxnId="{68C96B85-A71F-415D-A806-09D06349B238}">
      <dgm:prSet/>
      <dgm:spPr/>
      <dgm:t>
        <a:bodyPr/>
        <a:lstStyle/>
        <a:p>
          <a:endParaRPr lang="zh-TW" altLang="en-US" sz="1200" b="1"/>
        </a:p>
      </dgm:t>
    </dgm:pt>
    <dgm:pt modelId="{84BE8A28-2A02-420B-8950-37074AF6F54C}" type="sibTrans" cxnId="{68C96B85-A71F-415D-A806-09D06349B238}">
      <dgm:prSet/>
      <dgm:spPr/>
      <dgm:t>
        <a:bodyPr/>
        <a:lstStyle/>
        <a:p>
          <a:endParaRPr lang="zh-TW" altLang="en-US" sz="1200" b="1"/>
        </a:p>
      </dgm:t>
    </dgm:pt>
    <dgm:pt modelId="{869AB711-A04B-4583-97B4-4FF6853A2BEF}">
      <dgm:prSet phldrT="[文字]" custT="1"/>
      <dgm:spPr/>
      <dgm:t>
        <a:bodyPr/>
        <a:lstStyle/>
        <a:p>
          <a:r>
            <a:rPr lang="en-US" altLang="zh-TW" sz="1200" b="1" dirty="0"/>
            <a:t>T3 Performance</a:t>
          </a:r>
          <a:endParaRPr lang="zh-TW" altLang="en-US" sz="1200" b="1" dirty="0"/>
        </a:p>
      </dgm:t>
    </dgm:pt>
    <dgm:pt modelId="{A7B9B719-3B40-4E65-8CA4-6970B9275E32}" type="parTrans" cxnId="{9A508AD0-0BC4-4109-988F-EADD848E98DE}">
      <dgm:prSet/>
      <dgm:spPr/>
      <dgm:t>
        <a:bodyPr/>
        <a:lstStyle/>
        <a:p>
          <a:endParaRPr lang="zh-TW" altLang="en-US" sz="1200" b="1"/>
        </a:p>
      </dgm:t>
    </dgm:pt>
    <dgm:pt modelId="{998467EE-A59D-4E6F-A298-7073F47C6C2F}" type="sibTrans" cxnId="{9A508AD0-0BC4-4109-988F-EADD848E98DE}">
      <dgm:prSet/>
      <dgm:spPr/>
      <dgm:t>
        <a:bodyPr/>
        <a:lstStyle/>
        <a:p>
          <a:endParaRPr lang="zh-TW" altLang="en-US" sz="1200" b="1"/>
        </a:p>
      </dgm:t>
    </dgm:pt>
    <dgm:pt modelId="{B7CD96F4-59DB-476D-A247-4EC8D81DDDED}">
      <dgm:prSet phldrT="[文字]" custT="1"/>
      <dgm:spPr/>
      <dgm:t>
        <a:bodyPr/>
        <a:lstStyle/>
        <a:p>
          <a:r>
            <a:rPr lang="en-US" altLang="zh-TW" sz="1200" b="1" dirty="0"/>
            <a:t>T1 Performance</a:t>
          </a:r>
          <a:endParaRPr lang="zh-TW" altLang="en-US" sz="1200" b="1" dirty="0"/>
        </a:p>
      </dgm:t>
    </dgm:pt>
    <dgm:pt modelId="{1B209AEB-E685-46A7-A931-6054D51249AA}" type="parTrans" cxnId="{1972645C-B096-450E-A031-DF7830651CD6}">
      <dgm:prSet/>
      <dgm:spPr/>
      <dgm:t>
        <a:bodyPr/>
        <a:lstStyle/>
        <a:p>
          <a:endParaRPr lang="zh-TW" altLang="en-US" sz="1200" b="1"/>
        </a:p>
      </dgm:t>
    </dgm:pt>
    <dgm:pt modelId="{151BDA56-0858-4DE0-9846-685360AB7592}" type="sibTrans" cxnId="{1972645C-B096-450E-A031-DF7830651CD6}">
      <dgm:prSet/>
      <dgm:spPr/>
      <dgm:t>
        <a:bodyPr/>
        <a:lstStyle/>
        <a:p>
          <a:endParaRPr lang="zh-TW" altLang="en-US" sz="1200" b="1"/>
        </a:p>
      </dgm:t>
    </dgm:pt>
    <dgm:pt modelId="{B41D5012-1D68-43D3-B2D8-7B6310E1390C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Analysis Tool</a:t>
          </a:r>
          <a:endParaRPr lang="zh-TW" altLang="en-US" sz="1200" b="1" dirty="0"/>
        </a:p>
      </dgm:t>
    </dgm:pt>
    <dgm:pt modelId="{60FF16F3-D024-45BF-96BC-F7B033970E90}" type="parTrans" cxnId="{AC58E345-3370-42BE-9F19-9F56EE15209D}">
      <dgm:prSet/>
      <dgm:spPr/>
      <dgm:t>
        <a:bodyPr/>
        <a:lstStyle/>
        <a:p>
          <a:endParaRPr lang="zh-TW" altLang="en-US" sz="1200" b="1"/>
        </a:p>
      </dgm:t>
    </dgm:pt>
    <dgm:pt modelId="{601C7275-2748-4D11-93FB-511C7D264BFE}" type="sibTrans" cxnId="{AC58E345-3370-42BE-9F19-9F56EE15209D}">
      <dgm:prSet/>
      <dgm:spPr/>
      <dgm:t>
        <a:bodyPr/>
        <a:lstStyle/>
        <a:p>
          <a:endParaRPr lang="zh-TW" altLang="en-US" sz="1200" b="1"/>
        </a:p>
      </dgm:t>
    </dgm:pt>
    <dgm:pt modelId="{02821EF5-30A5-493B-86C9-D5687B9DD32F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Issues</a:t>
          </a:r>
          <a:endParaRPr lang="zh-TW" altLang="en-US" sz="1200" b="1" dirty="0"/>
        </a:p>
      </dgm:t>
    </dgm:pt>
    <dgm:pt modelId="{517C4EF2-4796-4FCF-8F9E-3985A62B81E8}" type="parTrans" cxnId="{9DC4458D-11AB-4B63-A80D-EDFDA30FA74C}">
      <dgm:prSet/>
      <dgm:spPr/>
      <dgm:t>
        <a:bodyPr/>
        <a:lstStyle/>
        <a:p>
          <a:endParaRPr lang="zh-TW" altLang="en-US" sz="1200" b="1"/>
        </a:p>
      </dgm:t>
    </dgm:pt>
    <dgm:pt modelId="{5D2B25CF-C7DE-49F5-8275-4F30E3DF34E9}" type="sibTrans" cxnId="{9DC4458D-11AB-4B63-A80D-EDFDA30FA74C}">
      <dgm:prSet/>
      <dgm:spPr/>
      <dgm:t>
        <a:bodyPr/>
        <a:lstStyle/>
        <a:p>
          <a:endParaRPr lang="zh-TW" altLang="en-US" sz="1200" b="1"/>
        </a:p>
      </dgm:t>
    </dgm:pt>
    <dgm:pt modelId="{A9D319FF-7240-4EF7-955E-2A5F680C9CF0}" type="pres">
      <dgm:prSet presAssocID="{C12D3707-C5C1-442C-9419-C510DD97BC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CC4BFD-30B8-4DA4-9340-D2A5FF2A98B1}" type="pres">
      <dgm:prSet presAssocID="{332BCBFE-FB59-484B-86C0-05A408C54090}" presName="hierRoot1" presStyleCnt="0">
        <dgm:presLayoutVars>
          <dgm:hierBranch val="init"/>
        </dgm:presLayoutVars>
      </dgm:prSet>
      <dgm:spPr/>
    </dgm:pt>
    <dgm:pt modelId="{03EF6790-23BB-4353-B6DA-0ED89FB7C2C6}" type="pres">
      <dgm:prSet presAssocID="{332BCBFE-FB59-484B-86C0-05A408C54090}" presName="rootComposite1" presStyleCnt="0"/>
      <dgm:spPr/>
    </dgm:pt>
    <dgm:pt modelId="{EABDBC1B-BDA5-45B6-8F3C-807A868F61F0}" type="pres">
      <dgm:prSet presAssocID="{332BCBFE-FB59-484B-86C0-05A408C54090}" presName="rootText1" presStyleLbl="node0" presStyleIdx="0" presStyleCnt="1">
        <dgm:presLayoutVars>
          <dgm:chPref val="3"/>
        </dgm:presLayoutVars>
      </dgm:prSet>
      <dgm:spPr/>
    </dgm:pt>
    <dgm:pt modelId="{6FF587CB-2890-4A08-AE17-138C2E6BB7B3}" type="pres">
      <dgm:prSet presAssocID="{332BCBFE-FB59-484B-86C0-05A408C54090}" presName="rootConnector1" presStyleLbl="node1" presStyleIdx="0" presStyleCnt="0"/>
      <dgm:spPr/>
    </dgm:pt>
    <dgm:pt modelId="{33C08AF8-4A1E-4442-A4FA-CF6F2D1A93F2}" type="pres">
      <dgm:prSet presAssocID="{332BCBFE-FB59-484B-86C0-05A408C54090}" presName="hierChild2" presStyleCnt="0"/>
      <dgm:spPr/>
    </dgm:pt>
    <dgm:pt modelId="{A75C63B9-0840-4A33-A2AF-6EA784CF8EDB}" type="pres">
      <dgm:prSet presAssocID="{C00CFB17-9CD9-4303-A9EB-A853D54A29B3}" presName="Name64" presStyleLbl="parChTrans1D2" presStyleIdx="0" presStyleCnt="3"/>
      <dgm:spPr/>
    </dgm:pt>
    <dgm:pt modelId="{37A02E6C-AF46-4674-9F0D-4F71E0148AFE}" type="pres">
      <dgm:prSet presAssocID="{F593C0AA-E96A-4F18-8AAE-A4F7022662E6}" presName="hierRoot2" presStyleCnt="0">
        <dgm:presLayoutVars>
          <dgm:hierBranch val="init"/>
        </dgm:presLayoutVars>
      </dgm:prSet>
      <dgm:spPr/>
    </dgm:pt>
    <dgm:pt modelId="{8FC45DD8-3B35-4B67-9B3D-7267FF514230}" type="pres">
      <dgm:prSet presAssocID="{F593C0AA-E96A-4F18-8AAE-A4F7022662E6}" presName="rootComposite" presStyleCnt="0"/>
      <dgm:spPr/>
    </dgm:pt>
    <dgm:pt modelId="{F9DCA4D4-6832-479C-A5FD-53BE261CBD2E}" type="pres">
      <dgm:prSet presAssocID="{F593C0AA-E96A-4F18-8AAE-A4F7022662E6}" presName="rootText" presStyleLbl="node2" presStyleIdx="0" presStyleCnt="3">
        <dgm:presLayoutVars>
          <dgm:chPref val="3"/>
        </dgm:presLayoutVars>
      </dgm:prSet>
      <dgm:spPr/>
    </dgm:pt>
    <dgm:pt modelId="{6E73A0F8-38FD-4A0E-AD92-DE15E984FE77}" type="pres">
      <dgm:prSet presAssocID="{F593C0AA-E96A-4F18-8AAE-A4F7022662E6}" presName="rootConnector" presStyleLbl="node2" presStyleIdx="0" presStyleCnt="3"/>
      <dgm:spPr/>
    </dgm:pt>
    <dgm:pt modelId="{7249D406-6389-4CB6-81B9-10D316E6885D}" type="pres">
      <dgm:prSet presAssocID="{F593C0AA-E96A-4F18-8AAE-A4F7022662E6}" presName="hierChild4" presStyleCnt="0"/>
      <dgm:spPr/>
    </dgm:pt>
    <dgm:pt modelId="{696EDC54-50CF-4316-895C-6F1F9D162D9E}" type="pres">
      <dgm:prSet presAssocID="{1B209AEB-E685-46A7-A931-6054D51249AA}" presName="Name64" presStyleLbl="parChTrans1D3" presStyleIdx="0" presStyleCnt="3"/>
      <dgm:spPr/>
    </dgm:pt>
    <dgm:pt modelId="{BD77AA63-CCBF-4F46-985D-2E6CB94F654F}" type="pres">
      <dgm:prSet presAssocID="{B7CD96F4-59DB-476D-A247-4EC8D81DDDED}" presName="hierRoot2" presStyleCnt="0">
        <dgm:presLayoutVars>
          <dgm:hierBranch val="init"/>
        </dgm:presLayoutVars>
      </dgm:prSet>
      <dgm:spPr/>
    </dgm:pt>
    <dgm:pt modelId="{4061A976-682A-4E17-85D0-EE719AA46BB8}" type="pres">
      <dgm:prSet presAssocID="{B7CD96F4-59DB-476D-A247-4EC8D81DDDED}" presName="rootComposite" presStyleCnt="0"/>
      <dgm:spPr/>
    </dgm:pt>
    <dgm:pt modelId="{50C6BCF3-5669-462B-87B6-8B16B0813F3E}" type="pres">
      <dgm:prSet presAssocID="{B7CD96F4-59DB-476D-A247-4EC8D81DDDED}" presName="rootText" presStyleLbl="node3" presStyleIdx="0" presStyleCnt="3">
        <dgm:presLayoutVars>
          <dgm:chPref val="3"/>
        </dgm:presLayoutVars>
      </dgm:prSet>
      <dgm:spPr/>
    </dgm:pt>
    <dgm:pt modelId="{133E07ED-ECF9-4ADD-BC21-FF75D89E5A65}" type="pres">
      <dgm:prSet presAssocID="{B7CD96F4-59DB-476D-A247-4EC8D81DDDED}" presName="rootConnector" presStyleLbl="node3" presStyleIdx="0" presStyleCnt="3"/>
      <dgm:spPr/>
    </dgm:pt>
    <dgm:pt modelId="{0C670A01-0258-45E1-B14D-6565EF45799A}" type="pres">
      <dgm:prSet presAssocID="{B7CD96F4-59DB-476D-A247-4EC8D81DDDED}" presName="hierChild4" presStyleCnt="0"/>
      <dgm:spPr/>
    </dgm:pt>
    <dgm:pt modelId="{C669CCB9-8F8D-4AD1-954C-0350ABE2CEFC}" type="pres">
      <dgm:prSet presAssocID="{B7CD96F4-59DB-476D-A247-4EC8D81DDDED}" presName="hierChild5" presStyleCnt="0"/>
      <dgm:spPr/>
    </dgm:pt>
    <dgm:pt modelId="{3F83A4AD-AC87-4094-A282-ECF35EAAB6BB}" type="pres">
      <dgm:prSet presAssocID="{12C40024-972B-44D4-A624-46CF0241352C}" presName="Name64" presStyleLbl="parChTrans1D3" presStyleIdx="1" presStyleCnt="3"/>
      <dgm:spPr/>
    </dgm:pt>
    <dgm:pt modelId="{C3B706E4-3EC7-4998-8462-42B4F6AE4733}" type="pres">
      <dgm:prSet presAssocID="{1BA73D31-AA45-4E3B-A400-C329308CD6F4}" presName="hierRoot2" presStyleCnt="0">
        <dgm:presLayoutVars>
          <dgm:hierBranch val="init"/>
        </dgm:presLayoutVars>
      </dgm:prSet>
      <dgm:spPr/>
    </dgm:pt>
    <dgm:pt modelId="{BFEEDC96-15AD-42C9-9240-C5BD595E4C1D}" type="pres">
      <dgm:prSet presAssocID="{1BA73D31-AA45-4E3B-A400-C329308CD6F4}" presName="rootComposite" presStyleCnt="0"/>
      <dgm:spPr/>
    </dgm:pt>
    <dgm:pt modelId="{D8131159-434B-4B62-A322-202E9A12F26E}" type="pres">
      <dgm:prSet presAssocID="{1BA73D31-AA45-4E3B-A400-C329308CD6F4}" presName="rootText" presStyleLbl="node3" presStyleIdx="1" presStyleCnt="3">
        <dgm:presLayoutVars>
          <dgm:chPref val="3"/>
        </dgm:presLayoutVars>
      </dgm:prSet>
      <dgm:spPr/>
    </dgm:pt>
    <dgm:pt modelId="{EF4F2B22-B117-4E02-BB5F-5AD53D3BEF9A}" type="pres">
      <dgm:prSet presAssocID="{1BA73D31-AA45-4E3B-A400-C329308CD6F4}" presName="rootConnector" presStyleLbl="node3" presStyleIdx="1" presStyleCnt="3"/>
      <dgm:spPr/>
    </dgm:pt>
    <dgm:pt modelId="{1D548E61-EB06-4158-AC60-3CAC7DE9867A}" type="pres">
      <dgm:prSet presAssocID="{1BA73D31-AA45-4E3B-A400-C329308CD6F4}" presName="hierChild4" presStyleCnt="0"/>
      <dgm:spPr/>
    </dgm:pt>
    <dgm:pt modelId="{7EAFECD8-741A-4732-8FFD-3FC95B6F8DA2}" type="pres">
      <dgm:prSet presAssocID="{1BA73D31-AA45-4E3B-A400-C329308CD6F4}" presName="hierChild5" presStyleCnt="0"/>
      <dgm:spPr/>
    </dgm:pt>
    <dgm:pt modelId="{489FEF57-6B2F-4C10-81EE-E3C44DBCB803}" type="pres">
      <dgm:prSet presAssocID="{A7B9B719-3B40-4E65-8CA4-6970B9275E32}" presName="Name64" presStyleLbl="parChTrans1D3" presStyleIdx="2" presStyleCnt="3"/>
      <dgm:spPr/>
    </dgm:pt>
    <dgm:pt modelId="{ED157572-73D1-4CEA-84F2-B77FEC0C0B67}" type="pres">
      <dgm:prSet presAssocID="{869AB711-A04B-4583-97B4-4FF6853A2BEF}" presName="hierRoot2" presStyleCnt="0">
        <dgm:presLayoutVars>
          <dgm:hierBranch val="init"/>
        </dgm:presLayoutVars>
      </dgm:prSet>
      <dgm:spPr/>
    </dgm:pt>
    <dgm:pt modelId="{1CA0744D-DC82-46B8-8878-341514ED5A02}" type="pres">
      <dgm:prSet presAssocID="{869AB711-A04B-4583-97B4-4FF6853A2BEF}" presName="rootComposite" presStyleCnt="0"/>
      <dgm:spPr/>
    </dgm:pt>
    <dgm:pt modelId="{90C94AF6-32D6-46E8-A1E0-A18830C06AAD}" type="pres">
      <dgm:prSet presAssocID="{869AB711-A04B-4583-97B4-4FF6853A2BEF}" presName="rootText" presStyleLbl="node3" presStyleIdx="2" presStyleCnt="3">
        <dgm:presLayoutVars>
          <dgm:chPref val="3"/>
        </dgm:presLayoutVars>
      </dgm:prSet>
      <dgm:spPr/>
    </dgm:pt>
    <dgm:pt modelId="{B680FD2A-8AB4-4663-8A6E-7F2538A51A87}" type="pres">
      <dgm:prSet presAssocID="{869AB711-A04B-4583-97B4-4FF6853A2BEF}" presName="rootConnector" presStyleLbl="node3" presStyleIdx="2" presStyleCnt="3"/>
      <dgm:spPr/>
    </dgm:pt>
    <dgm:pt modelId="{3505AD07-6E38-4EAA-ADBA-DF6727CF8A7B}" type="pres">
      <dgm:prSet presAssocID="{869AB711-A04B-4583-97B4-4FF6853A2BEF}" presName="hierChild4" presStyleCnt="0"/>
      <dgm:spPr/>
    </dgm:pt>
    <dgm:pt modelId="{7A281E76-0E06-4558-92B5-731A4F3BD1D4}" type="pres">
      <dgm:prSet presAssocID="{869AB711-A04B-4583-97B4-4FF6853A2BEF}" presName="hierChild5" presStyleCnt="0"/>
      <dgm:spPr/>
    </dgm:pt>
    <dgm:pt modelId="{718AC2CA-7399-40E3-AE00-6450A76F37CF}" type="pres">
      <dgm:prSet presAssocID="{F593C0AA-E96A-4F18-8AAE-A4F7022662E6}" presName="hierChild5" presStyleCnt="0"/>
      <dgm:spPr/>
    </dgm:pt>
    <dgm:pt modelId="{BE4F2371-21F2-4A03-AFE8-071E4D0BCF2A}" type="pres">
      <dgm:prSet presAssocID="{60FF16F3-D024-45BF-96BC-F7B033970E90}" presName="Name64" presStyleLbl="parChTrans1D2" presStyleIdx="1" presStyleCnt="3"/>
      <dgm:spPr/>
    </dgm:pt>
    <dgm:pt modelId="{32B49B56-7DBF-4584-8CFA-77BE2B53D217}" type="pres">
      <dgm:prSet presAssocID="{B41D5012-1D68-43D3-B2D8-7B6310E1390C}" presName="hierRoot2" presStyleCnt="0">
        <dgm:presLayoutVars>
          <dgm:hierBranch val="init"/>
        </dgm:presLayoutVars>
      </dgm:prSet>
      <dgm:spPr/>
    </dgm:pt>
    <dgm:pt modelId="{44D58F89-3700-43EE-A705-290B083ADBDF}" type="pres">
      <dgm:prSet presAssocID="{B41D5012-1D68-43D3-B2D8-7B6310E1390C}" presName="rootComposite" presStyleCnt="0"/>
      <dgm:spPr/>
    </dgm:pt>
    <dgm:pt modelId="{94C1C147-77FF-4779-A614-2693F260CD74}" type="pres">
      <dgm:prSet presAssocID="{B41D5012-1D68-43D3-B2D8-7B6310E1390C}" presName="rootText" presStyleLbl="node2" presStyleIdx="1" presStyleCnt="3">
        <dgm:presLayoutVars>
          <dgm:chPref val="3"/>
        </dgm:presLayoutVars>
      </dgm:prSet>
      <dgm:spPr/>
    </dgm:pt>
    <dgm:pt modelId="{D48C2B18-1DBA-498E-9EA8-E0B8DC735713}" type="pres">
      <dgm:prSet presAssocID="{B41D5012-1D68-43D3-B2D8-7B6310E1390C}" presName="rootConnector" presStyleLbl="node2" presStyleIdx="1" presStyleCnt="3"/>
      <dgm:spPr/>
    </dgm:pt>
    <dgm:pt modelId="{81BF633D-E87C-430E-A037-9E20DFBBC85B}" type="pres">
      <dgm:prSet presAssocID="{B41D5012-1D68-43D3-B2D8-7B6310E1390C}" presName="hierChild4" presStyleCnt="0"/>
      <dgm:spPr/>
    </dgm:pt>
    <dgm:pt modelId="{CC3E93F1-48C5-4A34-B8EF-FB572C2F1235}" type="pres">
      <dgm:prSet presAssocID="{B41D5012-1D68-43D3-B2D8-7B6310E1390C}" presName="hierChild5" presStyleCnt="0"/>
      <dgm:spPr/>
    </dgm:pt>
    <dgm:pt modelId="{1AA8D563-7F02-48A3-9FD5-0D613A09A811}" type="pres">
      <dgm:prSet presAssocID="{517C4EF2-4796-4FCF-8F9E-3985A62B81E8}" presName="Name64" presStyleLbl="parChTrans1D2" presStyleIdx="2" presStyleCnt="3"/>
      <dgm:spPr/>
    </dgm:pt>
    <dgm:pt modelId="{957E4821-C477-4F41-9725-CBBA08E1F026}" type="pres">
      <dgm:prSet presAssocID="{02821EF5-30A5-493B-86C9-D5687B9DD32F}" presName="hierRoot2" presStyleCnt="0">
        <dgm:presLayoutVars>
          <dgm:hierBranch val="init"/>
        </dgm:presLayoutVars>
      </dgm:prSet>
      <dgm:spPr/>
    </dgm:pt>
    <dgm:pt modelId="{22FC0FA4-86F8-4E5D-81B5-B0B2BDCE8EF2}" type="pres">
      <dgm:prSet presAssocID="{02821EF5-30A5-493B-86C9-D5687B9DD32F}" presName="rootComposite" presStyleCnt="0"/>
      <dgm:spPr/>
    </dgm:pt>
    <dgm:pt modelId="{A346EFBC-2328-4779-84F5-F2602BA056DD}" type="pres">
      <dgm:prSet presAssocID="{02821EF5-30A5-493B-86C9-D5687B9DD32F}" presName="rootText" presStyleLbl="node2" presStyleIdx="2" presStyleCnt="3">
        <dgm:presLayoutVars>
          <dgm:chPref val="3"/>
        </dgm:presLayoutVars>
      </dgm:prSet>
      <dgm:spPr/>
    </dgm:pt>
    <dgm:pt modelId="{9D4B1097-542A-4699-98DA-92426F5D4DEB}" type="pres">
      <dgm:prSet presAssocID="{02821EF5-30A5-493B-86C9-D5687B9DD32F}" presName="rootConnector" presStyleLbl="node2" presStyleIdx="2" presStyleCnt="3"/>
      <dgm:spPr/>
    </dgm:pt>
    <dgm:pt modelId="{F7BFF2AE-59BA-4726-BC4A-52E27256D04A}" type="pres">
      <dgm:prSet presAssocID="{02821EF5-30A5-493B-86C9-D5687B9DD32F}" presName="hierChild4" presStyleCnt="0"/>
      <dgm:spPr/>
    </dgm:pt>
    <dgm:pt modelId="{2C6CB41B-FBE6-4820-B67E-4352CD92BCA7}" type="pres">
      <dgm:prSet presAssocID="{02821EF5-30A5-493B-86C9-D5687B9DD32F}" presName="hierChild5" presStyleCnt="0"/>
      <dgm:spPr/>
    </dgm:pt>
    <dgm:pt modelId="{1246039E-E05F-43FC-89BA-CAB2053C2B13}" type="pres">
      <dgm:prSet presAssocID="{332BCBFE-FB59-484B-86C0-05A408C54090}" presName="hierChild3" presStyleCnt="0"/>
      <dgm:spPr/>
    </dgm:pt>
  </dgm:ptLst>
  <dgm:cxnLst>
    <dgm:cxn modelId="{4EE38009-3A67-460B-A7A2-54CC6FFC93D1}" srcId="{C12D3707-C5C1-442C-9419-C510DD97BC78}" destId="{332BCBFE-FB59-484B-86C0-05A408C54090}" srcOrd="0" destOrd="0" parTransId="{1DA88ADD-A9E1-45BE-B20D-82F36A2E5D63}" sibTransId="{82B85796-4E9F-45B4-8E25-1D0740A9B713}"/>
    <dgm:cxn modelId="{B38D592C-F1C1-4168-A2BF-6CA8E267EB0C}" type="presOf" srcId="{C00CFB17-9CD9-4303-A9EB-A853D54A29B3}" destId="{A75C63B9-0840-4A33-A2AF-6EA784CF8EDB}" srcOrd="0" destOrd="0" presId="urn:microsoft.com/office/officeart/2009/3/layout/HorizontalOrganizationChart"/>
    <dgm:cxn modelId="{8D7C463B-CA0D-4455-8B44-9CDD8385E023}" type="presOf" srcId="{1B209AEB-E685-46A7-A931-6054D51249AA}" destId="{696EDC54-50CF-4316-895C-6F1F9D162D9E}" srcOrd="0" destOrd="0" presId="urn:microsoft.com/office/officeart/2009/3/layout/HorizontalOrganizationChart"/>
    <dgm:cxn modelId="{1972645C-B096-450E-A031-DF7830651CD6}" srcId="{F593C0AA-E96A-4F18-8AAE-A4F7022662E6}" destId="{B7CD96F4-59DB-476D-A247-4EC8D81DDDED}" srcOrd="0" destOrd="0" parTransId="{1B209AEB-E685-46A7-A931-6054D51249AA}" sibTransId="{151BDA56-0858-4DE0-9846-685360AB7592}"/>
    <dgm:cxn modelId="{48E67B5C-757D-4314-99DA-15E5D600C0C8}" type="presOf" srcId="{F593C0AA-E96A-4F18-8AAE-A4F7022662E6}" destId="{6E73A0F8-38FD-4A0E-AD92-DE15E984FE77}" srcOrd="1" destOrd="0" presId="urn:microsoft.com/office/officeart/2009/3/layout/HorizontalOrganizationChart"/>
    <dgm:cxn modelId="{9760E661-2AF2-4D47-A956-C21C929E05CF}" type="presOf" srcId="{B7CD96F4-59DB-476D-A247-4EC8D81DDDED}" destId="{50C6BCF3-5669-462B-87B6-8B16B0813F3E}" srcOrd="0" destOrd="0" presId="urn:microsoft.com/office/officeart/2009/3/layout/HorizontalOrganizationChart"/>
    <dgm:cxn modelId="{86E38964-FE9A-46DB-AEFD-E459F516F3EA}" type="presOf" srcId="{1BA73D31-AA45-4E3B-A400-C329308CD6F4}" destId="{D8131159-434B-4B62-A322-202E9A12F26E}" srcOrd="0" destOrd="0" presId="urn:microsoft.com/office/officeart/2009/3/layout/HorizontalOrganizationChart"/>
    <dgm:cxn modelId="{AC58E345-3370-42BE-9F19-9F56EE15209D}" srcId="{332BCBFE-FB59-484B-86C0-05A408C54090}" destId="{B41D5012-1D68-43D3-B2D8-7B6310E1390C}" srcOrd="1" destOrd="0" parTransId="{60FF16F3-D024-45BF-96BC-F7B033970E90}" sibTransId="{601C7275-2748-4D11-93FB-511C7D264BFE}"/>
    <dgm:cxn modelId="{F904EE4C-8733-4879-AFB6-3DE130C6AEF0}" type="presOf" srcId="{02821EF5-30A5-493B-86C9-D5687B9DD32F}" destId="{A346EFBC-2328-4779-84F5-F2602BA056DD}" srcOrd="0" destOrd="0" presId="urn:microsoft.com/office/officeart/2009/3/layout/HorizontalOrganizationChart"/>
    <dgm:cxn modelId="{27EC1D6E-21E3-4F28-8F78-E0B4344A40D7}" type="presOf" srcId="{1BA73D31-AA45-4E3B-A400-C329308CD6F4}" destId="{EF4F2B22-B117-4E02-BB5F-5AD53D3BEF9A}" srcOrd="1" destOrd="0" presId="urn:microsoft.com/office/officeart/2009/3/layout/HorizontalOrganizationChart"/>
    <dgm:cxn modelId="{98770352-8358-4C09-B22E-349E463C7338}" type="presOf" srcId="{B41D5012-1D68-43D3-B2D8-7B6310E1390C}" destId="{94C1C147-77FF-4779-A614-2693F260CD74}" srcOrd="0" destOrd="0" presId="urn:microsoft.com/office/officeart/2009/3/layout/HorizontalOrganizationChart"/>
    <dgm:cxn modelId="{7B1A4A7A-5428-49EF-BC1D-81315CF20012}" type="presOf" srcId="{517C4EF2-4796-4FCF-8F9E-3985A62B81E8}" destId="{1AA8D563-7F02-48A3-9FD5-0D613A09A811}" srcOrd="0" destOrd="0" presId="urn:microsoft.com/office/officeart/2009/3/layout/HorizontalOrganizationChart"/>
    <dgm:cxn modelId="{68C96B85-A71F-415D-A806-09D06349B238}" srcId="{F593C0AA-E96A-4F18-8AAE-A4F7022662E6}" destId="{1BA73D31-AA45-4E3B-A400-C329308CD6F4}" srcOrd="1" destOrd="0" parTransId="{12C40024-972B-44D4-A624-46CF0241352C}" sibTransId="{84BE8A28-2A02-420B-8950-37074AF6F54C}"/>
    <dgm:cxn modelId="{9A3E7587-7CD1-42FB-BE2E-39BFC13D5039}" type="presOf" srcId="{332BCBFE-FB59-484B-86C0-05A408C54090}" destId="{EABDBC1B-BDA5-45B6-8F3C-807A868F61F0}" srcOrd="0" destOrd="0" presId="urn:microsoft.com/office/officeart/2009/3/layout/HorizontalOrganizationChart"/>
    <dgm:cxn modelId="{9DC4458D-11AB-4B63-A80D-EDFDA30FA74C}" srcId="{332BCBFE-FB59-484B-86C0-05A408C54090}" destId="{02821EF5-30A5-493B-86C9-D5687B9DD32F}" srcOrd="2" destOrd="0" parTransId="{517C4EF2-4796-4FCF-8F9E-3985A62B81E8}" sibTransId="{5D2B25CF-C7DE-49F5-8275-4F30E3DF34E9}"/>
    <dgm:cxn modelId="{5DA3F88D-56B6-49EA-AE77-D614C39C81CE}" type="presOf" srcId="{A7B9B719-3B40-4E65-8CA4-6970B9275E32}" destId="{489FEF57-6B2F-4C10-81EE-E3C44DBCB803}" srcOrd="0" destOrd="0" presId="urn:microsoft.com/office/officeart/2009/3/layout/HorizontalOrganizationChart"/>
    <dgm:cxn modelId="{48C2CB92-3563-4188-B417-AD3E1694EA56}" type="presOf" srcId="{C12D3707-C5C1-442C-9419-C510DD97BC78}" destId="{A9D319FF-7240-4EF7-955E-2A5F680C9CF0}" srcOrd="0" destOrd="0" presId="urn:microsoft.com/office/officeart/2009/3/layout/HorizontalOrganizationChart"/>
    <dgm:cxn modelId="{0373B09F-4FCB-44B5-B2A1-F33CD5C8270E}" type="presOf" srcId="{F593C0AA-E96A-4F18-8AAE-A4F7022662E6}" destId="{F9DCA4D4-6832-479C-A5FD-53BE261CBD2E}" srcOrd="0" destOrd="0" presId="urn:microsoft.com/office/officeart/2009/3/layout/HorizontalOrganizationChart"/>
    <dgm:cxn modelId="{93593BA0-44C9-4C46-B13C-650868A27360}" srcId="{332BCBFE-FB59-484B-86C0-05A408C54090}" destId="{F593C0AA-E96A-4F18-8AAE-A4F7022662E6}" srcOrd="0" destOrd="0" parTransId="{C00CFB17-9CD9-4303-A9EB-A853D54A29B3}" sibTransId="{B0CE562F-E652-40F8-BD21-3805A39339CB}"/>
    <dgm:cxn modelId="{BB9C1BB0-1E98-4C46-A720-EF5E5315DFBA}" type="presOf" srcId="{B7CD96F4-59DB-476D-A247-4EC8D81DDDED}" destId="{133E07ED-ECF9-4ADD-BC21-FF75D89E5A65}" srcOrd="1" destOrd="0" presId="urn:microsoft.com/office/officeart/2009/3/layout/HorizontalOrganizationChart"/>
    <dgm:cxn modelId="{9C70ECB0-24AF-4E65-B819-59A67970B360}" type="presOf" srcId="{869AB711-A04B-4583-97B4-4FF6853A2BEF}" destId="{B680FD2A-8AB4-4663-8A6E-7F2538A51A87}" srcOrd="1" destOrd="0" presId="urn:microsoft.com/office/officeart/2009/3/layout/HorizontalOrganizationChart"/>
    <dgm:cxn modelId="{BC3C97B5-3B1E-494B-B917-AE05AAE4E73D}" type="presOf" srcId="{869AB711-A04B-4583-97B4-4FF6853A2BEF}" destId="{90C94AF6-32D6-46E8-A1E0-A18830C06AAD}" srcOrd="0" destOrd="0" presId="urn:microsoft.com/office/officeart/2009/3/layout/HorizontalOrganizationChart"/>
    <dgm:cxn modelId="{A586ACC8-2411-4BCE-923B-2C4C77CCA28C}" type="presOf" srcId="{12C40024-972B-44D4-A624-46CF0241352C}" destId="{3F83A4AD-AC87-4094-A282-ECF35EAAB6BB}" srcOrd="0" destOrd="0" presId="urn:microsoft.com/office/officeart/2009/3/layout/HorizontalOrganizationChart"/>
    <dgm:cxn modelId="{9A508AD0-0BC4-4109-988F-EADD848E98DE}" srcId="{F593C0AA-E96A-4F18-8AAE-A4F7022662E6}" destId="{869AB711-A04B-4583-97B4-4FF6853A2BEF}" srcOrd="2" destOrd="0" parTransId="{A7B9B719-3B40-4E65-8CA4-6970B9275E32}" sibTransId="{998467EE-A59D-4E6F-A298-7073F47C6C2F}"/>
    <dgm:cxn modelId="{D796F8E1-FCC8-47F1-9F7C-008FB67260B3}" type="presOf" srcId="{B41D5012-1D68-43D3-B2D8-7B6310E1390C}" destId="{D48C2B18-1DBA-498E-9EA8-E0B8DC735713}" srcOrd="1" destOrd="0" presId="urn:microsoft.com/office/officeart/2009/3/layout/HorizontalOrganizationChart"/>
    <dgm:cxn modelId="{BE116DE8-3A8D-450F-BE45-13E6E843BFFD}" type="presOf" srcId="{02821EF5-30A5-493B-86C9-D5687B9DD32F}" destId="{9D4B1097-542A-4699-98DA-92426F5D4DEB}" srcOrd="1" destOrd="0" presId="urn:microsoft.com/office/officeart/2009/3/layout/HorizontalOrganizationChart"/>
    <dgm:cxn modelId="{5E3F08F1-6D05-49B6-8027-30F96397E6B6}" type="presOf" srcId="{332BCBFE-FB59-484B-86C0-05A408C54090}" destId="{6FF587CB-2890-4A08-AE17-138C2E6BB7B3}" srcOrd="1" destOrd="0" presId="urn:microsoft.com/office/officeart/2009/3/layout/HorizontalOrganizationChart"/>
    <dgm:cxn modelId="{3A7A79F9-7898-4A3D-BB2A-7CBB4FC57EEC}" type="presOf" srcId="{60FF16F3-D024-45BF-96BC-F7B033970E90}" destId="{BE4F2371-21F2-4A03-AFE8-071E4D0BCF2A}" srcOrd="0" destOrd="0" presId="urn:microsoft.com/office/officeart/2009/3/layout/HorizontalOrganizationChart"/>
    <dgm:cxn modelId="{33086A18-8B1A-4A55-8DF6-A68D60803A3D}" type="presParOf" srcId="{A9D319FF-7240-4EF7-955E-2A5F680C9CF0}" destId="{2ACC4BFD-30B8-4DA4-9340-D2A5FF2A98B1}" srcOrd="0" destOrd="0" presId="urn:microsoft.com/office/officeart/2009/3/layout/HorizontalOrganizationChart"/>
    <dgm:cxn modelId="{B4ACED74-D202-4B49-96F6-CBA5D45FA215}" type="presParOf" srcId="{2ACC4BFD-30B8-4DA4-9340-D2A5FF2A98B1}" destId="{03EF6790-23BB-4353-B6DA-0ED89FB7C2C6}" srcOrd="0" destOrd="0" presId="urn:microsoft.com/office/officeart/2009/3/layout/HorizontalOrganizationChart"/>
    <dgm:cxn modelId="{E8BE1CE9-5A79-4586-BC60-F7C08876E986}" type="presParOf" srcId="{03EF6790-23BB-4353-B6DA-0ED89FB7C2C6}" destId="{EABDBC1B-BDA5-45B6-8F3C-807A868F61F0}" srcOrd="0" destOrd="0" presId="urn:microsoft.com/office/officeart/2009/3/layout/HorizontalOrganizationChart"/>
    <dgm:cxn modelId="{5F49670D-73B3-4DCF-A493-8946B843A108}" type="presParOf" srcId="{03EF6790-23BB-4353-B6DA-0ED89FB7C2C6}" destId="{6FF587CB-2890-4A08-AE17-138C2E6BB7B3}" srcOrd="1" destOrd="0" presId="urn:microsoft.com/office/officeart/2009/3/layout/HorizontalOrganizationChart"/>
    <dgm:cxn modelId="{27DB6103-D06A-4103-A413-888B357CB599}" type="presParOf" srcId="{2ACC4BFD-30B8-4DA4-9340-D2A5FF2A98B1}" destId="{33C08AF8-4A1E-4442-A4FA-CF6F2D1A93F2}" srcOrd="1" destOrd="0" presId="urn:microsoft.com/office/officeart/2009/3/layout/HorizontalOrganizationChart"/>
    <dgm:cxn modelId="{891B2E90-CDDD-4F48-8823-2DD77D1EFD17}" type="presParOf" srcId="{33C08AF8-4A1E-4442-A4FA-CF6F2D1A93F2}" destId="{A75C63B9-0840-4A33-A2AF-6EA784CF8EDB}" srcOrd="0" destOrd="0" presId="urn:microsoft.com/office/officeart/2009/3/layout/HorizontalOrganizationChart"/>
    <dgm:cxn modelId="{1D66A95A-D3A3-4E55-9A7E-06D8B29B6AA8}" type="presParOf" srcId="{33C08AF8-4A1E-4442-A4FA-CF6F2D1A93F2}" destId="{37A02E6C-AF46-4674-9F0D-4F71E0148AFE}" srcOrd="1" destOrd="0" presId="urn:microsoft.com/office/officeart/2009/3/layout/HorizontalOrganizationChart"/>
    <dgm:cxn modelId="{D3B26748-668C-4C20-A92C-CBD9E21B9086}" type="presParOf" srcId="{37A02E6C-AF46-4674-9F0D-4F71E0148AFE}" destId="{8FC45DD8-3B35-4B67-9B3D-7267FF514230}" srcOrd="0" destOrd="0" presId="urn:microsoft.com/office/officeart/2009/3/layout/HorizontalOrganizationChart"/>
    <dgm:cxn modelId="{7B8782D9-1561-4989-8FE2-6204E730D6D8}" type="presParOf" srcId="{8FC45DD8-3B35-4B67-9B3D-7267FF514230}" destId="{F9DCA4D4-6832-479C-A5FD-53BE261CBD2E}" srcOrd="0" destOrd="0" presId="urn:microsoft.com/office/officeart/2009/3/layout/HorizontalOrganizationChart"/>
    <dgm:cxn modelId="{8CD7E378-8023-4E63-8FF2-BD332D408471}" type="presParOf" srcId="{8FC45DD8-3B35-4B67-9B3D-7267FF514230}" destId="{6E73A0F8-38FD-4A0E-AD92-DE15E984FE77}" srcOrd="1" destOrd="0" presId="urn:microsoft.com/office/officeart/2009/3/layout/HorizontalOrganizationChart"/>
    <dgm:cxn modelId="{7C371F48-F2EE-49CF-BA9D-5C8B4E68D820}" type="presParOf" srcId="{37A02E6C-AF46-4674-9F0D-4F71E0148AFE}" destId="{7249D406-6389-4CB6-81B9-10D316E6885D}" srcOrd="1" destOrd="0" presId="urn:microsoft.com/office/officeart/2009/3/layout/HorizontalOrganizationChart"/>
    <dgm:cxn modelId="{0C14D67E-F4A8-4126-BDAD-18579070ACF8}" type="presParOf" srcId="{7249D406-6389-4CB6-81B9-10D316E6885D}" destId="{696EDC54-50CF-4316-895C-6F1F9D162D9E}" srcOrd="0" destOrd="0" presId="urn:microsoft.com/office/officeart/2009/3/layout/HorizontalOrganizationChart"/>
    <dgm:cxn modelId="{7754A9B4-BD29-494A-B30F-8AAC830C449E}" type="presParOf" srcId="{7249D406-6389-4CB6-81B9-10D316E6885D}" destId="{BD77AA63-CCBF-4F46-985D-2E6CB94F654F}" srcOrd="1" destOrd="0" presId="urn:microsoft.com/office/officeart/2009/3/layout/HorizontalOrganizationChart"/>
    <dgm:cxn modelId="{8C6A84B2-107F-4530-8B41-83E9A1AFD015}" type="presParOf" srcId="{BD77AA63-CCBF-4F46-985D-2E6CB94F654F}" destId="{4061A976-682A-4E17-85D0-EE719AA46BB8}" srcOrd="0" destOrd="0" presId="urn:microsoft.com/office/officeart/2009/3/layout/HorizontalOrganizationChart"/>
    <dgm:cxn modelId="{DEF1776E-9014-4858-8B07-A41A767158E6}" type="presParOf" srcId="{4061A976-682A-4E17-85D0-EE719AA46BB8}" destId="{50C6BCF3-5669-462B-87B6-8B16B0813F3E}" srcOrd="0" destOrd="0" presId="urn:microsoft.com/office/officeart/2009/3/layout/HorizontalOrganizationChart"/>
    <dgm:cxn modelId="{D7948CDB-DF6D-4E1A-9A4B-2AC56A4D4CBF}" type="presParOf" srcId="{4061A976-682A-4E17-85D0-EE719AA46BB8}" destId="{133E07ED-ECF9-4ADD-BC21-FF75D89E5A65}" srcOrd="1" destOrd="0" presId="urn:microsoft.com/office/officeart/2009/3/layout/HorizontalOrganizationChart"/>
    <dgm:cxn modelId="{A5E1A094-CFDF-4DDB-93AE-38FB98E7A6C6}" type="presParOf" srcId="{BD77AA63-CCBF-4F46-985D-2E6CB94F654F}" destId="{0C670A01-0258-45E1-B14D-6565EF45799A}" srcOrd="1" destOrd="0" presId="urn:microsoft.com/office/officeart/2009/3/layout/HorizontalOrganizationChart"/>
    <dgm:cxn modelId="{604F9840-8446-44C8-B478-54BE94AE8CC2}" type="presParOf" srcId="{BD77AA63-CCBF-4F46-985D-2E6CB94F654F}" destId="{C669CCB9-8F8D-4AD1-954C-0350ABE2CEFC}" srcOrd="2" destOrd="0" presId="urn:microsoft.com/office/officeart/2009/3/layout/HorizontalOrganizationChart"/>
    <dgm:cxn modelId="{55A1E4FB-ECF9-4DC9-9847-D027C9C15536}" type="presParOf" srcId="{7249D406-6389-4CB6-81B9-10D316E6885D}" destId="{3F83A4AD-AC87-4094-A282-ECF35EAAB6BB}" srcOrd="2" destOrd="0" presId="urn:microsoft.com/office/officeart/2009/3/layout/HorizontalOrganizationChart"/>
    <dgm:cxn modelId="{5D2A50FB-35CA-4FBD-A11C-7A1D36D0F60D}" type="presParOf" srcId="{7249D406-6389-4CB6-81B9-10D316E6885D}" destId="{C3B706E4-3EC7-4998-8462-42B4F6AE4733}" srcOrd="3" destOrd="0" presId="urn:microsoft.com/office/officeart/2009/3/layout/HorizontalOrganizationChart"/>
    <dgm:cxn modelId="{51B03535-8966-4306-86E3-51736E19F2B8}" type="presParOf" srcId="{C3B706E4-3EC7-4998-8462-42B4F6AE4733}" destId="{BFEEDC96-15AD-42C9-9240-C5BD595E4C1D}" srcOrd="0" destOrd="0" presId="urn:microsoft.com/office/officeart/2009/3/layout/HorizontalOrganizationChart"/>
    <dgm:cxn modelId="{EA1E9EF2-6698-402E-A37A-75AD4C013428}" type="presParOf" srcId="{BFEEDC96-15AD-42C9-9240-C5BD595E4C1D}" destId="{D8131159-434B-4B62-A322-202E9A12F26E}" srcOrd="0" destOrd="0" presId="urn:microsoft.com/office/officeart/2009/3/layout/HorizontalOrganizationChart"/>
    <dgm:cxn modelId="{B9194093-A42E-4676-A586-4D124FEBD712}" type="presParOf" srcId="{BFEEDC96-15AD-42C9-9240-C5BD595E4C1D}" destId="{EF4F2B22-B117-4E02-BB5F-5AD53D3BEF9A}" srcOrd="1" destOrd="0" presId="urn:microsoft.com/office/officeart/2009/3/layout/HorizontalOrganizationChart"/>
    <dgm:cxn modelId="{FEB1ECDD-28F7-47EC-BD73-D25E8B3F8FCB}" type="presParOf" srcId="{C3B706E4-3EC7-4998-8462-42B4F6AE4733}" destId="{1D548E61-EB06-4158-AC60-3CAC7DE9867A}" srcOrd="1" destOrd="0" presId="urn:microsoft.com/office/officeart/2009/3/layout/HorizontalOrganizationChart"/>
    <dgm:cxn modelId="{9C3F0EF3-B9C0-4A09-ACF5-A0F0E42B4E2C}" type="presParOf" srcId="{C3B706E4-3EC7-4998-8462-42B4F6AE4733}" destId="{7EAFECD8-741A-4732-8FFD-3FC95B6F8DA2}" srcOrd="2" destOrd="0" presId="urn:microsoft.com/office/officeart/2009/3/layout/HorizontalOrganizationChart"/>
    <dgm:cxn modelId="{6E35DD45-AA06-47D3-97AE-75E475FBF076}" type="presParOf" srcId="{7249D406-6389-4CB6-81B9-10D316E6885D}" destId="{489FEF57-6B2F-4C10-81EE-E3C44DBCB803}" srcOrd="4" destOrd="0" presId="urn:microsoft.com/office/officeart/2009/3/layout/HorizontalOrganizationChart"/>
    <dgm:cxn modelId="{11ABCB19-D421-49BD-905D-9C99B6FA8EA2}" type="presParOf" srcId="{7249D406-6389-4CB6-81B9-10D316E6885D}" destId="{ED157572-73D1-4CEA-84F2-B77FEC0C0B67}" srcOrd="5" destOrd="0" presId="urn:microsoft.com/office/officeart/2009/3/layout/HorizontalOrganizationChart"/>
    <dgm:cxn modelId="{A66A3D6F-066A-4A39-8287-B9568F8ED74F}" type="presParOf" srcId="{ED157572-73D1-4CEA-84F2-B77FEC0C0B67}" destId="{1CA0744D-DC82-46B8-8878-341514ED5A02}" srcOrd="0" destOrd="0" presId="urn:microsoft.com/office/officeart/2009/3/layout/HorizontalOrganizationChart"/>
    <dgm:cxn modelId="{EE65B051-A9FE-4380-8663-9954625350C9}" type="presParOf" srcId="{1CA0744D-DC82-46B8-8878-341514ED5A02}" destId="{90C94AF6-32D6-46E8-A1E0-A18830C06AAD}" srcOrd="0" destOrd="0" presId="urn:microsoft.com/office/officeart/2009/3/layout/HorizontalOrganizationChart"/>
    <dgm:cxn modelId="{55D84F41-F2CD-4FA6-9F10-BFF3C53D70E5}" type="presParOf" srcId="{1CA0744D-DC82-46B8-8878-341514ED5A02}" destId="{B680FD2A-8AB4-4663-8A6E-7F2538A51A87}" srcOrd="1" destOrd="0" presId="urn:microsoft.com/office/officeart/2009/3/layout/HorizontalOrganizationChart"/>
    <dgm:cxn modelId="{8550490D-8E8A-4206-AFFE-3A4D251BC642}" type="presParOf" srcId="{ED157572-73D1-4CEA-84F2-B77FEC0C0B67}" destId="{3505AD07-6E38-4EAA-ADBA-DF6727CF8A7B}" srcOrd="1" destOrd="0" presId="urn:microsoft.com/office/officeart/2009/3/layout/HorizontalOrganizationChart"/>
    <dgm:cxn modelId="{5F704DF6-2B8E-4E5B-9E01-47B3AF35DBFE}" type="presParOf" srcId="{ED157572-73D1-4CEA-84F2-B77FEC0C0B67}" destId="{7A281E76-0E06-4558-92B5-731A4F3BD1D4}" srcOrd="2" destOrd="0" presId="urn:microsoft.com/office/officeart/2009/3/layout/HorizontalOrganizationChart"/>
    <dgm:cxn modelId="{CB86976E-A706-4B55-B038-442D0E500232}" type="presParOf" srcId="{37A02E6C-AF46-4674-9F0D-4F71E0148AFE}" destId="{718AC2CA-7399-40E3-AE00-6450A76F37CF}" srcOrd="2" destOrd="0" presId="urn:microsoft.com/office/officeart/2009/3/layout/HorizontalOrganizationChart"/>
    <dgm:cxn modelId="{509A634A-E794-4165-BF7A-4E1052DF7BAB}" type="presParOf" srcId="{33C08AF8-4A1E-4442-A4FA-CF6F2D1A93F2}" destId="{BE4F2371-21F2-4A03-AFE8-071E4D0BCF2A}" srcOrd="2" destOrd="0" presId="urn:microsoft.com/office/officeart/2009/3/layout/HorizontalOrganizationChart"/>
    <dgm:cxn modelId="{14E4364B-8E2F-4BCC-96D2-E3EDDCC59F7B}" type="presParOf" srcId="{33C08AF8-4A1E-4442-A4FA-CF6F2D1A93F2}" destId="{32B49B56-7DBF-4584-8CFA-77BE2B53D217}" srcOrd="3" destOrd="0" presId="urn:microsoft.com/office/officeart/2009/3/layout/HorizontalOrganizationChart"/>
    <dgm:cxn modelId="{AE9865EA-4C61-4791-9B6B-68B5ACE29A66}" type="presParOf" srcId="{32B49B56-7DBF-4584-8CFA-77BE2B53D217}" destId="{44D58F89-3700-43EE-A705-290B083ADBDF}" srcOrd="0" destOrd="0" presId="urn:microsoft.com/office/officeart/2009/3/layout/HorizontalOrganizationChart"/>
    <dgm:cxn modelId="{3ED84848-7168-4197-A87F-1AF3559D3DC9}" type="presParOf" srcId="{44D58F89-3700-43EE-A705-290B083ADBDF}" destId="{94C1C147-77FF-4779-A614-2693F260CD74}" srcOrd="0" destOrd="0" presId="urn:microsoft.com/office/officeart/2009/3/layout/HorizontalOrganizationChart"/>
    <dgm:cxn modelId="{4E834A69-E7D4-42FB-9D77-7ECBB011AE1D}" type="presParOf" srcId="{44D58F89-3700-43EE-A705-290B083ADBDF}" destId="{D48C2B18-1DBA-498E-9EA8-E0B8DC735713}" srcOrd="1" destOrd="0" presId="urn:microsoft.com/office/officeart/2009/3/layout/HorizontalOrganizationChart"/>
    <dgm:cxn modelId="{7DBBBE65-52B8-4AC6-B0DD-CA5B1041EA24}" type="presParOf" srcId="{32B49B56-7DBF-4584-8CFA-77BE2B53D217}" destId="{81BF633D-E87C-430E-A037-9E20DFBBC85B}" srcOrd="1" destOrd="0" presId="urn:microsoft.com/office/officeart/2009/3/layout/HorizontalOrganizationChart"/>
    <dgm:cxn modelId="{D48880BB-BD4B-4B8D-98D0-3B4DC1200730}" type="presParOf" srcId="{32B49B56-7DBF-4584-8CFA-77BE2B53D217}" destId="{CC3E93F1-48C5-4A34-B8EF-FB572C2F1235}" srcOrd="2" destOrd="0" presId="urn:microsoft.com/office/officeart/2009/3/layout/HorizontalOrganizationChart"/>
    <dgm:cxn modelId="{15942585-AE4B-40E3-AB9C-4774D4DC281F}" type="presParOf" srcId="{33C08AF8-4A1E-4442-A4FA-CF6F2D1A93F2}" destId="{1AA8D563-7F02-48A3-9FD5-0D613A09A811}" srcOrd="4" destOrd="0" presId="urn:microsoft.com/office/officeart/2009/3/layout/HorizontalOrganizationChart"/>
    <dgm:cxn modelId="{451CA6FB-E559-4764-99E4-9346DC376D67}" type="presParOf" srcId="{33C08AF8-4A1E-4442-A4FA-CF6F2D1A93F2}" destId="{957E4821-C477-4F41-9725-CBBA08E1F026}" srcOrd="5" destOrd="0" presId="urn:microsoft.com/office/officeart/2009/3/layout/HorizontalOrganizationChart"/>
    <dgm:cxn modelId="{B1A639FE-D330-425B-A738-BF8949C3872A}" type="presParOf" srcId="{957E4821-C477-4F41-9725-CBBA08E1F026}" destId="{22FC0FA4-86F8-4E5D-81B5-B0B2BDCE8EF2}" srcOrd="0" destOrd="0" presId="urn:microsoft.com/office/officeart/2009/3/layout/HorizontalOrganizationChart"/>
    <dgm:cxn modelId="{7F0BEADC-B118-48FC-8AE7-971755437FFC}" type="presParOf" srcId="{22FC0FA4-86F8-4E5D-81B5-B0B2BDCE8EF2}" destId="{A346EFBC-2328-4779-84F5-F2602BA056DD}" srcOrd="0" destOrd="0" presId="urn:microsoft.com/office/officeart/2009/3/layout/HorizontalOrganizationChart"/>
    <dgm:cxn modelId="{849105BC-A2C2-4650-99C5-D10C6D02F05F}" type="presParOf" srcId="{22FC0FA4-86F8-4E5D-81B5-B0B2BDCE8EF2}" destId="{9D4B1097-542A-4699-98DA-92426F5D4DEB}" srcOrd="1" destOrd="0" presId="urn:microsoft.com/office/officeart/2009/3/layout/HorizontalOrganizationChart"/>
    <dgm:cxn modelId="{B9D5B7E6-9EBB-472E-998B-F0876084DE78}" type="presParOf" srcId="{957E4821-C477-4F41-9725-CBBA08E1F026}" destId="{F7BFF2AE-59BA-4726-BC4A-52E27256D04A}" srcOrd="1" destOrd="0" presId="urn:microsoft.com/office/officeart/2009/3/layout/HorizontalOrganizationChart"/>
    <dgm:cxn modelId="{85EA0969-E2C5-46DF-882B-1D91CEC68607}" type="presParOf" srcId="{957E4821-C477-4F41-9725-CBBA08E1F026}" destId="{2C6CB41B-FBE6-4820-B67E-4352CD92BCA7}" srcOrd="2" destOrd="0" presId="urn:microsoft.com/office/officeart/2009/3/layout/HorizontalOrganizationChart"/>
    <dgm:cxn modelId="{B3A6DFCA-290D-4901-8569-BDB65572A1B0}" type="presParOf" srcId="{2ACC4BFD-30B8-4DA4-9340-D2A5FF2A98B1}" destId="{1246039E-E05F-43FC-89BA-CAB2053C2B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D3707-C5C1-442C-9419-C510DD97BC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32BCBFE-FB59-484B-86C0-05A408C54090}">
      <dgm:prSet phldrT="[文字]" custT="1"/>
      <dgm:spPr/>
      <dgm:t>
        <a:bodyPr/>
        <a:lstStyle/>
        <a:p>
          <a:r>
            <a:rPr lang="en-US" altLang="zh-TW" sz="2400" b="1" dirty="0"/>
            <a:t>PTE</a:t>
          </a:r>
          <a:r>
            <a:rPr lang="zh-TW" altLang="en-US" sz="2400" b="1" dirty="0"/>
            <a:t> </a:t>
          </a:r>
          <a:r>
            <a:rPr lang="en-US" altLang="zh-TW" sz="2400" b="1" dirty="0"/>
            <a:t>Web</a:t>
          </a:r>
          <a:endParaRPr lang="zh-TW" altLang="en-US" sz="2400" b="1" dirty="0"/>
        </a:p>
      </dgm:t>
    </dgm:pt>
    <dgm:pt modelId="{1DA88ADD-A9E1-45BE-B20D-82F36A2E5D63}" type="parTrans" cxnId="{4EE38009-3A67-460B-A7A2-54CC6FFC93D1}">
      <dgm:prSet/>
      <dgm:spPr/>
      <dgm:t>
        <a:bodyPr/>
        <a:lstStyle/>
        <a:p>
          <a:endParaRPr lang="zh-TW" altLang="en-US" sz="1200" b="1"/>
        </a:p>
      </dgm:t>
    </dgm:pt>
    <dgm:pt modelId="{82B85796-4E9F-45B4-8E25-1D0740A9B713}" type="sibTrans" cxnId="{4EE38009-3A67-460B-A7A2-54CC6FFC93D1}">
      <dgm:prSet/>
      <dgm:spPr/>
      <dgm:t>
        <a:bodyPr/>
        <a:lstStyle/>
        <a:p>
          <a:endParaRPr lang="zh-TW" altLang="en-US" sz="1200" b="1"/>
        </a:p>
      </dgm:t>
    </dgm:pt>
    <dgm:pt modelId="{F593C0AA-E96A-4F18-8AAE-A4F7022662E6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Dash</a:t>
          </a:r>
          <a:r>
            <a:rPr lang="zh-TW" altLang="en-US" sz="1200" b="1" dirty="0"/>
            <a:t> </a:t>
          </a:r>
          <a:r>
            <a:rPr lang="en-US" altLang="zh-TW" sz="1200" b="1" dirty="0"/>
            <a:t>Board</a:t>
          </a:r>
          <a:endParaRPr lang="zh-TW" altLang="en-US" sz="1200" b="1" dirty="0"/>
        </a:p>
      </dgm:t>
    </dgm:pt>
    <dgm:pt modelId="{C00CFB17-9CD9-4303-A9EB-A853D54A29B3}" type="parTrans" cxnId="{93593BA0-44C9-4C46-B13C-650868A27360}">
      <dgm:prSet/>
      <dgm:spPr/>
      <dgm:t>
        <a:bodyPr/>
        <a:lstStyle/>
        <a:p>
          <a:endParaRPr lang="zh-TW" altLang="en-US" sz="1200" b="1"/>
        </a:p>
      </dgm:t>
    </dgm:pt>
    <dgm:pt modelId="{B0CE562F-E652-40F8-BD21-3805A39339CB}" type="sibTrans" cxnId="{93593BA0-44C9-4C46-B13C-650868A27360}">
      <dgm:prSet/>
      <dgm:spPr/>
      <dgm:t>
        <a:bodyPr/>
        <a:lstStyle/>
        <a:p>
          <a:endParaRPr lang="zh-TW" altLang="en-US" sz="1200" b="1"/>
        </a:p>
      </dgm:t>
    </dgm:pt>
    <dgm:pt modelId="{1BA73D31-AA45-4E3B-A400-C329308CD6F4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T2 Performance</a:t>
          </a:r>
          <a:endParaRPr lang="zh-TW" altLang="en-US" sz="1200" b="1" dirty="0"/>
        </a:p>
      </dgm:t>
    </dgm:pt>
    <dgm:pt modelId="{12C40024-972B-44D4-A624-46CF0241352C}" type="parTrans" cxnId="{68C96B85-A71F-415D-A806-09D06349B238}">
      <dgm:prSet/>
      <dgm:spPr/>
      <dgm:t>
        <a:bodyPr/>
        <a:lstStyle/>
        <a:p>
          <a:endParaRPr lang="zh-TW" altLang="en-US" sz="1200" b="1"/>
        </a:p>
      </dgm:t>
    </dgm:pt>
    <dgm:pt modelId="{84BE8A28-2A02-420B-8950-37074AF6F54C}" type="sibTrans" cxnId="{68C96B85-A71F-415D-A806-09D06349B238}">
      <dgm:prSet/>
      <dgm:spPr/>
      <dgm:t>
        <a:bodyPr/>
        <a:lstStyle/>
        <a:p>
          <a:endParaRPr lang="zh-TW" altLang="en-US" sz="1200" b="1"/>
        </a:p>
      </dgm:t>
    </dgm:pt>
    <dgm:pt modelId="{869AB711-A04B-4583-97B4-4FF6853A2BEF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T3 Performance</a:t>
          </a:r>
          <a:endParaRPr lang="zh-TW" altLang="en-US" sz="1200" b="1" dirty="0"/>
        </a:p>
      </dgm:t>
    </dgm:pt>
    <dgm:pt modelId="{A7B9B719-3B40-4E65-8CA4-6970B9275E32}" type="parTrans" cxnId="{9A508AD0-0BC4-4109-988F-EADD848E98DE}">
      <dgm:prSet/>
      <dgm:spPr/>
      <dgm:t>
        <a:bodyPr/>
        <a:lstStyle/>
        <a:p>
          <a:endParaRPr lang="zh-TW" altLang="en-US" sz="1200" b="1"/>
        </a:p>
      </dgm:t>
    </dgm:pt>
    <dgm:pt modelId="{998467EE-A59D-4E6F-A298-7073F47C6C2F}" type="sibTrans" cxnId="{9A508AD0-0BC4-4109-988F-EADD848E98DE}">
      <dgm:prSet/>
      <dgm:spPr/>
      <dgm:t>
        <a:bodyPr/>
        <a:lstStyle/>
        <a:p>
          <a:endParaRPr lang="zh-TW" altLang="en-US" sz="1200" b="1"/>
        </a:p>
      </dgm:t>
    </dgm:pt>
    <dgm:pt modelId="{B7CD96F4-59DB-476D-A247-4EC8D81DDDED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T1 Performance</a:t>
          </a:r>
          <a:endParaRPr lang="zh-TW" altLang="en-US" sz="1200" b="1" dirty="0"/>
        </a:p>
      </dgm:t>
    </dgm:pt>
    <dgm:pt modelId="{1B209AEB-E685-46A7-A931-6054D51249AA}" type="parTrans" cxnId="{1972645C-B096-450E-A031-DF7830651CD6}">
      <dgm:prSet/>
      <dgm:spPr/>
      <dgm:t>
        <a:bodyPr/>
        <a:lstStyle/>
        <a:p>
          <a:endParaRPr lang="zh-TW" altLang="en-US" sz="1200" b="1"/>
        </a:p>
      </dgm:t>
    </dgm:pt>
    <dgm:pt modelId="{151BDA56-0858-4DE0-9846-685360AB7592}" type="sibTrans" cxnId="{1972645C-B096-450E-A031-DF7830651CD6}">
      <dgm:prSet/>
      <dgm:spPr/>
      <dgm:t>
        <a:bodyPr/>
        <a:lstStyle/>
        <a:p>
          <a:endParaRPr lang="zh-TW" altLang="en-US" sz="1200" b="1"/>
        </a:p>
      </dgm:t>
    </dgm:pt>
    <dgm:pt modelId="{B41D5012-1D68-43D3-B2D8-7B6310E1390C}">
      <dgm:prSet phldrT="[文字]" custT="1"/>
      <dgm:spPr>
        <a:solidFill>
          <a:schemeClr val="accent5"/>
        </a:solidFill>
      </dgm:spPr>
      <dgm:t>
        <a:bodyPr/>
        <a:lstStyle/>
        <a:p>
          <a:r>
            <a:rPr lang="en-US" altLang="zh-TW" sz="1200" b="1" dirty="0"/>
            <a:t>Analysis Tool</a:t>
          </a:r>
          <a:endParaRPr lang="zh-TW" altLang="en-US" sz="1200" b="1" dirty="0"/>
        </a:p>
      </dgm:t>
    </dgm:pt>
    <dgm:pt modelId="{60FF16F3-D024-45BF-96BC-F7B033970E90}" type="parTrans" cxnId="{AC58E345-3370-42BE-9F19-9F56EE15209D}">
      <dgm:prSet/>
      <dgm:spPr/>
      <dgm:t>
        <a:bodyPr/>
        <a:lstStyle/>
        <a:p>
          <a:endParaRPr lang="zh-TW" altLang="en-US" sz="1200" b="1"/>
        </a:p>
      </dgm:t>
    </dgm:pt>
    <dgm:pt modelId="{601C7275-2748-4D11-93FB-511C7D264BFE}" type="sibTrans" cxnId="{AC58E345-3370-42BE-9F19-9F56EE15209D}">
      <dgm:prSet/>
      <dgm:spPr/>
      <dgm:t>
        <a:bodyPr/>
        <a:lstStyle/>
        <a:p>
          <a:endParaRPr lang="zh-TW" altLang="en-US" sz="1200" b="1"/>
        </a:p>
      </dgm:t>
    </dgm:pt>
    <dgm:pt modelId="{02821EF5-30A5-493B-86C9-D5687B9DD32F}">
      <dgm:prSet phldrT="[文字]" custT="1"/>
      <dgm:spPr>
        <a:solidFill>
          <a:schemeClr val="bg2"/>
        </a:solidFill>
      </dgm:spPr>
      <dgm:t>
        <a:bodyPr/>
        <a:lstStyle/>
        <a:p>
          <a:r>
            <a:rPr lang="en-US" altLang="zh-TW" sz="1200" b="1" dirty="0"/>
            <a:t>Issues</a:t>
          </a:r>
          <a:endParaRPr lang="zh-TW" altLang="en-US" sz="1200" b="1" dirty="0"/>
        </a:p>
      </dgm:t>
    </dgm:pt>
    <dgm:pt modelId="{517C4EF2-4796-4FCF-8F9E-3985A62B81E8}" type="parTrans" cxnId="{9DC4458D-11AB-4B63-A80D-EDFDA30FA74C}">
      <dgm:prSet/>
      <dgm:spPr/>
      <dgm:t>
        <a:bodyPr/>
        <a:lstStyle/>
        <a:p>
          <a:endParaRPr lang="zh-TW" altLang="en-US" sz="1200" b="1"/>
        </a:p>
      </dgm:t>
    </dgm:pt>
    <dgm:pt modelId="{5D2B25CF-C7DE-49F5-8275-4F30E3DF34E9}" type="sibTrans" cxnId="{9DC4458D-11AB-4B63-A80D-EDFDA30FA74C}">
      <dgm:prSet/>
      <dgm:spPr/>
      <dgm:t>
        <a:bodyPr/>
        <a:lstStyle/>
        <a:p>
          <a:endParaRPr lang="zh-TW" altLang="en-US" sz="1200" b="1"/>
        </a:p>
      </dgm:t>
    </dgm:pt>
    <dgm:pt modelId="{A9D319FF-7240-4EF7-955E-2A5F680C9CF0}" type="pres">
      <dgm:prSet presAssocID="{C12D3707-C5C1-442C-9419-C510DD97BC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CC4BFD-30B8-4DA4-9340-D2A5FF2A98B1}" type="pres">
      <dgm:prSet presAssocID="{332BCBFE-FB59-484B-86C0-05A408C54090}" presName="hierRoot1" presStyleCnt="0">
        <dgm:presLayoutVars>
          <dgm:hierBranch val="init"/>
        </dgm:presLayoutVars>
      </dgm:prSet>
      <dgm:spPr/>
    </dgm:pt>
    <dgm:pt modelId="{03EF6790-23BB-4353-B6DA-0ED89FB7C2C6}" type="pres">
      <dgm:prSet presAssocID="{332BCBFE-FB59-484B-86C0-05A408C54090}" presName="rootComposite1" presStyleCnt="0"/>
      <dgm:spPr/>
    </dgm:pt>
    <dgm:pt modelId="{EABDBC1B-BDA5-45B6-8F3C-807A868F61F0}" type="pres">
      <dgm:prSet presAssocID="{332BCBFE-FB59-484B-86C0-05A408C54090}" presName="rootText1" presStyleLbl="node0" presStyleIdx="0" presStyleCnt="1">
        <dgm:presLayoutVars>
          <dgm:chPref val="3"/>
        </dgm:presLayoutVars>
      </dgm:prSet>
      <dgm:spPr/>
    </dgm:pt>
    <dgm:pt modelId="{6FF587CB-2890-4A08-AE17-138C2E6BB7B3}" type="pres">
      <dgm:prSet presAssocID="{332BCBFE-FB59-484B-86C0-05A408C54090}" presName="rootConnector1" presStyleLbl="node1" presStyleIdx="0" presStyleCnt="0"/>
      <dgm:spPr/>
    </dgm:pt>
    <dgm:pt modelId="{33C08AF8-4A1E-4442-A4FA-CF6F2D1A93F2}" type="pres">
      <dgm:prSet presAssocID="{332BCBFE-FB59-484B-86C0-05A408C54090}" presName="hierChild2" presStyleCnt="0"/>
      <dgm:spPr/>
    </dgm:pt>
    <dgm:pt modelId="{A75C63B9-0840-4A33-A2AF-6EA784CF8EDB}" type="pres">
      <dgm:prSet presAssocID="{C00CFB17-9CD9-4303-A9EB-A853D54A29B3}" presName="Name64" presStyleLbl="parChTrans1D2" presStyleIdx="0" presStyleCnt="3"/>
      <dgm:spPr/>
    </dgm:pt>
    <dgm:pt modelId="{37A02E6C-AF46-4674-9F0D-4F71E0148AFE}" type="pres">
      <dgm:prSet presAssocID="{F593C0AA-E96A-4F18-8AAE-A4F7022662E6}" presName="hierRoot2" presStyleCnt="0">
        <dgm:presLayoutVars>
          <dgm:hierBranch val="init"/>
        </dgm:presLayoutVars>
      </dgm:prSet>
      <dgm:spPr/>
    </dgm:pt>
    <dgm:pt modelId="{8FC45DD8-3B35-4B67-9B3D-7267FF514230}" type="pres">
      <dgm:prSet presAssocID="{F593C0AA-E96A-4F18-8AAE-A4F7022662E6}" presName="rootComposite" presStyleCnt="0"/>
      <dgm:spPr/>
    </dgm:pt>
    <dgm:pt modelId="{F9DCA4D4-6832-479C-A5FD-53BE261CBD2E}" type="pres">
      <dgm:prSet presAssocID="{F593C0AA-E96A-4F18-8AAE-A4F7022662E6}" presName="rootText" presStyleLbl="node2" presStyleIdx="0" presStyleCnt="3">
        <dgm:presLayoutVars>
          <dgm:chPref val="3"/>
        </dgm:presLayoutVars>
      </dgm:prSet>
      <dgm:spPr/>
    </dgm:pt>
    <dgm:pt modelId="{6E73A0F8-38FD-4A0E-AD92-DE15E984FE77}" type="pres">
      <dgm:prSet presAssocID="{F593C0AA-E96A-4F18-8AAE-A4F7022662E6}" presName="rootConnector" presStyleLbl="node2" presStyleIdx="0" presStyleCnt="3"/>
      <dgm:spPr/>
    </dgm:pt>
    <dgm:pt modelId="{7249D406-6389-4CB6-81B9-10D316E6885D}" type="pres">
      <dgm:prSet presAssocID="{F593C0AA-E96A-4F18-8AAE-A4F7022662E6}" presName="hierChild4" presStyleCnt="0"/>
      <dgm:spPr/>
    </dgm:pt>
    <dgm:pt modelId="{696EDC54-50CF-4316-895C-6F1F9D162D9E}" type="pres">
      <dgm:prSet presAssocID="{1B209AEB-E685-46A7-A931-6054D51249AA}" presName="Name64" presStyleLbl="parChTrans1D3" presStyleIdx="0" presStyleCnt="3"/>
      <dgm:spPr/>
    </dgm:pt>
    <dgm:pt modelId="{BD77AA63-CCBF-4F46-985D-2E6CB94F654F}" type="pres">
      <dgm:prSet presAssocID="{B7CD96F4-59DB-476D-A247-4EC8D81DDDED}" presName="hierRoot2" presStyleCnt="0">
        <dgm:presLayoutVars>
          <dgm:hierBranch val="init"/>
        </dgm:presLayoutVars>
      </dgm:prSet>
      <dgm:spPr/>
    </dgm:pt>
    <dgm:pt modelId="{4061A976-682A-4E17-85D0-EE719AA46BB8}" type="pres">
      <dgm:prSet presAssocID="{B7CD96F4-59DB-476D-A247-4EC8D81DDDED}" presName="rootComposite" presStyleCnt="0"/>
      <dgm:spPr/>
    </dgm:pt>
    <dgm:pt modelId="{50C6BCF3-5669-462B-87B6-8B16B0813F3E}" type="pres">
      <dgm:prSet presAssocID="{B7CD96F4-59DB-476D-A247-4EC8D81DDDED}" presName="rootText" presStyleLbl="node3" presStyleIdx="0" presStyleCnt="3">
        <dgm:presLayoutVars>
          <dgm:chPref val="3"/>
        </dgm:presLayoutVars>
      </dgm:prSet>
      <dgm:spPr/>
    </dgm:pt>
    <dgm:pt modelId="{133E07ED-ECF9-4ADD-BC21-FF75D89E5A65}" type="pres">
      <dgm:prSet presAssocID="{B7CD96F4-59DB-476D-A247-4EC8D81DDDED}" presName="rootConnector" presStyleLbl="node3" presStyleIdx="0" presStyleCnt="3"/>
      <dgm:spPr/>
    </dgm:pt>
    <dgm:pt modelId="{0C670A01-0258-45E1-B14D-6565EF45799A}" type="pres">
      <dgm:prSet presAssocID="{B7CD96F4-59DB-476D-A247-4EC8D81DDDED}" presName="hierChild4" presStyleCnt="0"/>
      <dgm:spPr/>
    </dgm:pt>
    <dgm:pt modelId="{C669CCB9-8F8D-4AD1-954C-0350ABE2CEFC}" type="pres">
      <dgm:prSet presAssocID="{B7CD96F4-59DB-476D-A247-4EC8D81DDDED}" presName="hierChild5" presStyleCnt="0"/>
      <dgm:spPr/>
    </dgm:pt>
    <dgm:pt modelId="{3F83A4AD-AC87-4094-A282-ECF35EAAB6BB}" type="pres">
      <dgm:prSet presAssocID="{12C40024-972B-44D4-A624-46CF0241352C}" presName="Name64" presStyleLbl="parChTrans1D3" presStyleIdx="1" presStyleCnt="3"/>
      <dgm:spPr/>
    </dgm:pt>
    <dgm:pt modelId="{C3B706E4-3EC7-4998-8462-42B4F6AE4733}" type="pres">
      <dgm:prSet presAssocID="{1BA73D31-AA45-4E3B-A400-C329308CD6F4}" presName="hierRoot2" presStyleCnt="0">
        <dgm:presLayoutVars>
          <dgm:hierBranch val="init"/>
        </dgm:presLayoutVars>
      </dgm:prSet>
      <dgm:spPr/>
    </dgm:pt>
    <dgm:pt modelId="{BFEEDC96-15AD-42C9-9240-C5BD595E4C1D}" type="pres">
      <dgm:prSet presAssocID="{1BA73D31-AA45-4E3B-A400-C329308CD6F4}" presName="rootComposite" presStyleCnt="0"/>
      <dgm:spPr/>
    </dgm:pt>
    <dgm:pt modelId="{D8131159-434B-4B62-A322-202E9A12F26E}" type="pres">
      <dgm:prSet presAssocID="{1BA73D31-AA45-4E3B-A400-C329308CD6F4}" presName="rootText" presStyleLbl="node3" presStyleIdx="1" presStyleCnt="3">
        <dgm:presLayoutVars>
          <dgm:chPref val="3"/>
        </dgm:presLayoutVars>
      </dgm:prSet>
      <dgm:spPr/>
    </dgm:pt>
    <dgm:pt modelId="{EF4F2B22-B117-4E02-BB5F-5AD53D3BEF9A}" type="pres">
      <dgm:prSet presAssocID="{1BA73D31-AA45-4E3B-A400-C329308CD6F4}" presName="rootConnector" presStyleLbl="node3" presStyleIdx="1" presStyleCnt="3"/>
      <dgm:spPr/>
    </dgm:pt>
    <dgm:pt modelId="{1D548E61-EB06-4158-AC60-3CAC7DE9867A}" type="pres">
      <dgm:prSet presAssocID="{1BA73D31-AA45-4E3B-A400-C329308CD6F4}" presName="hierChild4" presStyleCnt="0"/>
      <dgm:spPr/>
    </dgm:pt>
    <dgm:pt modelId="{7EAFECD8-741A-4732-8FFD-3FC95B6F8DA2}" type="pres">
      <dgm:prSet presAssocID="{1BA73D31-AA45-4E3B-A400-C329308CD6F4}" presName="hierChild5" presStyleCnt="0"/>
      <dgm:spPr/>
    </dgm:pt>
    <dgm:pt modelId="{489FEF57-6B2F-4C10-81EE-E3C44DBCB803}" type="pres">
      <dgm:prSet presAssocID="{A7B9B719-3B40-4E65-8CA4-6970B9275E32}" presName="Name64" presStyleLbl="parChTrans1D3" presStyleIdx="2" presStyleCnt="3"/>
      <dgm:spPr/>
    </dgm:pt>
    <dgm:pt modelId="{ED157572-73D1-4CEA-84F2-B77FEC0C0B67}" type="pres">
      <dgm:prSet presAssocID="{869AB711-A04B-4583-97B4-4FF6853A2BEF}" presName="hierRoot2" presStyleCnt="0">
        <dgm:presLayoutVars>
          <dgm:hierBranch val="init"/>
        </dgm:presLayoutVars>
      </dgm:prSet>
      <dgm:spPr/>
    </dgm:pt>
    <dgm:pt modelId="{1CA0744D-DC82-46B8-8878-341514ED5A02}" type="pres">
      <dgm:prSet presAssocID="{869AB711-A04B-4583-97B4-4FF6853A2BEF}" presName="rootComposite" presStyleCnt="0"/>
      <dgm:spPr/>
    </dgm:pt>
    <dgm:pt modelId="{90C94AF6-32D6-46E8-A1E0-A18830C06AAD}" type="pres">
      <dgm:prSet presAssocID="{869AB711-A04B-4583-97B4-4FF6853A2BEF}" presName="rootText" presStyleLbl="node3" presStyleIdx="2" presStyleCnt="3">
        <dgm:presLayoutVars>
          <dgm:chPref val="3"/>
        </dgm:presLayoutVars>
      </dgm:prSet>
      <dgm:spPr/>
    </dgm:pt>
    <dgm:pt modelId="{B680FD2A-8AB4-4663-8A6E-7F2538A51A87}" type="pres">
      <dgm:prSet presAssocID="{869AB711-A04B-4583-97B4-4FF6853A2BEF}" presName="rootConnector" presStyleLbl="node3" presStyleIdx="2" presStyleCnt="3"/>
      <dgm:spPr/>
    </dgm:pt>
    <dgm:pt modelId="{3505AD07-6E38-4EAA-ADBA-DF6727CF8A7B}" type="pres">
      <dgm:prSet presAssocID="{869AB711-A04B-4583-97B4-4FF6853A2BEF}" presName="hierChild4" presStyleCnt="0"/>
      <dgm:spPr/>
    </dgm:pt>
    <dgm:pt modelId="{7A281E76-0E06-4558-92B5-731A4F3BD1D4}" type="pres">
      <dgm:prSet presAssocID="{869AB711-A04B-4583-97B4-4FF6853A2BEF}" presName="hierChild5" presStyleCnt="0"/>
      <dgm:spPr/>
    </dgm:pt>
    <dgm:pt modelId="{718AC2CA-7399-40E3-AE00-6450A76F37CF}" type="pres">
      <dgm:prSet presAssocID="{F593C0AA-E96A-4F18-8AAE-A4F7022662E6}" presName="hierChild5" presStyleCnt="0"/>
      <dgm:spPr/>
    </dgm:pt>
    <dgm:pt modelId="{BE4F2371-21F2-4A03-AFE8-071E4D0BCF2A}" type="pres">
      <dgm:prSet presAssocID="{60FF16F3-D024-45BF-96BC-F7B033970E90}" presName="Name64" presStyleLbl="parChTrans1D2" presStyleIdx="1" presStyleCnt="3"/>
      <dgm:spPr/>
    </dgm:pt>
    <dgm:pt modelId="{32B49B56-7DBF-4584-8CFA-77BE2B53D217}" type="pres">
      <dgm:prSet presAssocID="{B41D5012-1D68-43D3-B2D8-7B6310E1390C}" presName="hierRoot2" presStyleCnt="0">
        <dgm:presLayoutVars>
          <dgm:hierBranch val="init"/>
        </dgm:presLayoutVars>
      </dgm:prSet>
      <dgm:spPr/>
    </dgm:pt>
    <dgm:pt modelId="{44D58F89-3700-43EE-A705-290B083ADBDF}" type="pres">
      <dgm:prSet presAssocID="{B41D5012-1D68-43D3-B2D8-7B6310E1390C}" presName="rootComposite" presStyleCnt="0"/>
      <dgm:spPr/>
    </dgm:pt>
    <dgm:pt modelId="{94C1C147-77FF-4779-A614-2693F260CD74}" type="pres">
      <dgm:prSet presAssocID="{B41D5012-1D68-43D3-B2D8-7B6310E1390C}" presName="rootText" presStyleLbl="node2" presStyleIdx="1" presStyleCnt="3">
        <dgm:presLayoutVars>
          <dgm:chPref val="3"/>
        </dgm:presLayoutVars>
      </dgm:prSet>
      <dgm:spPr/>
    </dgm:pt>
    <dgm:pt modelId="{D48C2B18-1DBA-498E-9EA8-E0B8DC735713}" type="pres">
      <dgm:prSet presAssocID="{B41D5012-1D68-43D3-B2D8-7B6310E1390C}" presName="rootConnector" presStyleLbl="node2" presStyleIdx="1" presStyleCnt="3"/>
      <dgm:spPr/>
    </dgm:pt>
    <dgm:pt modelId="{81BF633D-E87C-430E-A037-9E20DFBBC85B}" type="pres">
      <dgm:prSet presAssocID="{B41D5012-1D68-43D3-B2D8-7B6310E1390C}" presName="hierChild4" presStyleCnt="0"/>
      <dgm:spPr/>
    </dgm:pt>
    <dgm:pt modelId="{CC3E93F1-48C5-4A34-B8EF-FB572C2F1235}" type="pres">
      <dgm:prSet presAssocID="{B41D5012-1D68-43D3-B2D8-7B6310E1390C}" presName="hierChild5" presStyleCnt="0"/>
      <dgm:spPr/>
    </dgm:pt>
    <dgm:pt modelId="{1AA8D563-7F02-48A3-9FD5-0D613A09A811}" type="pres">
      <dgm:prSet presAssocID="{517C4EF2-4796-4FCF-8F9E-3985A62B81E8}" presName="Name64" presStyleLbl="parChTrans1D2" presStyleIdx="2" presStyleCnt="3"/>
      <dgm:spPr/>
    </dgm:pt>
    <dgm:pt modelId="{957E4821-C477-4F41-9725-CBBA08E1F026}" type="pres">
      <dgm:prSet presAssocID="{02821EF5-30A5-493B-86C9-D5687B9DD32F}" presName="hierRoot2" presStyleCnt="0">
        <dgm:presLayoutVars>
          <dgm:hierBranch val="init"/>
        </dgm:presLayoutVars>
      </dgm:prSet>
      <dgm:spPr/>
    </dgm:pt>
    <dgm:pt modelId="{22FC0FA4-86F8-4E5D-81B5-B0B2BDCE8EF2}" type="pres">
      <dgm:prSet presAssocID="{02821EF5-30A5-493B-86C9-D5687B9DD32F}" presName="rootComposite" presStyleCnt="0"/>
      <dgm:spPr/>
    </dgm:pt>
    <dgm:pt modelId="{A346EFBC-2328-4779-84F5-F2602BA056DD}" type="pres">
      <dgm:prSet presAssocID="{02821EF5-30A5-493B-86C9-D5687B9DD32F}" presName="rootText" presStyleLbl="node2" presStyleIdx="2" presStyleCnt="3">
        <dgm:presLayoutVars>
          <dgm:chPref val="3"/>
        </dgm:presLayoutVars>
      </dgm:prSet>
      <dgm:spPr/>
    </dgm:pt>
    <dgm:pt modelId="{9D4B1097-542A-4699-98DA-92426F5D4DEB}" type="pres">
      <dgm:prSet presAssocID="{02821EF5-30A5-493B-86C9-D5687B9DD32F}" presName="rootConnector" presStyleLbl="node2" presStyleIdx="2" presStyleCnt="3"/>
      <dgm:spPr/>
    </dgm:pt>
    <dgm:pt modelId="{F7BFF2AE-59BA-4726-BC4A-52E27256D04A}" type="pres">
      <dgm:prSet presAssocID="{02821EF5-30A5-493B-86C9-D5687B9DD32F}" presName="hierChild4" presStyleCnt="0"/>
      <dgm:spPr/>
    </dgm:pt>
    <dgm:pt modelId="{2C6CB41B-FBE6-4820-B67E-4352CD92BCA7}" type="pres">
      <dgm:prSet presAssocID="{02821EF5-30A5-493B-86C9-D5687B9DD32F}" presName="hierChild5" presStyleCnt="0"/>
      <dgm:spPr/>
    </dgm:pt>
    <dgm:pt modelId="{1246039E-E05F-43FC-89BA-CAB2053C2B13}" type="pres">
      <dgm:prSet presAssocID="{332BCBFE-FB59-484B-86C0-05A408C54090}" presName="hierChild3" presStyleCnt="0"/>
      <dgm:spPr/>
    </dgm:pt>
  </dgm:ptLst>
  <dgm:cxnLst>
    <dgm:cxn modelId="{4EE38009-3A67-460B-A7A2-54CC6FFC93D1}" srcId="{C12D3707-C5C1-442C-9419-C510DD97BC78}" destId="{332BCBFE-FB59-484B-86C0-05A408C54090}" srcOrd="0" destOrd="0" parTransId="{1DA88ADD-A9E1-45BE-B20D-82F36A2E5D63}" sibTransId="{82B85796-4E9F-45B4-8E25-1D0740A9B713}"/>
    <dgm:cxn modelId="{B38D592C-F1C1-4168-A2BF-6CA8E267EB0C}" type="presOf" srcId="{C00CFB17-9CD9-4303-A9EB-A853D54A29B3}" destId="{A75C63B9-0840-4A33-A2AF-6EA784CF8EDB}" srcOrd="0" destOrd="0" presId="urn:microsoft.com/office/officeart/2009/3/layout/HorizontalOrganizationChart"/>
    <dgm:cxn modelId="{8D7C463B-CA0D-4455-8B44-9CDD8385E023}" type="presOf" srcId="{1B209AEB-E685-46A7-A931-6054D51249AA}" destId="{696EDC54-50CF-4316-895C-6F1F9D162D9E}" srcOrd="0" destOrd="0" presId="urn:microsoft.com/office/officeart/2009/3/layout/HorizontalOrganizationChart"/>
    <dgm:cxn modelId="{1972645C-B096-450E-A031-DF7830651CD6}" srcId="{F593C0AA-E96A-4F18-8AAE-A4F7022662E6}" destId="{B7CD96F4-59DB-476D-A247-4EC8D81DDDED}" srcOrd="0" destOrd="0" parTransId="{1B209AEB-E685-46A7-A931-6054D51249AA}" sibTransId="{151BDA56-0858-4DE0-9846-685360AB7592}"/>
    <dgm:cxn modelId="{48E67B5C-757D-4314-99DA-15E5D600C0C8}" type="presOf" srcId="{F593C0AA-E96A-4F18-8AAE-A4F7022662E6}" destId="{6E73A0F8-38FD-4A0E-AD92-DE15E984FE77}" srcOrd="1" destOrd="0" presId="urn:microsoft.com/office/officeart/2009/3/layout/HorizontalOrganizationChart"/>
    <dgm:cxn modelId="{9760E661-2AF2-4D47-A956-C21C929E05CF}" type="presOf" srcId="{B7CD96F4-59DB-476D-A247-4EC8D81DDDED}" destId="{50C6BCF3-5669-462B-87B6-8B16B0813F3E}" srcOrd="0" destOrd="0" presId="urn:microsoft.com/office/officeart/2009/3/layout/HorizontalOrganizationChart"/>
    <dgm:cxn modelId="{86E38964-FE9A-46DB-AEFD-E459F516F3EA}" type="presOf" srcId="{1BA73D31-AA45-4E3B-A400-C329308CD6F4}" destId="{D8131159-434B-4B62-A322-202E9A12F26E}" srcOrd="0" destOrd="0" presId="urn:microsoft.com/office/officeart/2009/3/layout/HorizontalOrganizationChart"/>
    <dgm:cxn modelId="{AC58E345-3370-42BE-9F19-9F56EE15209D}" srcId="{332BCBFE-FB59-484B-86C0-05A408C54090}" destId="{B41D5012-1D68-43D3-B2D8-7B6310E1390C}" srcOrd="1" destOrd="0" parTransId="{60FF16F3-D024-45BF-96BC-F7B033970E90}" sibTransId="{601C7275-2748-4D11-93FB-511C7D264BFE}"/>
    <dgm:cxn modelId="{F904EE4C-8733-4879-AFB6-3DE130C6AEF0}" type="presOf" srcId="{02821EF5-30A5-493B-86C9-D5687B9DD32F}" destId="{A346EFBC-2328-4779-84F5-F2602BA056DD}" srcOrd="0" destOrd="0" presId="urn:microsoft.com/office/officeart/2009/3/layout/HorizontalOrganizationChart"/>
    <dgm:cxn modelId="{27EC1D6E-21E3-4F28-8F78-E0B4344A40D7}" type="presOf" srcId="{1BA73D31-AA45-4E3B-A400-C329308CD6F4}" destId="{EF4F2B22-B117-4E02-BB5F-5AD53D3BEF9A}" srcOrd="1" destOrd="0" presId="urn:microsoft.com/office/officeart/2009/3/layout/HorizontalOrganizationChart"/>
    <dgm:cxn modelId="{98770352-8358-4C09-B22E-349E463C7338}" type="presOf" srcId="{B41D5012-1D68-43D3-B2D8-7B6310E1390C}" destId="{94C1C147-77FF-4779-A614-2693F260CD74}" srcOrd="0" destOrd="0" presId="urn:microsoft.com/office/officeart/2009/3/layout/HorizontalOrganizationChart"/>
    <dgm:cxn modelId="{7B1A4A7A-5428-49EF-BC1D-81315CF20012}" type="presOf" srcId="{517C4EF2-4796-4FCF-8F9E-3985A62B81E8}" destId="{1AA8D563-7F02-48A3-9FD5-0D613A09A811}" srcOrd="0" destOrd="0" presId="urn:microsoft.com/office/officeart/2009/3/layout/HorizontalOrganizationChart"/>
    <dgm:cxn modelId="{68C96B85-A71F-415D-A806-09D06349B238}" srcId="{F593C0AA-E96A-4F18-8AAE-A4F7022662E6}" destId="{1BA73D31-AA45-4E3B-A400-C329308CD6F4}" srcOrd="1" destOrd="0" parTransId="{12C40024-972B-44D4-A624-46CF0241352C}" sibTransId="{84BE8A28-2A02-420B-8950-37074AF6F54C}"/>
    <dgm:cxn modelId="{9A3E7587-7CD1-42FB-BE2E-39BFC13D5039}" type="presOf" srcId="{332BCBFE-FB59-484B-86C0-05A408C54090}" destId="{EABDBC1B-BDA5-45B6-8F3C-807A868F61F0}" srcOrd="0" destOrd="0" presId="urn:microsoft.com/office/officeart/2009/3/layout/HorizontalOrganizationChart"/>
    <dgm:cxn modelId="{9DC4458D-11AB-4B63-A80D-EDFDA30FA74C}" srcId="{332BCBFE-FB59-484B-86C0-05A408C54090}" destId="{02821EF5-30A5-493B-86C9-D5687B9DD32F}" srcOrd="2" destOrd="0" parTransId="{517C4EF2-4796-4FCF-8F9E-3985A62B81E8}" sibTransId="{5D2B25CF-C7DE-49F5-8275-4F30E3DF34E9}"/>
    <dgm:cxn modelId="{5DA3F88D-56B6-49EA-AE77-D614C39C81CE}" type="presOf" srcId="{A7B9B719-3B40-4E65-8CA4-6970B9275E32}" destId="{489FEF57-6B2F-4C10-81EE-E3C44DBCB803}" srcOrd="0" destOrd="0" presId="urn:microsoft.com/office/officeart/2009/3/layout/HorizontalOrganizationChart"/>
    <dgm:cxn modelId="{48C2CB92-3563-4188-B417-AD3E1694EA56}" type="presOf" srcId="{C12D3707-C5C1-442C-9419-C510DD97BC78}" destId="{A9D319FF-7240-4EF7-955E-2A5F680C9CF0}" srcOrd="0" destOrd="0" presId="urn:microsoft.com/office/officeart/2009/3/layout/HorizontalOrganizationChart"/>
    <dgm:cxn modelId="{0373B09F-4FCB-44B5-B2A1-F33CD5C8270E}" type="presOf" srcId="{F593C0AA-E96A-4F18-8AAE-A4F7022662E6}" destId="{F9DCA4D4-6832-479C-A5FD-53BE261CBD2E}" srcOrd="0" destOrd="0" presId="urn:microsoft.com/office/officeart/2009/3/layout/HorizontalOrganizationChart"/>
    <dgm:cxn modelId="{93593BA0-44C9-4C46-B13C-650868A27360}" srcId="{332BCBFE-FB59-484B-86C0-05A408C54090}" destId="{F593C0AA-E96A-4F18-8AAE-A4F7022662E6}" srcOrd="0" destOrd="0" parTransId="{C00CFB17-9CD9-4303-A9EB-A853D54A29B3}" sibTransId="{B0CE562F-E652-40F8-BD21-3805A39339CB}"/>
    <dgm:cxn modelId="{BB9C1BB0-1E98-4C46-A720-EF5E5315DFBA}" type="presOf" srcId="{B7CD96F4-59DB-476D-A247-4EC8D81DDDED}" destId="{133E07ED-ECF9-4ADD-BC21-FF75D89E5A65}" srcOrd="1" destOrd="0" presId="urn:microsoft.com/office/officeart/2009/3/layout/HorizontalOrganizationChart"/>
    <dgm:cxn modelId="{9C70ECB0-24AF-4E65-B819-59A67970B360}" type="presOf" srcId="{869AB711-A04B-4583-97B4-4FF6853A2BEF}" destId="{B680FD2A-8AB4-4663-8A6E-7F2538A51A87}" srcOrd="1" destOrd="0" presId="urn:microsoft.com/office/officeart/2009/3/layout/HorizontalOrganizationChart"/>
    <dgm:cxn modelId="{BC3C97B5-3B1E-494B-B917-AE05AAE4E73D}" type="presOf" srcId="{869AB711-A04B-4583-97B4-4FF6853A2BEF}" destId="{90C94AF6-32D6-46E8-A1E0-A18830C06AAD}" srcOrd="0" destOrd="0" presId="urn:microsoft.com/office/officeart/2009/3/layout/HorizontalOrganizationChart"/>
    <dgm:cxn modelId="{A586ACC8-2411-4BCE-923B-2C4C77CCA28C}" type="presOf" srcId="{12C40024-972B-44D4-A624-46CF0241352C}" destId="{3F83A4AD-AC87-4094-A282-ECF35EAAB6BB}" srcOrd="0" destOrd="0" presId="urn:microsoft.com/office/officeart/2009/3/layout/HorizontalOrganizationChart"/>
    <dgm:cxn modelId="{9A508AD0-0BC4-4109-988F-EADD848E98DE}" srcId="{F593C0AA-E96A-4F18-8AAE-A4F7022662E6}" destId="{869AB711-A04B-4583-97B4-4FF6853A2BEF}" srcOrd="2" destOrd="0" parTransId="{A7B9B719-3B40-4E65-8CA4-6970B9275E32}" sibTransId="{998467EE-A59D-4E6F-A298-7073F47C6C2F}"/>
    <dgm:cxn modelId="{D796F8E1-FCC8-47F1-9F7C-008FB67260B3}" type="presOf" srcId="{B41D5012-1D68-43D3-B2D8-7B6310E1390C}" destId="{D48C2B18-1DBA-498E-9EA8-E0B8DC735713}" srcOrd="1" destOrd="0" presId="urn:microsoft.com/office/officeart/2009/3/layout/HorizontalOrganizationChart"/>
    <dgm:cxn modelId="{BE116DE8-3A8D-450F-BE45-13E6E843BFFD}" type="presOf" srcId="{02821EF5-30A5-493B-86C9-D5687B9DD32F}" destId="{9D4B1097-542A-4699-98DA-92426F5D4DEB}" srcOrd="1" destOrd="0" presId="urn:microsoft.com/office/officeart/2009/3/layout/HorizontalOrganizationChart"/>
    <dgm:cxn modelId="{5E3F08F1-6D05-49B6-8027-30F96397E6B6}" type="presOf" srcId="{332BCBFE-FB59-484B-86C0-05A408C54090}" destId="{6FF587CB-2890-4A08-AE17-138C2E6BB7B3}" srcOrd="1" destOrd="0" presId="urn:microsoft.com/office/officeart/2009/3/layout/HorizontalOrganizationChart"/>
    <dgm:cxn modelId="{3A7A79F9-7898-4A3D-BB2A-7CBB4FC57EEC}" type="presOf" srcId="{60FF16F3-D024-45BF-96BC-F7B033970E90}" destId="{BE4F2371-21F2-4A03-AFE8-071E4D0BCF2A}" srcOrd="0" destOrd="0" presId="urn:microsoft.com/office/officeart/2009/3/layout/HorizontalOrganizationChart"/>
    <dgm:cxn modelId="{33086A18-8B1A-4A55-8DF6-A68D60803A3D}" type="presParOf" srcId="{A9D319FF-7240-4EF7-955E-2A5F680C9CF0}" destId="{2ACC4BFD-30B8-4DA4-9340-D2A5FF2A98B1}" srcOrd="0" destOrd="0" presId="urn:microsoft.com/office/officeart/2009/3/layout/HorizontalOrganizationChart"/>
    <dgm:cxn modelId="{B4ACED74-D202-4B49-96F6-CBA5D45FA215}" type="presParOf" srcId="{2ACC4BFD-30B8-4DA4-9340-D2A5FF2A98B1}" destId="{03EF6790-23BB-4353-B6DA-0ED89FB7C2C6}" srcOrd="0" destOrd="0" presId="urn:microsoft.com/office/officeart/2009/3/layout/HorizontalOrganizationChart"/>
    <dgm:cxn modelId="{E8BE1CE9-5A79-4586-BC60-F7C08876E986}" type="presParOf" srcId="{03EF6790-23BB-4353-B6DA-0ED89FB7C2C6}" destId="{EABDBC1B-BDA5-45B6-8F3C-807A868F61F0}" srcOrd="0" destOrd="0" presId="urn:microsoft.com/office/officeart/2009/3/layout/HorizontalOrganizationChart"/>
    <dgm:cxn modelId="{5F49670D-73B3-4DCF-A493-8946B843A108}" type="presParOf" srcId="{03EF6790-23BB-4353-B6DA-0ED89FB7C2C6}" destId="{6FF587CB-2890-4A08-AE17-138C2E6BB7B3}" srcOrd="1" destOrd="0" presId="urn:microsoft.com/office/officeart/2009/3/layout/HorizontalOrganizationChart"/>
    <dgm:cxn modelId="{27DB6103-D06A-4103-A413-888B357CB599}" type="presParOf" srcId="{2ACC4BFD-30B8-4DA4-9340-D2A5FF2A98B1}" destId="{33C08AF8-4A1E-4442-A4FA-CF6F2D1A93F2}" srcOrd="1" destOrd="0" presId="urn:microsoft.com/office/officeart/2009/3/layout/HorizontalOrganizationChart"/>
    <dgm:cxn modelId="{891B2E90-CDDD-4F48-8823-2DD77D1EFD17}" type="presParOf" srcId="{33C08AF8-4A1E-4442-A4FA-CF6F2D1A93F2}" destId="{A75C63B9-0840-4A33-A2AF-6EA784CF8EDB}" srcOrd="0" destOrd="0" presId="urn:microsoft.com/office/officeart/2009/3/layout/HorizontalOrganizationChart"/>
    <dgm:cxn modelId="{1D66A95A-D3A3-4E55-9A7E-06D8B29B6AA8}" type="presParOf" srcId="{33C08AF8-4A1E-4442-A4FA-CF6F2D1A93F2}" destId="{37A02E6C-AF46-4674-9F0D-4F71E0148AFE}" srcOrd="1" destOrd="0" presId="urn:microsoft.com/office/officeart/2009/3/layout/HorizontalOrganizationChart"/>
    <dgm:cxn modelId="{D3B26748-668C-4C20-A92C-CBD9E21B9086}" type="presParOf" srcId="{37A02E6C-AF46-4674-9F0D-4F71E0148AFE}" destId="{8FC45DD8-3B35-4B67-9B3D-7267FF514230}" srcOrd="0" destOrd="0" presId="urn:microsoft.com/office/officeart/2009/3/layout/HorizontalOrganizationChart"/>
    <dgm:cxn modelId="{7B8782D9-1561-4989-8FE2-6204E730D6D8}" type="presParOf" srcId="{8FC45DD8-3B35-4B67-9B3D-7267FF514230}" destId="{F9DCA4D4-6832-479C-A5FD-53BE261CBD2E}" srcOrd="0" destOrd="0" presId="urn:microsoft.com/office/officeart/2009/3/layout/HorizontalOrganizationChart"/>
    <dgm:cxn modelId="{8CD7E378-8023-4E63-8FF2-BD332D408471}" type="presParOf" srcId="{8FC45DD8-3B35-4B67-9B3D-7267FF514230}" destId="{6E73A0F8-38FD-4A0E-AD92-DE15E984FE77}" srcOrd="1" destOrd="0" presId="urn:microsoft.com/office/officeart/2009/3/layout/HorizontalOrganizationChart"/>
    <dgm:cxn modelId="{7C371F48-F2EE-49CF-BA9D-5C8B4E68D820}" type="presParOf" srcId="{37A02E6C-AF46-4674-9F0D-4F71E0148AFE}" destId="{7249D406-6389-4CB6-81B9-10D316E6885D}" srcOrd="1" destOrd="0" presId="urn:microsoft.com/office/officeart/2009/3/layout/HorizontalOrganizationChart"/>
    <dgm:cxn modelId="{0C14D67E-F4A8-4126-BDAD-18579070ACF8}" type="presParOf" srcId="{7249D406-6389-4CB6-81B9-10D316E6885D}" destId="{696EDC54-50CF-4316-895C-6F1F9D162D9E}" srcOrd="0" destOrd="0" presId="urn:microsoft.com/office/officeart/2009/3/layout/HorizontalOrganizationChart"/>
    <dgm:cxn modelId="{7754A9B4-BD29-494A-B30F-8AAC830C449E}" type="presParOf" srcId="{7249D406-6389-4CB6-81B9-10D316E6885D}" destId="{BD77AA63-CCBF-4F46-985D-2E6CB94F654F}" srcOrd="1" destOrd="0" presId="urn:microsoft.com/office/officeart/2009/3/layout/HorizontalOrganizationChart"/>
    <dgm:cxn modelId="{8C6A84B2-107F-4530-8B41-83E9A1AFD015}" type="presParOf" srcId="{BD77AA63-CCBF-4F46-985D-2E6CB94F654F}" destId="{4061A976-682A-4E17-85D0-EE719AA46BB8}" srcOrd="0" destOrd="0" presId="urn:microsoft.com/office/officeart/2009/3/layout/HorizontalOrganizationChart"/>
    <dgm:cxn modelId="{DEF1776E-9014-4858-8B07-A41A767158E6}" type="presParOf" srcId="{4061A976-682A-4E17-85D0-EE719AA46BB8}" destId="{50C6BCF3-5669-462B-87B6-8B16B0813F3E}" srcOrd="0" destOrd="0" presId="urn:microsoft.com/office/officeart/2009/3/layout/HorizontalOrganizationChart"/>
    <dgm:cxn modelId="{D7948CDB-DF6D-4E1A-9A4B-2AC56A4D4CBF}" type="presParOf" srcId="{4061A976-682A-4E17-85D0-EE719AA46BB8}" destId="{133E07ED-ECF9-4ADD-BC21-FF75D89E5A65}" srcOrd="1" destOrd="0" presId="urn:microsoft.com/office/officeart/2009/3/layout/HorizontalOrganizationChart"/>
    <dgm:cxn modelId="{A5E1A094-CFDF-4DDB-93AE-38FB98E7A6C6}" type="presParOf" srcId="{BD77AA63-CCBF-4F46-985D-2E6CB94F654F}" destId="{0C670A01-0258-45E1-B14D-6565EF45799A}" srcOrd="1" destOrd="0" presId="urn:microsoft.com/office/officeart/2009/3/layout/HorizontalOrganizationChart"/>
    <dgm:cxn modelId="{604F9840-8446-44C8-B478-54BE94AE8CC2}" type="presParOf" srcId="{BD77AA63-CCBF-4F46-985D-2E6CB94F654F}" destId="{C669CCB9-8F8D-4AD1-954C-0350ABE2CEFC}" srcOrd="2" destOrd="0" presId="urn:microsoft.com/office/officeart/2009/3/layout/HorizontalOrganizationChart"/>
    <dgm:cxn modelId="{55A1E4FB-ECF9-4DC9-9847-D027C9C15536}" type="presParOf" srcId="{7249D406-6389-4CB6-81B9-10D316E6885D}" destId="{3F83A4AD-AC87-4094-A282-ECF35EAAB6BB}" srcOrd="2" destOrd="0" presId="urn:microsoft.com/office/officeart/2009/3/layout/HorizontalOrganizationChart"/>
    <dgm:cxn modelId="{5D2A50FB-35CA-4FBD-A11C-7A1D36D0F60D}" type="presParOf" srcId="{7249D406-6389-4CB6-81B9-10D316E6885D}" destId="{C3B706E4-3EC7-4998-8462-42B4F6AE4733}" srcOrd="3" destOrd="0" presId="urn:microsoft.com/office/officeart/2009/3/layout/HorizontalOrganizationChart"/>
    <dgm:cxn modelId="{51B03535-8966-4306-86E3-51736E19F2B8}" type="presParOf" srcId="{C3B706E4-3EC7-4998-8462-42B4F6AE4733}" destId="{BFEEDC96-15AD-42C9-9240-C5BD595E4C1D}" srcOrd="0" destOrd="0" presId="urn:microsoft.com/office/officeart/2009/3/layout/HorizontalOrganizationChart"/>
    <dgm:cxn modelId="{EA1E9EF2-6698-402E-A37A-75AD4C013428}" type="presParOf" srcId="{BFEEDC96-15AD-42C9-9240-C5BD595E4C1D}" destId="{D8131159-434B-4B62-A322-202E9A12F26E}" srcOrd="0" destOrd="0" presId="urn:microsoft.com/office/officeart/2009/3/layout/HorizontalOrganizationChart"/>
    <dgm:cxn modelId="{B9194093-A42E-4676-A586-4D124FEBD712}" type="presParOf" srcId="{BFEEDC96-15AD-42C9-9240-C5BD595E4C1D}" destId="{EF4F2B22-B117-4E02-BB5F-5AD53D3BEF9A}" srcOrd="1" destOrd="0" presId="urn:microsoft.com/office/officeart/2009/3/layout/HorizontalOrganizationChart"/>
    <dgm:cxn modelId="{FEB1ECDD-28F7-47EC-BD73-D25E8B3F8FCB}" type="presParOf" srcId="{C3B706E4-3EC7-4998-8462-42B4F6AE4733}" destId="{1D548E61-EB06-4158-AC60-3CAC7DE9867A}" srcOrd="1" destOrd="0" presId="urn:microsoft.com/office/officeart/2009/3/layout/HorizontalOrganizationChart"/>
    <dgm:cxn modelId="{9C3F0EF3-B9C0-4A09-ACF5-A0F0E42B4E2C}" type="presParOf" srcId="{C3B706E4-3EC7-4998-8462-42B4F6AE4733}" destId="{7EAFECD8-741A-4732-8FFD-3FC95B6F8DA2}" srcOrd="2" destOrd="0" presId="urn:microsoft.com/office/officeart/2009/3/layout/HorizontalOrganizationChart"/>
    <dgm:cxn modelId="{6E35DD45-AA06-47D3-97AE-75E475FBF076}" type="presParOf" srcId="{7249D406-6389-4CB6-81B9-10D316E6885D}" destId="{489FEF57-6B2F-4C10-81EE-E3C44DBCB803}" srcOrd="4" destOrd="0" presId="urn:microsoft.com/office/officeart/2009/3/layout/HorizontalOrganizationChart"/>
    <dgm:cxn modelId="{11ABCB19-D421-49BD-905D-9C99B6FA8EA2}" type="presParOf" srcId="{7249D406-6389-4CB6-81B9-10D316E6885D}" destId="{ED157572-73D1-4CEA-84F2-B77FEC0C0B67}" srcOrd="5" destOrd="0" presId="urn:microsoft.com/office/officeart/2009/3/layout/HorizontalOrganizationChart"/>
    <dgm:cxn modelId="{A66A3D6F-066A-4A39-8287-B9568F8ED74F}" type="presParOf" srcId="{ED157572-73D1-4CEA-84F2-B77FEC0C0B67}" destId="{1CA0744D-DC82-46B8-8878-341514ED5A02}" srcOrd="0" destOrd="0" presId="urn:microsoft.com/office/officeart/2009/3/layout/HorizontalOrganizationChart"/>
    <dgm:cxn modelId="{EE65B051-A9FE-4380-8663-9954625350C9}" type="presParOf" srcId="{1CA0744D-DC82-46B8-8878-341514ED5A02}" destId="{90C94AF6-32D6-46E8-A1E0-A18830C06AAD}" srcOrd="0" destOrd="0" presId="urn:microsoft.com/office/officeart/2009/3/layout/HorizontalOrganizationChart"/>
    <dgm:cxn modelId="{55D84F41-F2CD-4FA6-9F10-BFF3C53D70E5}" type="presParOf" srcId="{1CA0744D-DC82-46B8-8878-341514ED5A02}" destId="{B680FD2A-8AB4-4663-8A6E-7F2538A51A87}" srcOrd="1" destOrd="0" presId="urn:microsoft.com/office/officeart/2009/3/layout/HorizontalOrganizationChart"/>
    <dgm:cxn modelId="{8550490D-8E8A-4206-AFFE-3A4D251BC642}" type="presParOf" srcId="{ED157572-73D1-4CEA-84F2-B77FEC0C0B67}" destId="{3505AD07-6E38-4EAA-ADBA-DF6727CF8A7B}" srcOrd="1" destOrd="0" presId="urn:microsoft.com/office/officeart/2009/3/layout/HorizontalOrganizationChart"/>
    <dgm:cxn modelId="{5F704DF6-2B8E-4E5B-9E01-47B3AF35DBFE}" type="presParOf" srcId="{ED157572-73D1-4CEA-84F2-B77FEC0C0B67}" destId="{7A281E76-0E06-4558-92B5-731A4F3BD1D4}" srcOrd="2" destOrd="0" presId="urn:microsoft.com/office/officeart/2009/3/layout/HorizontalOrganizationChart"/>
    <dgm:cxn modelId="{CB86976E-A706-4B55-B038-442D0E500232}" type="presParOf" srcId="{37A02E6C-AF46-4674-9F0D-4F71E0148AFE}" destId="{718AC2CA-7399-40E3-AE00-6450A76F37CF}" srcOrd="2" destOrd="0" presId="urn:microsoft.com/office/officeart/2009/3/layout/HorizontalOrganizationChart"/>
    <dgm:cxn modelId="{509A634A-E794-4165-BF7A-4E1052DF7BAB}" type="presParOf" srcId="{33C08AF8-4A1E-4442-A4FA-CF6F2D1A93F2}" destId="{BE4F2371-21F2-4A03-AFE8-071E4D0BCF2A}" srcOrd="2" destOrd="0" presId="urn:microsoft.com/office/officeart/2009/3/layout/HorizontalOrganizationChart"/>
    <dgm:cxn modelId="{14E4364B-8E2F-4BCC-96D2-E3EDDCC59F7B}" type="presParOf" srcId="{33C08AF8-4A1E-4442-A4FA-CF6F2D1A93F2}" destId="{32B49B56-7DBF-4584-8CFA-77BE2B53D217}" srcOrd="3" destOrd="0" presId="urn:microsoft.com/office/officeart/2009/3/layout/HorizontalOrganizationChart"/>
    <dgm:cxn modelId="{AE9865EA-4C61-4791-9B6B-68B5ACE29A66}" type="presParOf" srcId="{32B49B56-7DBF-4584-8CFA-77BE2B53D217}" destId="{44D58F89-3700-43EE-A705-290B083ADBDF}" srcOrd="0" destOrd="0" presId="urn:microsoft.com/office/officeart/2009/3/layout/HorizontalOrganizationChart"/>
    <dgm:cxn modelId="{3ED84848-7168-4197-A87F-1AF3559D3DC9}" type="presParOf" srcId="{44D58F89-3700-43EE-A705-290B083ADBDF}" destId="{94C1C147-77FF-4779-A614-2693F260CD74}" srcOrd="0" destOrd="0" presId="urn:microsoft.com/office/officeart/2009/3/layout/HorizontalOrganizationChart"/>
    <dgm:cxn modelId="{4E834A69-E7D4-42FB-9D77-7ECBB011AE1D}" type="presParOf" srcId="{44D58F89-3700-43EE-A705-290B083ADBDF}" destId="{D48C2B18-1DBA-498E-9EA8-E0B8DC735713}" srcOrd="1" destOrd="0" presId="urn:microsoft.com/office/officeart/2009/3/layout/HorizontalOrganizationChart"/>
    <dgm:cxn modelId="{7DBBBE65-52B8-4AC6-B0DD-CA5B1041EA24}" type="presParOf" srcId="{32B49B56-7DBF-4584-8CFA-77BE2B53D217}" destId="{81BF633D-E87C-430E-A037-9E20DFBBC85B}" srcOrd="1" destOrd="0" presId="urn:microsoft.com/office/officeart/2009/3/layout/HorizontalOrganizationChart"/>
    <dgm:cxn modelId="{D48880BB-BD4B-4B8D-98D0-3B4DC1200730}" type="presParOf" srcId="{32B49B56-7DBF-4584-8CFA-77BE2B53D217}" destId="{CC3E93F1-48C5-4A34-B8EF-FB572C2F1235}" srcOrd="2" destOrd="0" presId="urn:microsoft.com/office/officeart/2009/3/layout/HorizontalOrganizationChart"/>
    <dgm:cxn modelId="{15942585-AE4B-40E3-AB9C-4774D4DC281F}" type="presParOf" srcId="{33C08AF8-4A1E-4442-A4FA-CF6F2D1A93F2}" destId="{1AA8D563-7F02-48A3-9FD5-0D613A09A811}" srcOrd="4" destOrd="0" presId="urn:microsoft.com/office/officeart/2009/3/layout/HorizontalOrganizationChart"/>
    <dgm:cxn modelId="{451CA6FB-E559-4764-99E4-9346DC376D67}" type="presParOf" srcId="{33C08AF8-4A1E-4442-A4FA-CF6F2D1A93F2}" destId="{957E4821-C477-4F41-9725-CBBA08E1F026}" srcOrd="5" destOrd="0" presId="urn:microsoft.com/office/officeart/2009/3/layout/HorizontalOrganizationChart"/>
    <dgm:cxn modelId="{B1A639FE-D330-425B-A738-BF8949C3872A}" type="presParOf" srcId="{957E4821-C477-4F41-9725-CBBA08E1F026}" destId="{22FC0FA4-86F8-4E5D-81B5-B0B2BDCE8EF2}" srcOrd="0" destOrd="0" presId="urn:microsoft.com/office/officeart/2009/3/layout/HorizontalOrganizationChart"/>
    <dgm:cxn modelId="{7F0BEADC-B118-48FC-8AE7-971755437FFC}" type="presParOf" srcId="{22FC0FA4-86F8-4E5D-81B5-B0B2BDCE8EF2}" destId="{A346EFBC-2328-4779-84F5-F2602BA056DD}" srcOrd="0" destOrd="0" presId="urn:microsoft.com/office/officeart/2009/3/layout/HorizontalOrganizationChart"/>
    <dgm:cxn modelId="{849105BC-A2C2-4650-99C5-D10C6D02F05F}" type="presParOf" srcId="{22FC0FA4-86F8-4E5D-81B5-B0B2BDCE8EF2}" destId="{9D4B1097-542A-4699-98DA-92426F5D4DEB}" srcOrd="1" destOrd="0" presId="urn:microsoft.com/office/officeart/2009/3/layout/HorizontalOrganizationChart"/>
    <dgm:cxn modelId="{B9D5B7E6-9EBB-472E-998B-F0876084DE78}" type="presParOf" srcId="{957E4821-C477-4F41-9725-CBBA08E1F026}" destId="{F7BFF2AE-59BA-4726-BC4A-52E27256D04A}" srcOrd="1" destOrd="0" presId="urn:microsoft.com/office/officeart/2009/3/layout/HorizontalOrganizationChart"/>
    <dgm:cxn modelId="{85EA0969-E2C5-46DF-882B-1D91CEC68607}" type="presParOf" srcId="{957E4821-C477-4F41-9725-CBBA08E1F026}" destId="{2C6CB41B-FBE6-4820-B67E-4352CD92BCA7}" srcOrd="2" destOrd="0" presId="urn:microsoft.com/office/officeart/2009/3/layout/HorizontalOrganizationChart"/>
    <dgm:cxn modelId="{B3A6DFCA-290D-4901-8569-BDB65572A1B0}" type="presParOf" srcId="{2ACC4BFD-30B8-4DA4-9340-D2A5FF2A98B1}" destId="{1246039E-E05F-43FC-89BA-CAB2053C2B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8D563-7F02-48A3-9FD5-0D613A09A811}">
      <dsp:nvSpPr>
        <dsp:cNvPr id="0" name=""/>
        <dsp:cNvSpPr/>
      </dsp:nvSpPr>
      <dsp:spPr>
        <a:xfrm>
          <a:off x="3729203" y="2057664"/>
          <a:ext cx="406182" cy="8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091" y="0"/>
              </a:lnTo>
              <a:lnTo>
                <a:pt x="203091" y="873291"/>
              </a:lnTo>
              <a:lnTo>
                <a:pt x="406182" y="87329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2371-21F2-4A03-AFE8-071E4D0BCF2A}">
      <dsp:nvSpPr>
        <dsp:cNvPr id="0" name=""/>
        <dsp:cNvSpPr/>
      </dsp:nvSpPr>
      <dsp:spPr>
        <a:xfrm>
          <a:off x="3729203" y="2011944"/>
          <a:ext cx="406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82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FEF57-6B2F-4C10-81EE-E3C44DBCB803}">
      <dsp:nvSpPr>
        <dsp:cNvPr id="0" name=""/>
        <dsp:cNvSpPr/>
      </dsp:nvSpPr>
      <dsp:spPr>
        <a:xfrm>
          <a:off x="6166295" y="1184373"/>
          <a:ext cx="406182" cy="8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091" y="0"/>
              </a:lnTo>
              <a:lnTo>
                <a:pt x="203091" y="873291"/>
              </a:lnTo>
              <a:lnTo>
                <a:pt x="406182" y="873291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3A4AD-AC87-4094-A282-ECF35EAAB6BB}">
      <dsp:nvSpPr>
        <dsp:cNvPr id="0" name=""/>
        <dsp:cNvSpPr/>
      </dsp:nvSpPr>
      <dsp:spPr>
        <a:xfrm>
          <a:off x="6166295" y="1138653"/>
          <a:ext cx="406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82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EDC54-50CF-4316-895C-6F1F9D162D9E}">
      <dsp:nvSpPr>
        <dsp:cNvPr id="0" name=""/>
        <dsp:cNvSpPr/>
      </dsp:nvSpPr>
      <dsp:spPr>
        <a:xfrm>
          <a:off x="6166295" y="311082"/>
          <a:ext cx="406182" cy="873291"/>
        </a:xfrm>
        <a:custGeom>
          <a:avLst/>
          <a:gdLst/>
          <a:ahLst/>
          <a:cxnLst/>
          <a:rect l="0" t="0" r="0" b="0"/>
          <a:pathLst>
            <a:path>
              <a:moveTo>
                <a:pt x="0" y="873291"/>
              </a:moveTo>
              <a:lnTo>
                <a:pt x="203091" y="873291"/>
              </a:lnTo>
              <a:lnTo>
                <a:pt x="203091" y="0"/>
              </a:lnTo>
              <a:lnTo>
                <a:pt x="406182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C63B9-0840-4A33-A2AF-6EA784CF8EDB}">
      <dsp:nvSpPr>
        <dsp:cNvPr id="0" name=""/>
        <dsp:cNvSpPr/>
      </dsp:nvSpPr>
      <dsp:spPr>
        <a:xfrm>
          <a:off x="3729203" y="1184373"/>
          <a:ext cx="406182" cy="873291"/>
        </a:xfrm>
        <a:custGeom>
          <a:avLst/>
          <a:gdLst/>
          <a:ahLst/>
          <a:cxnLst/>
          <a:rect l="0" t="0" r="0" b="0"/>
          <a:pathLst>
            <a:path>
              <a:moveTo>
                <a:pt x="0" y="873291"/>
              </a:moveTo>
              <a:lnTo>
                <a:pt x="203091" y="873291"/>
              </a:lnTo>
              <a:lnTo>
                <a:pt x="203091" y="0"/>
              </a:lnTo>
              <a:lnTo>
                <a:pt x="406182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BC1B-BDA5-45B6-8F3C-807A868F61F0}">
      <dsp:nvSpPr>
        <dsp:cNvPr id="0" name=""/>
        <dsp:cNvSpPr/>
      </dsp:nvSpPr>
      <dsp:spPr>
        <a:xfrm>
          <a:off x="1698293" y="1747950"/>
          <a:ext cx="2030910" cy="619427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PTE</a:t>
          </a:r>
          <a:r>
            <a:rPr lang="zh-TW" altLang="en-US" sz="3600" b="1" kern="1200" dirty="0"/>
            <a:t> </a:t>
          </a:r>
          <a:r>
            <a:rPr lang="en-US" altLang="zh-TW" sz="3600" b="1" kern="1200" dirty="0"/>
            <a:t>Web</a:t>
          </a:r>
          <a:endParaRPr lang="zh-TW" altLang="en-US" sz="3600" b="1" kern="1200" dirty="0"/>
        </a:p>
      </dsp:txBody>
      <dsp:txXfrm>
        <a:off x="1698293" y="1747950"/>
        <a:ext cx="2030910" cy="619427"/>
      </dsp:txXfrm>
    </dsp:sp>
    <dsp:sp modelId="{F9DCA4D4-6832-479C-A5FD-53BE261CBD2E}">
      <dsp:nvSpPr>
        <dsp:cNvPr id="0" name=""/>
        <dsp:cNvSpPr/>
      </dsp:nvSpPr>
      <dsp:spPr>
        <a:xfrm>
          <a:off x="4135385" y="874659"/>
          <a:ext cx="2030910" cy="61942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Dash</a:t>
          </a:r>
          <a:r>
            <a:rPr lang="zh-TW" altLang="en-US" sz="1800" b="1" kern="1200" dirty="0"/>
            <a:t> </a:t>
          </a:r>
          <a:r>
            <a:rPr lang="en-US" altLang="zh-TW" sz="1800" b="1" kern="1200" dirty="0"/>
            <a:t>Board</a:t>
          </a:r>
          <a:endParaRPr lang="zh-TW" altLang="en-US" sz="1800" b="1" kern="1200" dirty="0"/>
        </a:p>
      </dsp:txBody>
      <dsp:txXfrm>
        <a:off x="4135385" y="874659"/>
        <a:ext cx="2030910" cy="619427"/>
      </dsp:txXfrm>
    </dsp:sp>
    <dsp:sp modelId="{50C6BCF3-5669-462B-87B6-8B16B0813F3E}">
      <dsp:nvSpPr>
        <dsp:cNvPr id="0" name=""/>
        <dsp:cNvSpPr/>
      </dsp:nvSpPr>
      <dsp:spPr>
        <a:xfrm>
          <a:off x="6572477" y="1368"/>
          <a:ext cx="2030910" cy="61942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T1 Performance</a:t>
          </a:r>
          <a:endParaRPr lang="zh-TW" altLang="en-US" sz="1800" b="1" kern="1200" dirty="0"/>
        </a:p>
      </dsp:txBody>
      <dsp:txXfrm>
        <a:off x="6572477" y="1368"/>
        <a:ext cx="2030910" cy="619427"/>
      </dsp:txXfrm>
    </dsp:sp>
    <dsp:sp modelId="{D8131159-434B-4B62-A322-202E9A12F26E}">
      <dsp:nvSpPr>
        <dsp:cNvPr id="0" name=""/>
        <dsp:cNvSpPr/>
      </dsp:nvSpPr>
      <dsp:spPr>
        <a:xfrm>
          <a:off x="6572477" y="874659"/>
          <a:ext cx="2030910" cy="61942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T2 Performance</a:t>
          </a:r>
          <a:endParaRPr lang="zh-TW" altLang="en-US" sz="1800" b="1" kern="1200" dirty="0"/>
        </a:p>
      </dsp:txBody>
      <dsp:txXfrm>
        <a:off x="6572477" y="874659"/>
        <a:ext cx="2030910" cy="619427"/>
      </dsp:txXfrm>
    </dsp:sp>
    <dsp:sp modelId="{90C94AF6-32D6-46E8-A1E0-A18830C06AAD}">
      <dsp:nvSpPr>
        <dsp:cNvPr id="0" name=""/>
        <dsp:cNvSpPr/>
      </dsp:nvSpPr>
      <dsp:spPr>
        <a:xfrm>
          <a:off x="6572477" y="1747950"/>
          <a:ext cx="2030910" cy="61942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T3 Performance</a:t>
          </a:r>
          <a:endParaRPr lang="zh-TW" altLang="en-US" sz="1800" b="1" kern="1200" dirty="0"/>
        </a:p>
      </dsp:txBody>
      <dsp:txXfrm>
        <a:off x="6572477" y="1747950"/>
        <a:ext cx="2030910" cy="619427"/>
      </dsp:txXfrm>
    </dsp:sp>
    <dsp:sp modelId="{94C1C147-77FF-4779-A614-2693F260CD74}">
      <dsp:nvSpPr>
        <dsp:cNvPr id="0" name=""/>
        <dsp:cNvSpPr/>
      </dsp:nvSpPr>
      <dsp:spPr>
        <a:xfrm>
          <a:off x="4135385" y="1747950"/>
          <a:ext cx="2030910" cy="61942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Analysis Tool</a:t>
          </a:r>
          <a:endParaRPr lang="zh-TW" altLang="en-US" sz="1800" b="1" kern="1200" dirty="0"/>
        </a:p>
      </dsp:txBody>
      <dsp:txXfrm>
        <a:off x="4135385" y="1747950"/>
        <a:ext cx="2030910" cy="619427"/>
      </dsp:txXfrm>
    </dsp:sp>
    <dsp:sp modelId="{A346EFBC-2328-4779-84F5-F2602BA056DD}">
      <dsp:nvSpPr>
        <dsp:cNvPr id="0" name=""/>
        <dsp:cNvSpPr/>
      </dsp:nvSpPr>
      <dsp:spPr>
        <a:xfrm>
          <a:off x="4135385" y="2621242"/>
          <a:ext cx="2030910" cy="61942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Issues</a:t>
          </a:r>
          <a:endParaRPr lang="zh-TW" altLang="en-US" sz="1800" b="1" kern="1200" dirty="0"/>
        </a:p>
      </dsp:txBody>
      <dsp:txXfrm>
        <a:off x="4135385" y="2621242"/>
        <a:ext cx="2030910" cy="619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8D563-7F02-48A3-9FD5-0D613A09A811}">
      <dsp:nvSpPr>
        <dsp:cNvPr id="0" name=""/>
        <dsp:cNvSpPr/>
      </dsp:nvSpPr>
      <dsp:spPr>
        <a:xfrm>
          <a:off x="2350399" y="142427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53" y="0"/>
              </a:lnTo>
              <a:lnTo>
                <a:pt x="140653" y="604809"/>
              </a:lnTo>
              <a:lnTo>
                <a:pt x="281306" y="604809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2371-21F2-4A03-AFE8-071E4D0BCF2A}">
      <dsp:nvSpPr>
        <dsp:cNvPr id="0" name=""/>
        <dsp:cNvSpPr/>
      </dsp:nvSpPr>
      <dsp:spPr>
        <a:xfrm>
          <a:off x="2350399" y="1378558"/>
          <a:ext cx="28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306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FEF57-6B2F-4C10-81EE-E3C44DBCB803}">
      <dsp:nvSpPr>
        <dsp:cNvPr id="0" name=""/>
        <dsp:cNvSpPr/>
      </dsp:nvSpPr>
      <dsp:spPr>
        <a:xfrm>
          <a:off x="4038240" y="81946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53" y="0"/>
              </a:lnTo>
              <a:lnTo>
                <a:pt x="140653" y="604809"/>
              </a:lnTo>
              <a:lnTo>
                <a:pt x="281306" y="604809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3A4AD-AC87-4094-A282-ECF35EAAB6BB}">
      <dsp:nvSpPr>
        <dsp:cNvPr id="0" name=""/>
        <dsp:cNvSpPr/>
      </dsp:nvSpPr>
      <dsp:spPr>
        <a:xfrm>
          <a:off x="4038240" y="773748"/>
          <a:ext cx="28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30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EDC54-50CF-4316-895C-6F1F9D162D9E}">
      <dsp:nvSpPr>
        <dsp:cNvPr id="0" name=""/>
        <dsp:cNvSpPr/>
      </dsp:nvSpPr>
      <dsp:spPr>
        <a:xfrm>
          <a:off x="4038240" y="21465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604809"/>
              </a:moveTo>
              <a:lnTo>
                <a:pt x="140653" y="604809"/>
              </a:lnTo>
              <a:lnTo>
                <a:pt x="140653" y="0"/>
              </a:lnTo>
              <a:lnTo>
                <a:pt x="281306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C63B9-0840-4A33-A2AF-6EA784CF8EDB}">
      <dsp:nvSpPr>
        <dsp:cNvPr id="0" name=""/>
        <dsp:cNvSpPr/>
      </dsp:nvSpPr>
      <dsp:spPr>
        <a:xfrm>
          <a:off x="2350399" y="81946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604809"/>
              </a:moveTo>
              <a:lnTo>
                <a:pt x="140653" y="604809"/>
              </a:lnTo>
              <a:lnTo>
                <a:pt x="140653" y="0"/>
              </a:lnTo>
              <a:lnTo>
                <a:pt x="28130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BC1B-BDA5-45B6-8F3C-807A868F61F0}">
      <dsp:nvSpPr>
        <dsp:cNvPr id="0" name=""/>
        <dsp:cNvSpPr/>
      </dsp:nvSpPr>
      <dsp:spPr>
        <a:xfrm>
          <a:off x="943864" y="1209781"/>
          <a:ext cx="1406534" cy="428993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PTE</a:t>
          </a:r>
          <a:r>
            <a:rPr lang="zh-TW" altLang="en-US" sz="2400" b="1" kern="1200" dirty="0"/>
            <a:t> </a:t>
          </a:r>
          <a:r>
            <a:rPr lang="en-US" altLang="zh-TW" sz="2400" b="1" kern="1200" dirty="0"/>
            <a:t>Web</a:t>
          </a:r>
          <a:endParaRPr lang="zh-TW" altLang="en-US" sz="2400" b="1" kern="1200" dirty="0"/>
        </a:p>
      </dsp:txBody>
      <dsp:txXfrm>
        <a:off x="943864" y="1209781"/>
        <a:ext cx="1406534" cy="428993"/>
      </dsp:txXfrm>
    </dsp:sp>
    <dsp:sp modelId="{F9DCA4D4-6832-479C-A5FD-53BE261CBD2E}">
      <dsp:nvSpPr>
        <dsp:cNvPr id="0" name=""/>
        <dsp:cNvSpPr/>
      </dsp:nvSpPr>
      <dsp:spPr>
        <a:xfrm>
          <a:off x="2631706" y="604971"/>
          <a:ext cx="1406534" cy="42899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Dash</a:t>
          </a:r>
          <a:r>
            <a:rPr lang="zh-TW" altLang="en-US" sz="1200" b="1" kern="1200" dirty="0"/>
            <a:t> </a:t>
          </a:r>
          <a:r>
            <a:rPr lang="en-US" altLang="zh-TW" sz="1200" b="1" kern="1200" dirty="0"/>
            <a:t>Board</a:t>
          </a:r>
          <a:endParaRPr lang="zh-TW" altLang="en-US" sz="1200" b="1" kern="1200" dirty="0"/>
        </a:p>
      </dsp:txBody>
      <dsp:txXfrm>
        <a:off x="2631706" y="604971"/>
        <a:ext cx="1406534" cy="428993"/>
      </dsp:txXfrm>
    </dsp:sp>
    <dsp:sp modelId="{50C6BCF3-5669-462B-87B6-8B16B0813F3E}">
      <dsp:nvSpPr>
        <dsp:cNvPr id="0" name=""/>
        <dsp:cNvSpPr/>
      </dsp:nvSpPr>
      <dsp:spPr>
        <a:xfrm>
          <a:off x="4319547" y="161"/>
          <a:ext cx="1406534" cy="42899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T1 Performance</a:t>
          </a:r>
          <a:endParaRPr lang="zh-TW" altLang="en-US" sz="1200" b="1" kern="1200" dirty="0"/>
        </a:p>
      </dsp:txBody>
      <dsp:txXfrm>
        <a:off x="4319547" y="161"/>
        <a:ext cx="1406534" cy="428993"/>
      </dsp:txXfrm>
    </dsp:sp>
    <dsp:sp modelId="{D8131159-434B-4B62-A322-202E9A12F26E}">
      <dsp:nvSpPr>
        <dsp:cNvPr id="0" name=""/>
        <dsp:cNvSpPr/>
      </dsp:nvSpPr>
      <dsp:spPr>
        <a:xfrm>
          <a:off x="4319547" y="604971"/>
          <a:ext cx="1406534" cy="42899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T2 Performance</a:t>
          </a:r>
          <a:endParaRPr lang="zh-TW" altLang="en-US" sz="1200" b="1" kern="1200" dirty="0"/>
        </a:p>
      </dsp:txBody>
      <dsp:txXfrm>
        <a:off x="4319547" y="604971"/>
        <a:ext cx="1406534" cy="428993"/>
      </dsp:txXfrm>
    </dsp:sp>
    <dsp:sp modelId="{90C94AF6-32D6-46E8-A1E0-A18830C06AAD}">
      <dsp:nvSpPr>
        <dsp:cNvPr id="0" name=""/>
        <dsp:cNvSpPr/>
      </dsp:nvSpPr>
      <dsp:spPr>
        <a:xfrm>
          <a:off x="4319547" y="1209781"/>
          <a:ext cx="1406534" cy="42899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T3 Performance</a:t>
          </a:r>
          <a:endParaRPr lang="zh-TW" altLang="en-US" sz="1200" b="1" kern="1200" dirty="0"/>
        </a:p>
      </dsp:txBody>
      <dsp:txXfrm>
        <a:off x="4319547" y="1209781"/>
        <a:ext cx="1406534" cy="428993"/>
      </dsp:txXfrm>
    </dsp:sp>
    <dsp:sp modelId="{94C1C147-77FF-4779-A614-2693F260CD74}">
      <dsp:nvSpPr>
        <dsp:cNvPr id="0" name=""/>
        <dsp:cNvSpPr/>
      </dsp:nvSpPr>
      <dsp:spPr>
        <a:xfrm>
          <a:off x="2631706" y="120978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Analysis Tool</a:t>
          </a:r>
          <a:endParaRPr lang="zh-TW" altLang="en-US" sz="1200" b="1" kern="1200" dirty="0"/>
        </a:p>
      </dsp:txBody>
      <dsp:txXfrm>
        <a:off x="2631706" y="1209781"/>
        <a:ext cx="1406534" cy="428993"/>
      </dsp:txXfrm>
    </dsp:sp>
    <dsp:sp modelId="{A346EFBC-2328-4779-84F5-F2602BA056DD}">
      <dsp:nvSpPr>
        <dsp:cNvPr id="0" name=""/>
        <dsp:cNvSpPr/>
      </dsp:nvSpPr>
      <dsp:spPr>
        <a:xfrm>
          <a:off x="2631706" y="181459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Issues</a:t>
          </a:r>
          <a:endParaRPr lang="zh-TW" altLang="en-US" sz="1200" b="1" kern="1200" dirty="0"/>
        </a:p>
      </dsp:txBody>
      <dsp:txXfrm>
        <a:off x="2631706" y="1814591"/>
        <a:ext cx="1406534" cy="428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8D563-7F02-48A3-9FD5-0D613A09A811}">
      <dsp:nvSpPr>
        <dsp:cNvPr id="0" name=""/>
        <dsp:cNvSpPr/>
      </dsp:nvSpPr>
      <dsp:spPr>
        <a:xfrm>
          <a:off x="2350399" y="142427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53" y="0"/>
              </a:lnTo>
              <a:lnTo>
                <a:pt x="140653" y="604809"/>
              </a:lnTo>
              <a:lnTo>
                <a:pt x="281306" y="604809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2371-21F2-4A03-AFE8-071E4D0BCF2A}">
      <dsp:nvSpPr>
        <dsp:cNvPr id="0" name=""/>
        <dsp:cNvSpPr/>
      </dsp:nvSpPr>
      <dsp:spPr>
        <a:xfrm>
          <a:off x="2350399" y="1378558"/>
          <a:ext cx="28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306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FEF57-6B2F-4C10-81EE-E3C44DBCB803}">
      <dsp:nvSpPr>
        <dsp:cNvPr id="0" name=""/>
        <dsp:cNvSpPr/>
      </dsp:nvSpPr>
      <dsp:spPr>
        <a:xfrm>
          <a:off x="4038240" y="81946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53" y="0"/>
              </a:lnTo>
              <a:lnTo>
                <a:pt x="140653" y="604809"/>
              </a:lnTo>
              <a:lnTo>
                <a:pt x="281306" y="604809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3A4AD-AC87-4094-A282-ECF35EAAB6BB}">
      <dsp:nvSpPr>
        <dsp:cNvPr id="0" name=""/>
        <dsp:cNvSpPr/>
      </dsp:nvSpPr>
      <dsp:spPr>
        <a:xfrm>
          <a:off x="4038240" y="773748"/>
          <a:ext cx="28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30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EDC54-50CF-4316-895C-6F1F9D162D9E}">
      <dsp:nvSpPr>
        <dsp:cNvPr id="0" name=""/>
        <dsp:cNvSpPr/>
      </dsp:nvSpPr>
      <dsp:spPr>
        <a:xfrm>
          <a:off x="4038240" y="21465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604809"/>
              </a:moveTo>
              <a:lnTo>
                <a:pt x="140653" y="604809"/>
              </a:lnTo>
              <a:lnTo>
                <a:pt x="140653" y="0"/>
              </a:lnTo>
              <a:lnTo>
                <a:pt x="281306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C63B9-0840-4A33-A2AF-6EA784CF8EDB}">
      <dsp:nvSpPr>
        <dsp:cNvPr id="0" name=""/>
        <dsp:cNvSpPr/>
      </dsp:nvSpPr>
      <dsp:spPr>
        <a:xfrm>
          <a:off x="2350399" y="819468"/>
          <a:ext cx="281306" cy="604809"/>
        </a:xfrm>
        <a:custGeom>
          <a:avLst/>
          <a:gdLst/>
          <a:ahLst/>
          <a:cxnLst/>
          <a:rect l="0" t="0" r="0" b="0"/>
          <a:pathLst>
            <a:path>
              <a:moveTo>
                <a:pt x="0" y="604809"/>
              </a:moveTo>
              <a:lnTo>
                <a:pt x="140653" y="604809"/>
              </a:lnTo>
              <a:lnTo>
                <a:pt x="140653" y="0"/>
              </a:lnTo>
              <a:lnTo>
                <a:pt x="28130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BC1B-BDA5-45B6-8F3C-807A868F61F0}">
      <dsp:nvSpPr>
        <dsp:cNvPr id="0" name=""/>
        <dsp:cNvSpPr/>
      </dsp:nvSpPr>
      <dsp:spPr>
        <a:xfrm>
          <a:off x="943864" y="1209781"/>
          <a:ext cx="1406534" cy="428993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PTE</a:t>
          </a:r>
          <a:r>
            <a:rPr lang="zh-TW" altLang="en-US" sz="2400" b="1" kern="1200" dirty="0"/>
            <a:t> </a:t>
          </a:r>
          <a:r>
            <a:rPr lang="en-US" altLang="zh-TW" sz="2400" b="1" kern="1200" dirty="0"/>
            <a:t>Web</a:t>
          </a:r>
          <a:endParaRPr lang="zh-TW" altLang="en-US" sz="2400" b="1" kern="1200" dirty="0"/>
        </a:p>
      </dsp:txBody>
      <dsp:txXfrm>
        <a:off x="943864" y="1209781"/>
        <a:ext cx="1406534" cy="428993"/>
      </dsp:txXfrm>
    </dsp:sp>
    <dsp:sp modelId="{F9DCA4D4-6832-479C-A5FD-53BE261CBD2E}">
      <dsp:nvSpPr>
        <dsp:cNvPr id="0" name=""/>
        <dsp:cNvSpPr/>
      </dsp:nvSpPr>
      <dsp:spPr>
        <a:xfrm>
          <a:off x="2631706" y="60497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Dash</a:t>
          </a:r>
          <a:r>
            <a:rPr lang="zh-TW" altLang="en-US" sz="1200" b="1" kern="1200" dirty="0"/>
            <a:t> </a:t>
          </a:r>
          <a:r>
            <a:rPr lang="en-US" altLang="zh-TW" sz="1200" b="1" kern="1200" dirty="0"/>
            <a:t>Board</a:t>
          </a:r>
          <a:endParaRPr lang="zh-TW" altLang="en-US" sz="1200" b="1" kern="1200" dirty="0"/>
        </a:p>
      </dsp:txBody>
      <dsp:txXfrm>
        <a:off x="2631706" y="604971"/>
        <a:ext cx="1406534" cy="428993"/>
      </dsp:txXfrm>
    </dsp:sp>
    <dsp:sp modelId="{50C6BCF3-5669-462B-87B6-8B16B0813F3E}">
      <dsp:nvSpPr>
        <dsp:cNvPr id="0" name=""/>
        <dsp:cNvSpPr/>
      </dsp:nvSpPr>
      <dsp:spPr>
        <a:xfrm>
          <a:off x="4319547" y="16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T1 Performance</a:t>
          </a:r>
          <a:endParaRPr lang="zh-TW" altLang="en-US" sz="1200" b="1" kern="1200" dirty="0"/>
        </a:p>
      </dsp:txBody>
      <dsp:txXfrm>
        <a:off x="4319547" y="161"/>
        <a:ext cx="1406534" cy="428993"/>
      </dsp:txXfrm>
    </dsp:sp>
    <dsp:sp modelId="{D8131159-434B-4B62-A322-202E9A12F26E}">
      <dsp:nvSpPr>
        <dsp:cNvPr id="0" name=""/>
        <dsp:cNvSpPr/>
      </dsp:nvSpPr>
      <dsp:spPr>
        <a:xfrm>
          <a:off x="4319547" y="60497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T2 Performance</a:t>
          </a:r>
          <a:endParaRPr lang="zh-TW" altLang="en-US" sz="1200" b="1" kern="1200" dirty="0"/>
        </a:p>
      </dsp:txBody>
      <dsp:txXfrm>
        <a:off x="4319547" y="604971"/>
        <a:ext cx="1406534" cy="428993"/>
      </dsp:txXfrm>
    </dsp:sp>
    <dsp:sp modelId="{90C94AF6-32D6-46E8-A1E0-A18830C06AAD}">
      <dsp:nvSpPr>
        <dsp:cNvPr id="0" name=""/>
        <dsp:cNvSpPr/>
      </dsp:nvSpPr>
      <dsp:spPr>
        <a:xfrm>
          <a:off x="4319547" y="120978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T3 Performance</a:t>
          </a:r>
          <a:endParaRPr lang="zh-TW" altLang="en-US" sz="1200" b="1" kern="1200" dirty="0"/>
        </a:p>
      </dsp:txBody>
      <dsp:txXfrm>
        <a:off x="4319547" y="1209781"/>
        <a:ext cx="1406534" cy="428993"/>
      </dsp:txXfrm>
    </dsp:sp>
    <dsp:sp modelId="{94C1C147-77FF-4779-A614-2693F260CD74}">
      <dsp:nvSpPr>
        <dsp:cNvPr id="0" name=""/>
        <dsp:cNvSpPr/>
      </dsp:nvSpPr>
      <dsp:spPr>
        <a:xfrm>
          <a:off x="2631706" y="1209781"/>
          <a:ext cx="1406534" cy="42899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Analysis Tool</a:t>
          </a:r>
          <a:endParaRPr lang="zh-TW" altLang="en-US" sz="1200" b="1" kern="1200" dirty="0"/>
        </a:p>
      </dsp:txBody>
      <dsp:txXfrm>
        <a:off x="2631706" y="1209781"/>
        <a:ext cx="1406534" cy="428993"/>
      </dsp:txXfrm>
    </dsp:sp>
    <dsp:sp modelId="{A346EFBC-2328-4779-84F5-F2602BA056DD}">
      <dsp:nvSpPr>
        <dsp:cNvPr id="0" name=""/>
        <dsp:cNvSpPr/>
      </dsp:nvSpPr>
      <dsp:spPr>
        <a:xfrm>
          <a:off x="2631706" y="1814591"/>
          <a:ext cx="1406534" cy="42899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/>
            <a:t>Issues</a:t>
          </a:r>
          <a:endParaRPr lang="zh-TW" altLang="en-US" sz="1200" b="1" kern="1200" dirty="0"/>
        </a:p>
      </dsp:txBody>
      <dsp:txXfrm>
        <a:off x="2631706" y="1814591"/>
        <a:ext cx="1406534" cy="42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0F7B-E94D-41CF-AB2B-2ED639C8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18370E-0929-4EA1-9630-3B0DB6A6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B60DE-1DF8-42A9-8B71-25064D17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B86226-417D-45E3-B22C-5EBA640D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3BE7-5ECD-49E5-9497-04FAD8A2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940F4-F84B-4E9F-AC62-2E2519E4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EE9302-15C2-4874-82A9-57A79731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B3747-399F-4B4C-99EB-CA875AD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B69BE-F364-4B05-B043-78399D90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B2189-62F2-4E11-9EB7-650024C8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74907C-A416-4015-9B4E-211B00E15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AEF56B-3AD0-4E01-8CAD-E0E5B2C8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F143AB-A37B-462A-A3E3-7E460F6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B785E-3A4C-4D9B-9571-10003A94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23448-3E30-44C1-A52B-E6BAAA57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3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8E222-7EB9-417F-AD51-C66D2CC5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ED488-77EA-402E-81C9-D332444B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7F6B5-B4DF-4091-9ECB-EAE6689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00B60-E6D8-492C-8945-2DB16E0E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A617A-3FCD-4440-AE98-1996569C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32585-E4D4-4066-9EEC-2B87DE2C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D9170C-CC7D-422F-8A62-7196667A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20E99-3182-43CA-998A-1256F1A6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F13436-5605-4471-BE17-011E1DEC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4FEE5-3124-4AF1-8D7C-C3A16123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5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FA6DE-F504-4B31-B200-D9937B2D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5D8C0-9109-4C81-9F3E-F6BA09F78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BFABAC-222F-46DC-AF16-1FE74281F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24AD3-4A03-4D54-934F-BFD978BC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2C0F69-8144-468D-B040-9CD7CFD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E89405-D070-4375-A53F-18CC1B0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1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D7E38-2B25-429D-8FA1-8981EDB6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1119F-C381-4D67-A659-C013EBA0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346C4C-EB82-4845-8557-01C8602A8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AE263F-75F8-44AD-A16C-45D19FEC6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6C2C6E-4E59-4808-BB4B-F078B940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BBD475-713F-4EE4-8C36-6275FE91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4BD810-610F-4A29-ADE8-B83D0B1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9EF741-635C-4D5A-8A46-27D111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3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DE4CA-959A-447A-9171-A937A722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A388EE-A280-42DA-AA8A-354C9A3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C24B01-BA1F-441F-87C6-3DC3159B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73092B-0FED-403F-A684-9D9D707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093CE1-9DD1-48D3-BD54-666B3B58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30A40A-06D1-4952-A4A6-5798F5AD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36529-C401-42B1-8A88-32839FE3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1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181F6-31EC-44A3-9E7D-A82786B1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9CA48-A987-429D-B050-B5F8F166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970480-3E02-4E33-BEB8-85A1A194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23FCD2-D20E-4DDD-B11E-92111532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ED1AAC-02F9-4A94-A1FB-FE8105FD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899817-1185-43E4-95F3-6C732BEF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6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297A5-EFDE-42B3-838E-48DA27F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5DF4F-945A-4320-B65C-8E4F3FA2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82EC42-245F-49C5-84C3-42C106BF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4EC3E-57D1-487E-88A6-868C65A1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126C6-BB6B-48BD-BFF5-ABD46331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3EAAD2-7C36-4030-AB3A-B75E1239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FA2D87-632D-4B01-8199-C60A9C71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ABEE5-55A8-45BA-9867-DAD94A8F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08620-3961-4C64-BD8A-3E8B2ADE6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5BBC-335C-4C69-878A-6B35EBD8D4E6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9C348F-CA01-4B1B-890A-AEF0BB7A3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D6E408-2CCE-4D99-B7B5-60213E77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B59E-DB5E-419E-9C72-3F785436D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2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uiastematicas.bibliotecas.uc.cl/c.php?g=697915&amp;p=495159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uiastematicas.bibliotecas.uc.cl/c.php?g=697915&amp;p=495159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guiastematicas.bibliotecas.uc.cl/c.php?g=697915&amp;p=4951594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guiastematicas.bibliotecas.uc.cl/c.php?g=697915&amp;p=495159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guiastematicas.bibliotecas.uc.cl/c.php?g=697915&amp;p=4951594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guiastematicas.bibliotecas.uc.cl/c.php?g=697915&amp;p=4951594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uiastematicas.bibliotecas.uc.cl/c.php?g=697915&amp;p=49515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6849DA-5890-487D-9AFD-B8CB3C7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haroni" panose="020B0604020202020204" pitchFamily="2" charset="-79"/>
                <a:cs typeface="Aharoni" panose="020B0604020202020204" pitchFamily="2" charset="-79"/>
              </a:rPr>
              <a:t>Introduction to PTE Web</a:t>
            </a:r>
            <a:endParaRPr lang="zh-TW" alt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C60AC5-8F13-49BE-A7A3-4F05507B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Jasper (T2-PTE), Jerry (T1-PTE), Justin (T1-PTE)</a:t>
            </a:r>
          </a:p>
        </p:txBody>
      </p:sp>
    </p:spTree>
    <p:extLst>
      <p:ext uri="{BB962C8B-B14F-4D97-AF65-F5344CB8AC3E}">
        <p14:creationId xmlns:p14="http://schemas.microsoft.com/office/powerpoint/2010/main" val="2021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58178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各廠低良率測站長條圖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>
            <a:normAutofit lnSpcReduction="10000"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(FYR)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(FYR)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顯示時間區間內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次測試的測站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 90%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 95%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297966" y="1701988"/>
            <a:ext cx="3183304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 Top20 T1 ATE 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低良率測站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A88F4E-4235-498F-A9CD-75E6DAE12942}"/>
              </a:ext>
            </a:extLst>
          </p:cNvPr>
          <p:cNvSpPr/>
          <p:nvPr/>
        </p:nvSpPr>
        <p:spPr>
          <a:xfrm>
            <a:off x="8738834" y="1701988"/>
            <a:ext cx="3183304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 Top20 T1 FT 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低良率測站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9271E-1CCB-434E-8B30-6495296C0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/>
          <a:stretch/>
        </p:blipFill>
        <p:spPr>
          <a:xfrm>
            <a:off x="5188073" y="2208000"/>
            <a:ext cx="3422357" cy="3238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2EFEC0-159A-4255-836B-7E4F3FC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30" y="2220675"/>
            <a:ext cx="3422357" cy="3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54A3A0-99D9-45FF-9DC2-0297FB50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762"/>
            <a:ext cx="10515600" cy="1325563"/>
          </a:xfrm>
        </p:spPr>
        <p:txBody>
          <a:bodyPr/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 Tool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功能及使用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A1FBB59-9827-4296-A78A-2FCA8412B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347550"/>
              </p:ext>
            </p:extLst>
          </p:nvPr>
        </p:nvGraphicFramePr>
        <p:xfrm>
          <a:off x="2675389" y="3657293"/>
          <a:ext cx="6669947" cy="2243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48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資料篩選工具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輸入廠區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ItemNameType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輸入時間區間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&amp; To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空格中點擊滑鼠左鍵可以帶出日期選擇工具。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317310" y="2813385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資料篩選工具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5F3508-6216-4074-8021-BDB36BB8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10" y="3311582"/>
            <a:ext cx="6646877" cy="42060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D820F4-C862-4620-B802-082227C52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561290" y="3479030"/>
            <a:ext cx="402897" cy="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58178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測站概況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測站良率及測試時間概況表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5 Fail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測項分布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最久測項分布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滑鼠移至長條區有協助讀值功能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125017" y="1920590"/>
            <a:ext cx="3183304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 Top5 Fail 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測項分布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A88F4E-4235-498F-A9CD-75E6DAE12942}"/>
              </a:ext>
            </a:extLst>
          </p:cNvPr>
          <p:cNvSpPr/>
          <p:nvPr/>
        </p:nvSpPr>
        <p:spPr>
          <a:xfrm>
            <a:off x="5125017" y="4331416"/>
            <a:ext cx="3183304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: Top5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最久測項分布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39A6C4-C138-495F-A63F-BF2006C6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42" y="4621973"/>
            <a:ext cx="3939439" cy="20990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4316A6-E076-4401-9452-F6191E513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1"/>
          <a:stretch/>
        </p:blipFill>
        <p:spPr>
          <a:xfrm>
            <a:off x="5125017" y="974162"/>
            <a:ext cx="7048063" cy="7382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6F8C53-2686-4347-AE0C-E6ADCB95422A}"/>
              </a:ext>
            </a:extLst>
          </p:cNvPr>
          <p:cNvSpPr/>
          <p:nvPr/>
        </p:nvSpPr>
        <p:spPr>
          <a:xfrm>
            <a:off x="5125017" y="644031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測站良率及測試時間概況表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22ED2C8-EE42-41C1-BA5D-7ED00D53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042" y="2177973"/>
            <a:ext cx="3829956" cy="20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2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3F2013-4E8C-4D67-BE36-BECEBEF7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72" y="2501536"/>
            <a:ext cx="6308450" cy="27674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8106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測項總表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4646612" cy="4190302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測項總表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欄位多重條件篩選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 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關聯性分析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測值分析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預設排序為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 Rate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由大至小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 Rate = (FAIL/TOTAL) x 100% </a:t>
            </a:r>
            <a:b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測項占所有測試總數的比例，以此作為優先解決問題之標準。</a:t>
            </a:r>
            <a:b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 Rate &gt; 1%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者列為觀察測項。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047448" y="2061594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測項總表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7C7A6B4-B610-46CA-932F-4F4832A4B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28235" y="4273497"/>
            <a:ext cx="539887" cy="5398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CD27DE-E5E6-478C-A23D-C6B50A76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42381" y="3383516"/>
            <a:ext cx="539887" cy="5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8106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測站表現走勢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733102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日趨勢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Spare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日趨勢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Retry-Rate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日趨勢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測試次數 日趨勢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圖層選擇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測站表現走勢可作為測試優化或程式修改後的良率追蹤。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4772025" y="180779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FYR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Daily Chart</a:t>
            </a:r>
            <a:endParaRPr lang="zh-TW" altLang="en-US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0EF2A-A4AD-4796-A434-9757C31A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0508"/>
            <a:ext cx="4032453" cy="25075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C279FE-6981-4C9C-99CB-C7976BDC9B1E}"/>
              </a:ext>
            </a:extLst>
          </p:cNvPr>
          <p:cNvSpPr/>
          <p:nvPr/>
        </p:nvSpPr>
        <p:spPr>
          <a:xfrm>
            <a:off x="4772024" y="3513046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 (Spare + Total) Daily Chart</a:t>
            </a:r>
            <a:endParaRPr lang="zh-TW" altLang="en-US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04A26E-3F7F-40ED-B7EF-1A49361C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9773"/>
            <a:ext cx="3932237" cy="28823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7C7A6B4-B610-46CA-932F-4F4832A4B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57498" y="2980090"/>
            <a:ext cx="539887" cy="5398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2778F3B-C9FC-4ECB-9EB9-314BD8F8B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28320" y="4811058"/>
            <a:ext cx="539887" cy="5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8106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測站表現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日變化率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4646612" cy="4190302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測站表現之日變化率總表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欄位多重條件篩選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047448" y="2061594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測項總表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704828-069F-4889-B7B7-BC3BA1FE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90" y="2584503"/>
            <a:ext cx="5361545" cy="24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測值分析工具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(CPK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按鈕進入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D91CD0-9266-4105-B52D-CCB74A6D0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 r="-1"/>
          <a:stretch/>
        </p:blipFill>
        <p:spPr>
          <a:xfrm>
            <a:off x="1526796" y="1386859"/>
            <a:ext cx="8916984" cy="513772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B54492D-381F-4ECC-86B9-D6A5A04E4352}"/>
              </a:ext>
            </a:extLst>
          </p:cNvPr>
          <p:cNvCxnSpPr>
            <a:cxnSpLocks/>
          </p:cNvCxnSpPr>
          <p:nvPr/>
        </p:nvCxnSpPr>
        <p:spPr>
          <a:xfrm>
            <a:off x="1451295" y="3997664"/>
            <a:ext cx="91943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7E82290-BEDD-4154-B1DA-B27E95B4D741}"/>
              </a:ext>
            </a:extLst>
          </p:cNvPr>
          <p:cNvCxnSpPr>
            <a:cxnSpLocks/>
          </p:cNvCxnSpPr>
          <p:nvPr/>
        </p:nvCxnSpPr>
        <p:spPr>
          <a:xfrm>
            <a:off x="5947794" y="1258349"/>
            <a:ext cx="0" cy="55996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CB3945-5CA4-4E4C-AB45-B56BFBA898F2}"/>
              </a:ext>
            </a:extLst>
          </p:cNvPr>
          <p:cNvSpPr txBox="1"/>
          <p:nvPr/>
        </p:nvSpPr>
        <p:spPr>
          <a:xfrm>
            <a:off x="2898399" y="1377334"/>
            <a:ext cx="16777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測項基本資料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319FA6-7145-4AB2-BA92-A7FCA61F32A3}"/>
              </a:ext>
            </a:extLst>
          </p:cNvPr>
          <p:cNvSpPr txBox="1"/>
          <p:nvPr/>
        </p:nvSpPr>
        <p:spPr>
          <a:xfrm>
            <a:off x="7134834" y="1377334"/>
            <a:ext cx="271523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Fail Rate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日趨勢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B84636-3210-41EF-BA25-5167B4EB7C48}"/>
              </a:ext>
            </a:extLst>
          </p:cNvPr>
          <p:cNvSpPr txBox="1"/>
          <p:nvPr/>
        </p:nvSpPr>
        <p:spPr>
          <a:xfrm>
            <a:off x="2898399" y="4007190"/>
            <a:ext cx="16777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計算工具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20BA4D-DA03-4F67-82D2-E3E4B434BB7D}"/>
              </a:ext>
            </a:extLst>
          </p:cNvPr>
          <p:cNvSpPr txBox="1"/>
          <p:nvPr/>
        </p:nvSpPr>
        <p:spPr>
          <a:xfrm>
            <a:off x="7653556" y="4007190"/>
            <a:ext cx="16777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測值分布圖</a:t>
            </a:r>
          </a:p>
        </p:txBody>
      </p:sp>
    </p:spTree>
    <p:extLst>
      <p:ext uri="{BB962C8B-B14F-4D97-AF65-F5344CB8AC3E}">
        <p14:creationId xmlns:p14="http://schemas.microsoft.com/office/powerpoint/2010/main" val="82340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關聯性分析工具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(Detail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按鈕進入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7A19763-3E88-4154-9E57-8F35A057655C}"/>
              </a:ext>
            </a:extLst>
          </p:cNvPr>
          <p:cNvGrpSpPr/>
          <p:nvPr/>
        </p:nvGrpSpPr>
        <p:grpSpPr>
          <a:xfrm>
            <a:off x="337248" y="826721"/>
            <a:ext cx="11259483" cy="4301749"/>
            <a:chOff x="345637" y="1061613"/>
            <a:chExt cx="11259483" cy="430174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7260B81-1629-4C81-80A9-7F0936E17BD3}"/>
                </a:ext>
              </a:extLst>
            </p:cNvPr>
            <p:cNvGrpSpPr/>
            <p:nvPr/>
          </p:nvGrpSpPr>
          <p:grpSpPr>
            <a:xfrm>
              <a:off x="586880" y="1371907"/>
              <a:ext cx="11018240" cy="3991455"/>
              <a:chOff x="335560" y="1791356"/>
              <a:chExt cx="11018240" cy="3991455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0715D62-8AA0-49F7-92D6-B1ABDBFB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3711" y="1983373"/>
                <a:ext cx="10900089" cy="3616278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B127C3-DBA4-4B81-AAD6-290601802AE2}"/>
                  </a:ext>
                </a:extLst>
              </p:cNvPr>
              <p:cNvSpPr/>
              <p:nvPr/>
            </p:nvSpPr>
            <p:spPr>
              <a:xfrm>
                <a:off x="335560" y="1791356"/>
                <a:ext cx="796954" cy="12622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5E9E72-F224-4A14-9984-6A2DA4968CA8}"/>
                  </a:ext>
                </a:extLst>
              </p:cNvPr>
              <p:cNvSpPr/>
              <p:nvPr/>
            </p:nvSpPr>
            <p:spPr>
              <a:xfrm>
                <a:off x="1182848" y="2007611"/>
                <a:ext cx="5033394" cy="14905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664518E-E2CE-4A02-8D73-08D337501425}"/>
                  </a:ext>
                </a:extLst>
              </p:cNvPr>
              <p:cNvSpPr/>
              <p:nvPr/>
            </p:nvSpPr>
            <p:spPr>
              <a:xfrm>
                <a:off x="6370740" y="2201956"/>
                <a:ext cx="4983060" cy="19841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AF54FFD-921A-4FD9-B419-E2B4706BEDE0}"/>
                  </a:ext>
                </a:extLst>
              </p:cNvPr>
              <p:cNvSpPr/>
              <p:nvPr/>
            </p:nvSpPr>
            <p:spPr>
              <a:xfrm>
                <a:off x="1233182" y="4292213"/>
                <a:ext cx="10120618" cy="14905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0358267-441A-4C95-8B19-04AE6F41D856}"/>
                </a:ext>
              </a:extLst>
            </p:cNvPr>
            <p:cNvSpPr txBox="1"/>
            <p:nvPr/>
          </p:nvSpPr>
          <p:spPr>
            <a:xfrm>
              <a:off x="345637" y="106161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5ACD32E-B401-47DF-AB40-E0DFF6CA36C8}"/>
                </a:ext>
              </a:extLst>
            </p:cNvPr>
            <p:cNvSpPr txBox="1"/>
            <p:nvPr/>
          </p:nvSpPr>
          <p:spPr>
            <a:xfrm>
              <a:off x="1367412" y="124627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220BD53-A286-466C-B164-152CF66349CE}"/>
                </a:ext>
              </a:extLst>
            </p:cNvPr>
            <p:cNvSpPr txBox="1"/>
            <p:nvPr/>
          </p:nvSpPr>
          <p:spPr>
            <a:xfrm>
              <a:off x="6622060" y="17825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6672E5A-4C9D-4EFF-8E2D-86D4DB9AD103}"/>
                </a:ext>
              </a:extLst>
            </p:cNvPr>
            <p:cNvSpPr txBox="1"/>
            <p:nvPr/>
          </p:nvSpPr>
          <p:spPr>
            <a:xfrm>
              <a:off x="1484502" y="38727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4.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3B11EADA-B7E8-4F96-BC4E-B75F8A04D1F1}"/>
              </a:ext>
            </a:extLst>
          </p:cNvPr>
          <p:cNvSpPr txBox="1">
            <a:spLocks/>
          </p:cNvSpPr>
          <p:nvPr/>
        </p:nvSpPr>
        <p:spPr>
          <a:xfrm>
            <a:off x="696642" y="5246595"/>
            <a:ext cx="9126866" cy="16027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關聯性因子選單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關聯性分析總表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關聯性分析圓餅圖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因子的測值分布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39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6C150F03-2543-4010-A838-AD9D8BD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後端資料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ItemNameType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daily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FYR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table)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CC12A7E-0D2B-4BE9-AD9F-F2A07DEA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33A668-1A90-491F-9610-73AA3545F8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6598" y="1373436"/>
          <a:ext cx="9762921" cy="5212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29455">
                  <a:extLst>
                    <a:ext uri="{9D8B030D-6E8A-4147-A177-3AD203B41FA5}">
                      <a16:colId xmlns:a16="http://schemas.microsoft.com/office/drawing/2014/main" val="1125240988"/>
                    </a:ext>
                  </a:extLst>
                </a:gridCol>
                <a:gridCol w="3504011">
                  <a:extLst>
                    <a:ext uri="{9D8B030D-6E8A-4147-A177-3AD203B41FA5}">
                      <a16:colId xmlns:a16="http://schemas.microsoft.com/office/drawing/2014/main" val="1627404972"/>
                    </a:ext>
                  </a:extLst>
                </a:gridCol>
                <a:gridCol w="3129455">
                  <a:extLst>
                    <a:ext uri="{9D8B030D-6E8A-4147-A177-3AD203B41FA5}">
                      <a16:colId xmlns:a16="http://schemas.microsoft.com/office/drawing/2014/main" val="304581452"/>
                    </a:ext>
                  </a:extLst>
                </a:gridCol>
              </a:tblGrid>
              <a:tr h="247353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資料欄位解說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Value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(example)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648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2018-12-31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6161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982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5060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Discription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測試程式名稱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Fenix5_AutoATE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970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測試程式分類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9429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TestType2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測試程式副分類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72926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371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747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1591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D_Total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DISTINCT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1102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D_Pass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DISTINCT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49109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D_Fail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DISTINCT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204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Pass/ Total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84.27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764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 / Total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15.72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0006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Retry_Rate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[(Total/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D_Total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)-1]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15.81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0712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FYR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(1-(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D_Fail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D_Total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))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84.54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73142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Avg_Pass_Time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YesPASS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資料測試時間平均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224.1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29062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Avg_Total_Time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資料測試時間平均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214.85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6729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B0BB0E6-5045-40F1-AF66-090469175662}"/>
              </a:ext>
            </a:extLst>
          </p:cNvPr>
          <p:cNvSpPr txBox="1"/>
          <p:nvPr/>
        </p:nvSpPr>
        <p:spPr>
          <a:xfrm>
            <a:off x="7401526" y="721192"/>
            <a:ext cx="4855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 S. Pass Rate, Fail Rate, Retry Rate and FYR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PTE FYR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上相同。</a:t>
            </a:r>
          </a:p>
        </p:txBody>
      </p:sp>
    </p:spTree>
    <p:extLst>
      <p:ext uri="{BB962C8B-B14F-4D97-AF65-F5344CB8AC3E}">
        <p14:creationId xmlns:p14="http://schemas.microsoft.com/office/powerpoint/2010/main" val="34753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54A3A0-99D9-45FF-9DC2-0297FB50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A1FBB59-9827-4296-A78A-2FCA8412B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014993"/>
              </p:ext>
            </p:extLst>
          </p:nvPr>
        </p:nvGraphicFramePr>
        <p:xfrm>
          <a:off x="838200" y="1623576"/>
          <a:ext cx="10301681" cy="324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3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6C150F03-2543-4010-A838-AD9D8BD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後端資料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ItemNameType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daily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10 Fail Item Distribution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table)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CC12A7E-0D2B-4BE9-AD9F-F2A07DEA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33A668-1A90-491F-9610-73AA3545F8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6597" y="1373436"/>
          <a:ext cx="10450818" cy="440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0719">
                  <a:extLst>
                    <a:ext uri="{9D8B030D-6E8A-4147-A177-3AD203B41FA5}">
                      <a16:colId xmlns:a16="http://schemas.microsoft.com/office/drawing/2014/main" val="1125240988"/>
                    </a:ext>
                  </a:extLst>
                </a:gridCol>
                <a:gridCol w="3498943">
                  <a:extLst>
                    <a:ext uri="{9D8B030D-6E8A-4147-A177-3AD203B41FA5}">
                      <a16:colId xmlns:a16="http://schemas.microsoft.com/office/drawing/2014/main" val="1627404972"/>
                    </a:ext>
                  </a:extLst>
                </a:gridCol>
                <a:gridCol w="2670578">
                  <a:extLst>
                    <a:ext uri="{9D8B030D-6E8A-4147-A177-3AD203B41FA5}">
                      <a16:colId xmlns:a16="http://schemas.microsoft.com/office/drawing/2014/main" val="304581452"/>
                    </a:ext>
                  </a:extLst>
                </a:gridCol>
                <a:gridCol w="2670578">
                  <a:extLst>
                    <a:ext uri="{9D8B030D-6E8A-4147-A177-3AD203B41FA5}">
                      <a16:colId xmlns:a16="http://schemas.microsoft.com/office/drawing/2014/main" val="118716337"/>
                    </a:ext>
                  </a:extLst>
                </a:gridCol>
              </a:tblGrid>
              <a:tr h="247353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資料欄位解說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Value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(example)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648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2018-12-31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6161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50598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5060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Discription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測試程式名稱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Fenix5_AutoATE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3934"/>
                  </a:ext>
                </a:extLst>
              </a:tr>
              <a:tr h="287462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Total_Fail_Count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筆數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(no distinct ESN)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48025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No1_Fail_Item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V1P8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ate_result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dbo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970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No1_Fail_Count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測項筆數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(no distinct ESN)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9429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No1_Fail_Rate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No1_Fail_Count/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Total_Fail_Count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72926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No2_Fail_Item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USB Connection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371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No2_Fail_Count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測項筆數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(no distinct ESN)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747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No2_Fail_Rate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No2_Fail_Count/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Total_Fail_Count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1591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75399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No10_Fail_Item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Temperature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8706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No10_Fail_Count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 Fail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測項筆數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(no distinct ESN)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58284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No10_Fail_Rate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No10_Fail_Count/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Total_Fail_Count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5981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9D59D08-C69F-4C45-BE3A-326E61D8F851}"/>
              </a:ext>
            </a:extLst>
          </p:cNvPr>
          <p:cNvSpPr txBox="1"/>
          <p:nvPr/>
        </p:nvSpPr>
        <p:spPr>
          <a:xfrm>
            <a:off x="897622" y="5910635"/>
            <a:ext cx="747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 S.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為真實反應測試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的狀況，不使用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 ESN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去計算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次數。</a:t>
            </a:r>
          </a:p>
        </p:txBody>
      </p:sp>
    </p:spTree>
    <p:extLst>
      <p:ext uri="{BB962C8B-B14F-4D97-AF65-F5344CB8AC3E}">
        <p14:creationId xmlns:p14="http://schemas.microsoft.com/office/powerpoint/2010/main" val="245948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6C150F03-2543-4010-A838-AD9D8BD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後端資料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ItemNameType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daily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10 Long Cycle Time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table)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CC12A7E-0D2B-4BE9-AD9F-F2A07DEA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33A668-1A90-491F-9610-73AA3545F8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6598" y="1373436"/>
          <a:ext cx="10601821" cy="484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73453">
                  <a:extLst>
                    <a:ext uri="{9D8B030D-6E8A-4147-A177-3AD203B41FA5}">
                      <a16:colId xmlns:a16="http://schemas.microsoft.com/office/drawing/2014/main" val="1125240988"/>
                    </a:ext>
                  </a:extLst>
                </a:gridCol>
                <a:gridCol w="2881462">
                  <a:extLst>
                    <a:ext uri="{9D8B030D-6E8A-4147-A177-3AD203B41FA5}">
                      <a16:colId xmlns:a16="http://schemas.microsoft.com/office/drawing/2014/main" val="1627404972"/>
                    </a:ext>
                  </a:extLst>
                </a:gridCol>
                <a:gridCol w="2573453">
                  <a:extLst>
                    <a:ext uri="{9D8B030D-6E8A-4147-A177-3AD203B41FA5}">
                      <a16:colId xmlns:a16="http://schemas.microsoft.com/office/drawing/2014/main" val="304581452"/>
                    </a:ext>
                  </a:extLst>
                </a:gridCol>
                <a:gridCol w="2573453">
                  <a:extLst>
                    <a:ext uri="{9D8B030D-6E8A-4147-A177-3AD203B41FA5}">
                      <a16:colId xmlns:a16="http://schemas.microsoft.com/office/drawing/2014/main" val="2570961869"/>
                    </a:ext>
                  </a:extLst>
                </a:gridCol>
              </a:tblGrid>
              <a:tr h="247353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資料欄位解說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Value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(example)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648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2018-12-31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6161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7860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5060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Discription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測試程式名稱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Fenix5_AutoATE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06991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Avg_Pass_Time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YesPASS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資料測試時間平均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8677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Avg_Total_Time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資料測試時間平均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ItemNameType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daily FYR table]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15410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No1_Item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IOP (10, 1481)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ate_db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dbo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TblTestTime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b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ate_db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dbo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TblCpu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Final]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9429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No1_CycleTime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測項平均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 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ate_db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dbo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].[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TblTestTime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72926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No1_Percent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Avg_Total_Time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371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No2_Item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V1P8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7477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No2_CycleTime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測項平均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 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1591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No2_Percent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No2/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Avg_Total_Time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11023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49109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No1_Name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Low Power Mode Current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204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No1_CycleTime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 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CycleTime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測項平均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 Time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7647"/>
                  </a:ext>
                </a:extLst>
              </a:tr>
              <a:tr h="24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No1_Percent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No1/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Avg_Total_Time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x 100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54A3A0-99D9-45FF-9DC2-0297FB50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7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 Board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功能及使用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A1FBB59-9827-4296-A78A-2FCA8412B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788431"/>
              </p:ext>
            </p:extLst>
          </p:nvPr>
        </p:nvGraphicFramePr>
        <p:xfrm>
          <a:off x="2675389" y="3657293"/>
          <a:ext cx="6669947" cy="2243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51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時間篩選工具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填入起始日期，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填入結束日期，按下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後開始查詢。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空格中點擊滑鼠左鍵可以帶出日期選擇工具。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317310" y="1701988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時間篩選工具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E08AE0-36A3-4D8B-A58D-06B2FB6C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33" y="3647888"/>
            <a:ext cx="2095648" cy="20127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179CD1-474C-4154-AD87-DA2C72A27B1C}"/>
              </a:ext>
            </a:extLst>
          </p:cNvPr>
          <p:cNvSpPr/>
          <p:nvPr/>
        </p:nvSpPr>
        <p:spPr>
          <a:xfrm>
            <a:off x="5317310" y="3159086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日期選擇工具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D0FAE6-6495-47A2-B277-F1D59EA8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27" y="2213530"/>
            <a:ext cx="5477639" cy="714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1AD9A3E-90B4-4B44-85C4-5F5E74107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19233" y="2553590"/>
            <a:ext cx="402897" cy="4028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D335CFE-CB0C-4BE7-B227-E8F95D8C6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44382" y="2570767"/>
            <a:ext cx="402897" cy="4028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D820F4-C862-4620-B802-082227C52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07608" y="5156012"/>
            <a:ext cx="402897" cy="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各廠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測試平均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First Yield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組裝測試平均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First Yield Rate</a:t>
            </a: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表示資料區間內最高及最低的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317310" y="1701988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選定期間內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T2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  <a:endParaRPr lang="zh-TW" altLang="en-US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92FBD6-AFC4-4D25-B409-F4BAE01A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98" y="2373912"/>
            <a:ext cx="508706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三廠低良率測站提示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(FYR &lt; 90%)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(FYR &lt; 90%)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表示資料區間內最高及最低的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297966" y="1701988"/>
            <a:ext cx="2914926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三廠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ATE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低良率測站分布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0B42BC-FEE1-4BD2-9C45-B9C0EDBD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" t="2754"/>
          <a:stretch/>
        </p:blipFill>
        <p:spPr>
          <a:xfrm>
            <a:off x="5326097" y="2323750"/>
            <a:ext cx="2792022" cy="2961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91BB70-AD7E-4C84-8691-6AA20F02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34" y="2237149"/>
            <a:ext cx="2792022" cy="30311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A88F4E-4235-498F-A9CD-75E6DAE12942}"/>
              </a:ext>
            </a:extLst>
          </p:cNvPr>
          <p:cNvSpPr/>
          <p:nvPr/>
        </p:nvSpPr>
        <p:spPr>
          <a:xfrm>
            <a:off x="8738834" y="1701988"/>
            <a:ext cx="2820153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三廠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低良率測站分布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D1BC32-A30C-4A69-A003-654A9AA87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740" y="2466249"/>
            <a:ext cx="402897" cy="4028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7F2341-C003-4359-9DBC-F5EAB111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34845" y="2466248"/>
            <a:ext cx="402897" cy="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6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測試時間變動提示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三廠測站平均測試時間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(Spare)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變動率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5%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此分布圖包含所有測站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(ATE+FT)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317310" y="1701988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三廠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Spare 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變動率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5% 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0789C0-DD99-475E-9C51-67F4FA7FD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/>
          <a:stretch/>
        </p:blipFill>
        <p:spPr>
          <a:xfrm>
            <a:off x="6096000" y="2295681"/>
            <a:ext cx="3093814" cy="34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8106" cy="160020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 vs Spare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FYR vs Spare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橫縱軸縮放功能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圓圈面積代表測試量多寡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可選擇圖層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T3)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此分布圖包含所有測站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(ATE+FT)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317310" y="457200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三廠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(ATE+FT)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FYR vs Spare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分布圖總覽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5543DF-57CC-45C5-B4FD-3AFE3990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51" y="787362"/>
            <a:ext cx="5111357" cy="2540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D3FD5F-BB49-450E-B22C-BD5D2A9A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08" y="3769598"/>
            <a:ext cx="5009640" cy="24890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EDA513-30AF-490E-B530-9DFD45F64BAB}"/>
              </a:ext>
            </a:extLst>
          </p:cNvPr>
          <p:cNvSpPr/>
          <p:nvPr/>
        </p:nvSpPr>
        <p:spPr>
          <a:xfrm>
            <a:off x="5317308" y="3429000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T3 FYR vs Spare </a:t>
            </a:r>
            <a:endParaRPr lang="zh-TW" altLang="en-US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7C7A6B4-B610-46CA-932F-4F4832A4B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7746" y="6043115"/>
            <a:ext cx="539887" cy="5398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DDBFFEB-DAD4-4B66-AC76-CEE2F20F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16297" y="3953755"/>
            <a:ext cx="402897" cy="40289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B12F0F4-0555-4A04-81C6-D200A2F9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6140" y="4812682"/>
            <a:ext cx="402897" cy="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0005D86-575D-4C25-96BE-14A4EBB15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28"/>
          <a:stretch/>
        </p:blipFill>
        <p:spPr>
          <a:xfrm>
            <a:off x="10293066" y="2479257"/>
            <a:ext cx="1722765" cy="23828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B67CFB0-D715-4612-9A46-E2FCA73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8106" cy="16002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測站良率總表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D977F-019C-4B97-A0AA-BC8B54E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698"/>
            <a:ext cx="3932237" cy="3201289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測站良率總表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欄位多重條件篩選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按鈕連接該測站分析頁面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此表結果來自於頁面設定的時間區間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36EC7-D3B6-4143-8FA0-6A3F02807B5E}"/>
              </a:ext>
            </a:extLst>
          </p:cNvPr>
          <p:cNvSpPr/>
          <p:nvPr/>
        </p:nvSpPr>
        <p:spPr>
          <a:xfrm>
            <a:off x="5047448" y="2061594"/>
            <a:ext cx="5009641" cy="286203"/>
          </a:xfrm>
          <a:prstGeom prst="rect">
            <a:avLst/>
          </a:prstGeom>
          <a:gradFill>
            <a:gsLst>
              <a:gs pos="100000">
                <a:schemeClr val="bg1"/>
              </a:gs>
              <a:gs pos="29000">
                <a:srgbClr val="CEE1F3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:</a:t>
            </a:r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測站良率總表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7C7A6B4-B610-46CA-932F-4F4832A4B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82268" y="4523387"/>
            <a:ext cx="539887" cy="53988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4DB090-3148-46DA-845A-529139DF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38"/>
          <a:stretch/>
        </p:blipFill>
        <p:spPr>
          <a:xfrm>
            <a:off x="5115974" y="2479257"/>
            <a:ext cx="4941115" cy="2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1370</Words>
  <Application>Microsoft Office PowerPoint</Application>
  <PresentationFormat>寬螢幕</PresentationFormat>
  <Paragraphs>327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Aharoni</vt:lpstr>
      <vt:lpstr>Arial</vt:lpstr>
      <vt:lpstr>Calibri</vt:lpstr>
      <vt:lpstr>Calibri Light</vt:lpstr>
      <vt:lpstr>Office 佈景主題</vt:lpstr>
      <vt:lpstr>Introduction to PTE Web</vt:lpstr>
      <vt:lpstr>網頁架構</vt:lpstr>
      <vt:lpstr>Dash Board 功能及使用</vt:lpstr>
      <vt:lpstr>時間篩選工具</vt:lpstr>
      <vt:lpstr>各廠 Performance</vt:lpstr>
      <vt:lpstr>三廠低良率測站提示</vt:lpstr>
      <vt:lpstr>測試時間變動提示</vt:lpstr>
      <vt:lpstr>FYR vs Spare 分布圖</vt:lpstr>
      <vt:lpstr>測站良率總表</vt:lpstr>
      <vt:lpstr>各廠低良率測站長條圖</vt:lpstr>
      <vt:lpstr>Analysis Tool 功能及使用</vt:lpstr>
      <vt:lpstr>資料篩選工具</vt:lpstr>
      <vt:lpstr>測站概況</vt:lpstr>
      <vt:lpstr>測項總表</vt:lpstr>
      <vt:lpstr>測站表現走勢 Performance</vt:lpstr>
      <vt:lpstr>測站表現-日變化率</vt:lpstr>
      <vt:lpstr>測值分析工具 (CPK 按鈕進入)</vt:lpstr>
      <vt:lpstr>關聯性分析工具 (Detail 按鈕進入)</vt:lpstr>
      <vt:lpstr>後端資料 (ItemNameType daily FYR table)</vt:lpstr>
      <vt:lpstr>後端資料 (ItemNameType daily Top 10 Fail Item Distribution table)</vt:lpstr>
      <vt:lpstr>後端資料 (ItemNameType daily Top 10 Long Cycle Time 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PTE Web</dc:title>
  <dc:creator>Wu, Justin(PE)</dc:creator>
  <cp:lastModifiedBy>Wu, Justin(PE)</cp:lastModifiedBy>
  <cp:revision>21</cp:revision>
  <dcterms:created xsi:type="dcterms:W3CDTF">2019-03-27T00:25:03Z</dcterms:created>
  <dcterms:modified xsi:type="dcterms:W3CDTF">2019-04-18T05:50:17Z</dcterms:modified>
</cp:coreProperties>
</file>