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27374B"/>
    <a:srgbClr val="18B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 autoAdjust="0"/>
    <p:restoredTop sz="90031" autoAdjust="0"/>
  </p:normalViewPr>
  <p:slideViewPr>
    <p:cSldViewPr snapToGrid="0" snapToObjects="1">
      <p:cViewPr>
        <p:scale>
          <a:sx n="110" d="100"/>
          <a:sy n="110" d="100"/>
        </p:scale>
        <p:origin x="-7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13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02749-653E-3640-B7D7-B2302858BD00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</dgm:pt>
    <dgm:pt modelId="{92D312F2-10A0-6E4C-90FA-AAA4BDBDB1EE}">
      <dgm:prSet phldrT="[Text]" custT="1"/>
      <dgm:spPr/>
      <dgm:t>
        <a:bodyPr/>
        <a:lstStyle/>
        <a:p>
          <a:r>
            <a:rPr lang="en-US" sz="2600" dirty="0" smtClean="0">
              <a:latin typeface="Lato Regular"/>
              <a:cs typeface="Lato Regular"/>
            </a:rPr>
            <a:t>1. </a:t>
          </a:r>
          <a:r>
            <a:rPr lang="en-US" sz="2600" b="1" dirty="0" smtClean="0">
              <a:latin typeface="Lato Regular"/>
              <a:cs typeface="Lato Regular"/>
            </a:rPr>
            <a:t>Classify</a:t>
          </a:r>
          <a:r>
            <a:rPr lang="en-US" sz="2600" dirty="0" smtClean="0">
              <a:latin typeface="Lato Regular"/>
              <a:cs typeface="Lato Regular"/>
            </a:rPr>
            <a:t> &amp; Filter</a:t>
          </a:r>
          <a:endParaRPr lang="en-US" sz="2600" dirty="0">
            <a:latin typeface="Lato Regular"/>
            <a:cs typeface="Lato Regular"/>
          </a:endParaRPr>
        </a:p>
      </dgm:t>
    </dgm:pt>
    <dgm:pt modelId="{2B071ADF-9D9A-2A46-893B-C0A7B4EDAA4B}" type="parTrans" cxnId="{10316A11-D68C-1142-B3A9-83B6D1765223}">
      <dgm:prSet/>
      <dgm:spPr/>
      <dgm:t>
        <a:bodyPr/>
        <a:lstStyle/>
        <a:p>
          <a:endParaRPr lang="en-US"/>
        </a:p>
      </dgm:t>
    </dgm:pt>
    <dgm:pt modelId="{88A2819C-FE0E-8948-BBE7-C699CD81D574}" type="sibTrans" cxnId="{10316A11-D68C-1142-B3A9-83B6D176522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B77F392-BCD2-AF44-BF0D-0F1518728A45}">
      <dgm:prSet phldrT="[Text]" custT="1"/>
      <dgm:spPr/>
      <dgm:t>
        <a:bodyPr/>
        <a:lstStyle/>
        <a:p>
          <a:r>
            <a:rPr lang="en-US" sz="2600" dirty="0" smtClean="0">
              <a:latin typeface="Lato Regular"/>
              <a:cs typeface="Lato Regular"/>
            </a:rPr>
            <a:t>2. </a:t>
          </a:r>
          <a:r>
            <a:rPr lang="en-US" sz="2600" b="1" dirty="0" smtClean="0">
              <a:latin typeface="Lato Regular"/>
              <a:cs typeface="Lato Regular"/>
            </a:rPr>
            <a:t>Cluster</a:t>
          </a:r>
          <a:r>
            <a:rPr lang="en-US" sz="2600" dirty="0" smtClean="0">
              <a:latin typeface="Lato Regular"/>
              <a:cs typeface="Lato Regular"/>
            </a:rPr>
            <a:t> &amp; Merge</a:t>
          </a:r>
          <a:endParaRPr lang="en-US" sz="2600" dirty="0">
            <a:latin typeface="Lato Regular"/>
            <a:cs typeface="Lato Regular"/>
          </a:endParaRPr>
        </a:p>
      </dgm:t>
    </dgm:pt>
    <dgm:pt modelId="{CFD08E35-A4CD-A14B-90E9-ED966E7DFA7E}" type="parTrans" cxnId="{0B3184BB-5E85-D04F-A221-4A4929A0297B}">
      <dgm:prSet/>
      <dgm:spPr/>
      <dgm:t>
        <a:bodyPr/>
        <a:lstStyle/>
        <a:p>
          <a:endParaRPr lang="en-US"/>
        </a:p>
      </dgm:t>
    </dgm:pt>
    <dgm:pt modelId="{EDAD4B61-B0A3-684F-9761-9AEED17A81F4}" type="sibTrans" cxnId="{0B3184BB-5E85-D04F-A221-4A4929A0297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48FD314-BFE5-CA40-BA4F-579EA62DADCB}">
      <dgm:prSet phldrT="[Text]" custT="1"/>
      <dgm:spPr/>
      <dgm:t>
        <a:bodyPr/>
        <a:lstStyle/>
        <a:p>
          <a:r>
            <a:rPr lang="en-US" sz="2600" dirty="0" smtClean="0">
              <a:latin typeface="Lato Regular"/>
              <a:cs typeface="Lato Regular"/>
            </a:rPr>
            <a:t>3. </a:t>
          </a:r>
          <a:r>
            <a:rPr lang="en-US" sz="2600" b="1" dirty="0" smtClean="0">
              <a:latin typeface="Lato Regular"/>
              <a:cs typeface="Lato Regular"/>
            </a:rPr>
            <a:t>Extract</a:t>
          </a:r>
          <a:r>
            <a:rPr lang="en-US" sz="2600" dirty="0" smtClean="0">
              <a:latin typeface="Lato Regular"/>
              <a:cs typeface="Lato Regular"/>
            </a:rPr>
            <a:t> &amp; </a:t>
          </a:r>
          <a:r>
            <a:rPr lang="en-US" sz="2600" dirty="0" err="1" smtClean="0">
              <a:latin typeface="Lato Regular"/>
              <a:cs typeface="Lato Regular"/>
            </a:rPr>
            <a:t>Geolocate</a:t>
          </a:r>
          <a:endParaRPr lang="en-US" sz="2600" dirty="0">
            <a:latin typeface="Lato Regular"/>
            <a:cs typeface="Lato Regular"/>
          </a:endParaRPr>
        </a:p>
      </dgm:t>
    </dgm:pt>
    <dgm:pt modelId="{2F82F166-8F36-FE47-8DC6-1AE2DEC14A47}" type="parTrans" cxnId="{C4728821-41F4-C245-9CA0-8EA961F2F805}">
      <dgm:prSet/>
      <dgm:spPr/>
      <dgm:t>
        <a:bodyPr/>
        <a:lstStyle/>
        <a:p>
          <a:endParaRPr lang="en-US"/>
        </a:p>
      </dgm:t>
    </dgm:pt>
    <dgm:pt modelId="{15620621-05ED-1446-B471-5768427F6424}" type="sibTrans" cxnId="{C4728821-41F4-C245-9CA0-8EA961F2F805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8C996B4-46CA-3947-A100-08934F467480}" type="pres">
      <dgm:prSet presAssocID="{7EE02749-653E-3640-B7D7-B2302858BD00}" presName="outerComposite" presStyleCnt="0">
        <dgm:presLayoutVars>
          <dgm:chMax val="5"/>
          <dgm:dir/>
          <dgm:resizeHandles val="exact"/>
        </dgm:presLayoutVars>
      </dgm:prSet>
      <dgm:spPr/>
    </dgm:pt>
    <dgm:pt modelId="{EBA1DE28-5681-064F-AB23-B769121828BC}" type="pres">
      <dgm:prSet presAssocID="{7EE02749-653E-3640-B7D7-B2302858BD00}" presName="dummyMaxCanvas" presStyleCnt="0">
        <dgm:presLayoutVars/>
      </dgm:prSet>
      <dgm:spPr/>
    </dgm:pt>
    <dgm:pt modelId="{B67D75C7-6271-AA48-B424-AF8072FF8381}" type="pres">
      <dgm:prSet presAssocID="{7EE02749-653E-3640-B7D7-B2302858BD00}" presName="ThreeNodes_1" presStyleLbl="node1" presStyleIdx="0" presStyleCnt="3" custScaleY="87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E3BF5-EC16-BE45-80EB-92D4B377A5B4}" type="pres">
      <dgm:prSet presAssocID="{7EE02749-653E-3640-B7D7-B2302858BD00}" presName="ThreeNodes_2" presStyleLbl="node1" presStyleIdx="1" presStyleCnt="3" custScaleY="87234" custLinFactNeighborX="-3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A4B02-B791-A749-B049-1A2C441779F8}" type="pres">
      <dgm:prSet presAssocID="{7EE02749-653E-3640-B7D7-B2302858BD00}" presName="ThreeNodes_3" presStyleLbl="node1" presStyleIdx="2" presStyleCnt="3" custScaleY="87234" custLinFactNeighborX="-4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EE30D-8B31-7841-B92F-4B22D57C4E5A}" type="pres">
      <dgm:prSet presAssocID="{7EE02749-653E-3640-B7D7-B2302858BD0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D2765-2180-0446-95FC-15B93A3FD523}" type="pres">
      <dgm:prSet presAssocID="{7EE02749-653E-3640-B7D7-B2302858BD0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25064-12EF-CE41-AF1D-CD9FB92158F1}" type="pres">
      <dgm:prSet presAssocID="{7EE02749-653E-3640-B7D7-B2302858BD0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8C74E-CBD9-0545-BF2A-0E265344ED43}" type="pres">
      <dgm:prSet presAssocID="{7EE02749-653E-3640-B7D7-B2302858BD0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5A2B4-F36F-0740-B204-34083F213AB5}" type="pres">
      <dgm:prSet presAssocID="{7EE02749-653E-3640-B7D7-B2302858BD0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A475B-C0E8-4041-8BA6-0D05EEA96DA7}" type="presOf" srcId="{92D312F2-10A0-6E4C-90FA-AAA4BDBDB1EE}" destId="{B8425064-12EF-CE41-AF1D-CD9FB92158F1}" srcOrd="1" destOrd="0" presId="urn:microsoft.com/office/officeart/2005/8/layout/vProcess5"/>
    <dgm:cxn modelId="{10316A11-D68C-1142-B3A9-83B6D1765223}" srcId="{7EE02749-653E-3640-B7D7-B2302858BD00}" destId="{92D312F2-10A0-6E4C-90FA-AAA4BDBDB1EE}" srcOrd="0" destOrd="0" parTransId="{2B071ADF-9D9A-2A46-893B-C0A7B4EDAA4B}" sibTransId="{88A2819C-FE0E-8948-BBE7-C699CD81D574}"/>
    <dgm:cxn modelId="{3ED04EA7-59A3-B645-A11C-C2169E08045A}" type="presOf" srcId="{7EE02749-653E-3640-B7D7-B2302858BD00}" destId="{F8C996B4-46CA-3947-A100-08934F467480}" srcOrd="0" destOrd="0" presId="urn:microsoft.com/office/officeart/2005/8/layout/vProcess5"/>
    <dgm:cxn modelId="{DD77EE62-5898-794E-8470-D3846D39CFC5}" type="presOf" srcId="{848FD314-BFE5-CA40-BA4F-579EA62DADCB}" destId="{3EC5A2B4-F36F-0740-B204-34083F213AB5}" srcOrd="1" destOrd="0" presId="urn:microsoft.com/office/officeart/2005/8/layout/vProcess5"/>
    <dgm:cxn modelId="{C88947D5-7001-3A40-BE8B-E2626F2B1DA4}" type="presOf" srcId="{848FD314-BFE5-CA40-BA4F-579EA62DADCB}" destId="{B73A4B02-B791-A749-B049-1A2C441779F8}" srcOrd="0" destOrd="0" presId="urn:microsoft.com/office/officeart/2005/8/layout/vProcess5"/>
    <dgm:cxn modelId="{E04BF460-D644-1144-9B94-9BADCF277FA9}" type="presOf" srcId="{88A2819C-FE0E-8948-BBE7-C699CD81D574}" destId="{FC3EE30D-8B31-7841-B92F-4B22D57C4E5A}" srcOrd="0" destOrd="0" presId="urn:microsoft.com/office/officeart/2005/8/layout/vProcess5"/>
    <dgm:cxn modelId="{7BE3384E-CB2B-734A-81F8-AEADD851DF9B}" type="presOf" srcId="{92D312F2-10A0-6E4C-90FA-AAA4BDBDB1EE}" destId="{B67D75C7-6271-AA48-B424-AF8072FF8381}" srcOrd="0" destOrd="0" presId="urn:microsoft.com/office/officeart/2005/8/layout/vProcess5"/>
    <dgm:cxn modelId="{CB07E3B6-7479-C64F-863F-348C5603871F}" type="presOf" srcId="{0B77F392-BCD2-AF44-BF0D-0F1518728A45}" destId="{8E7E3BF5-EC16-BE45-80EB-92D4B377A5B4}" srcOrd="0" destOrd="0" presId="urn:microsoft.com/office/officeart/2005/8/layout/vProcess5"/>
    <dgm:cxn modelId="{C4728821-41F4-C245-9CA0-8EA961F2F805}" srcId="{7EE02749-653E-3640-B7D7-B2302858BD00}" destId="{848FD314-BFE5-CA40-BA4F-579EA62DADCB}" srcOrd="2" destOrd="0" parTransId="{2F82F166-8F36-FE47-8DC6-1AE2DEC14A47}" sibTransId="{15620621-05ED-1446-B471-5768427F6424}"/>
    <dgm:cxn modelId="{445EFDB9-490E-1D4A-A40E-240B9D7230AE}" type="presOf" srcId="{EDAD4B61-B0A3-684F-9761-9AEED17A81F4}" destId="{A9CD2765-2180-0446-95FC-15B93A3FD523}" srcOrd="0" destOrd="0" presId="urn:microsoft.com/office/officeart/2005/8/layout/vProcess5"/>
    <dgm:cxn modelId="{0B3184BB-5E85-D04F-A221-4A4929A0297B}" srcId="{7EE02749-653E-3640-B7D7-B2302858BD00}" destId="{0B77F392-BCD2-AF44-BF0D-0F1518728A45}" srcOrd="1" destOrd="0" parTransId="{CFD08E35-A4CD-A14B-90E9-ED966E7DFA7E}" sibTransId="{EDAD4B61-B0A3-684F-9761-9AEED17A81F4}"/>
    <dgm:cxn modelId="{5EB91D12-0395-BA49-B858-2672B345596C}" type="presOf" srcId="{0B77F392-BCD2-AF44-BF0D-0F1518728A45}" destId="{7D98C74E-CBD9-0545-BF2A-0E265344ED43}" srcOrd="1" destOrd="0" presId="urn:microsoft.com/office/officeart/2005/8/layout/vProcess5"/>
    <dgm:cxn modelId="{8F2DE8D5-40EC-934E-BD98-543FAA1697A0}" type="presParOf" srcId="{F8C996B4-46CA-3947-A100-08934F467480}" destId="{EBA1DE28-5681-064F-AB23-B769121828BC}" srcOrd="0" destOrd="0" presId="urn:microsoft.com/office/officeart/2005/8/layout/vProcess5"/>
    <dgm:cxn modelId="{0486B492-1207-BC42-B039-22F58EAD728D}" type="presParOf" srcId="{F8C996B4-46CA-3947-A100-08934F467480}" destId="{B67D75C7-6271-AA48-B424-AF8072FF8381}" srcOrd="1" destOrd="0" presId="urn:microsoft.com/office/officeart/2005/8/layout/vProcess5"/>
    <dgm:cxn modelId="{777BCF42-F948-1C4E-BA23-F0E8F4F23904}" type="presParOf" srcId="{F8C996B4-46CA-3947-A100-08934F467480}" destId="{8E7E3BF5-EC16-BE45-80EB-92D4B377A5B4}" srcOrd="2" destOrd="0" presId="urn:microsoft.com/office/officeart/2005/8/layout/vProcess5"/>
    <dgm:cxn modelId="{BDD5E3D4-7F46-8547-A3C4-CB927D9D8116}" type="presParOf" srcId="{F8C996B4-46CA-3947-A100-08934F467480}" destId="{B73A4B02-B791-A749-B049-1A2C441779F8}" srcOrd="3" destOrd="0" presId="urn:microsoft.com/office/officeart/2005/8/layout/vProcess5"/>
    <dgm:cxn modelId="{00A81FBD-838D-854C-BACB-3D3F1C430BBC}" type="presParOf" srcId="{F8C996B4-46CA-3947-A100-08934F467480}" destId="{FC3EE30D-8B31-7841-B92F-4B22D57C4E5A}" srcOrd="4" destOrd="0" presId="urn:microsoft.com/office/officeart/2005/8/layout/vProcess5"/>
    <dgm:cxn modelId="{4AD4650D-B4CE-3A47-93E7-BC6259BED35E}" type="presParOf" srcId="{F8C996B4-46CA-3947-A100-08934F467480}" destId="{A9CD2765-2180-0446-95FC-15B93A3FD523}" srcOrd="5" destOrd="0" presId="urn:microsoft.com/office/officeart/2005/8/layout/vProcess5"/>
    <dgm:cxn modelId="{8B63FC5A-788A-4347-83EA-DA99865E1D0E}" type="presParOf" srcId="{F8C996B4-46CA-3947-A100-08934F467480}" destId="{B8425064-12EF-CE41-AF1D-CD9FB92158F1}" srcOrd="6" destOrd="0" presId="urn:microsoft.com/office/officeart/2005/8/layout/vProcess5"/>
    <dgm:cxn modelId="{30825CA7-B73E-C74E-B08B-A0A5A050C94E}" type="presParOf" srcId="{F8C996B4-46CA-3947-A100-08934F467480}" destId="{7D98C74E-CBD9-0545-BF2A-0E265344ED43}" srcOrd="7" destOrd="0" presId="urn:microsoft.com/office/officeart/2005/8/layout/vProcess5"/>
    <dgm:cxn modelId="{028203C1-53CB-9945-A17A-A877AC46C348}" type="presParOf" srcId="{F8C996B4-46CA-3947-A100-08934F467480}" destId="{3EC5A2B4-F36F-0740-B204-34083F213A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D75C7-6271-AA48-B424-AF8072FF8381}">
      <dsp:nvSpPr>
        <dsp:cNvPr id="0" name=""/>
        <dsp:cNvSpPr/>
      </dsp:nvSpPr>
      <dsp:spPr>
        <a:xfrm>
          <a:off x="0" y="49269"/>
          <a:ext cx="4466627" cy="673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Lato Regular"/>
              <a:cs typeface="Lato Regular"/>
            </a:rPr>
            <a:t>1. </a:t>
          </a:r>
          <a:r>
            <a:rPr lang="en-US" sz="2600" b="1" kern="1200" dirty="0" smtClean="0">
              <a:latin typeface="Lato Regular"/>
              <a:cs typeface="Lato Regular"/>
            </a:rPr>
            <a:t>Classify</a:t>
          </a:r>
          <a:r>
            <a:rPr lang="en-US" sz="2600" kern="1200" dirty="0" smtClean="0">
              <a:latin typeface="Lato Regular"/>
              <a:cs typeface="Lato Regular"/>
            </a:rPr>
            <a:t> &amp; Filter</a:t>
          </a:r>
          <a:endParaRPr lang="en-US" sz="2600" kern="1200" dirty="0">
            <a:latin typeface="Lato Regular"/>
            <a:cs typeface="Lato Regular"/>
          </a:endParaRPr>
        </a:p>
      </dsp:txBody>
      <dsp:txXfrm>
        <a:off x="19722" y="68991"/>
        <a:ext cx="3639475" cy="633901"/>
      </dsp:txXfrm>
    </dsp:sp>
    <dsp:sp modelId="{8E7E3BF5-EC16-BE45-80EB-92D4B377A5B4}">
      <dsp:nvSpPr>
        <dsp:cNvPr id="0" name=""/>
        <dsp:cNvSpPr/>
      </dsp:nvSpPr>
      <dsp:spPr>
        <a:xfrm>
          <a:off x="251852" y="949800"/>
          <a:ext cx="4466627" cy="673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Lato Regular"/>
              <a:cs typeface="Lato Regular"/>
            </a:rPr>
            <a:t>2. </a:t>
          </a:r>
          <a:r>
            <a:rPr lang="en-US" sz="2600" b="1" kern="1200" dirty="0" smtClean="0">
              <a:latin typeface="Lato Regular"/>
              <a:cs typeface="Lato Regular"/>
            </a:rPr>
            <a:t>Cluster</a:t>
          </a:r>
          <a:r>
            <a:rPr lang="en-US" sz="2600" kern="1200" dirty="0" smtClean="0">
              <a:latin typeface="Lato Regular"/>
              <a:cs typeface="Lato Regular"/>
            </a:rPr>
            <a:t> &amp; Merge</a:t>
          </a:r>
          <a:endParaRPr lang="en-US" sz="2600" kern="1200" dirty="0">
            <a:latin typeface="Lato Regular"/>
            <a:cs typeface="Lato Regular"/>
          </a:endParaRPr>
        </a:p>
      </dsp:txBody>
      <dsp:txXfrm>
        <a:off x="271574" y="969522"/>
        <a:ext cx="3531344" cy="633901"/>
      </dsp:txXfrm>
    </dsp:sp>
    <dsp:sp modelId="{B73A4B02-B791-A749-B049-1A2C441779F8}">
      <dsp:nvSpPr>
        <dsp:cNvPr id="0" name=""/>
        <dsp:cNvSpPr/>
      </dsp:nvSpPr>
      <dsp:spPr>
        <a:xfrm>
          <a:off x="569363" y="1850332"/>
          <a:ext cx="4466627" cy="673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Lato Regular"/>
              <a:cs typeface="Lato Regular"/>
            </a:rPr>
            <a:t>3. </a:t>
          </a:r>
          <a:r>
            <a:rPr lang="en-US" sz="2600" b="1" kern="1200" dirty="0" smtClean="0">
              <a:latin typeface="Lato Regular"/>
              <a:cs typeface="Lato Regular"/>
            </a:rPr>
            <a:t>Extract</a:t>
          </a:r>
          <a:r>
            <a:rPr lang="en-US" sz="2600" kern="1200" dirty="0" smtClean="0">
              <a:latin typeface="Lato Regular"/>
              <a:cs typeface="Lato Regular"/>
            </a:rPr>
            <a:t> &amp; </a:t>
          </a:r>
          <a:r>
            <a:rPr lang="en-US" sz="2600" kern="1200" dirty="0" err="1" smtClean="0">
              <a:latin typeface="Lato Regular"/>
              <a:cs typeface="Lato Regular"/>
            </a:rPr>
            <a:t>Geolocate</a:t>
          </a:r>
          <a:endParaRPr lang="en-US" sz="2600" kern="1200" dirty="0">
            <a:latin typeface="Lato Regular"/>
            <a:cs typeface="Lato Regular"/>
          </a:endParaRPr>
        </a:p>
      </dsp:txBody>
      <dsp:txXfrm>
        <a:off x="589085" y="1870054"/>
        <a:ext cx="3531344" cy="633901"/>
      </dsp:txXfrm>
    </dsp:sp>
    <dsp:sp modelId="{FC3EE30D-8B31-7841-B92F-4B22D57C4E5A}">
      <dsp:nvSpPr>
        <dsp:cNvPr id="0" name=""/>
        <dsp:cNvSpPr/>
      </dsp:nvSpPr>
      <dsp:spPr>
        <a:xfrm>
          <a:off x="3964902" y="585345"/>
          <a:ext cx="501724" cy="501724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077790" y="585345"/>
        <a:ext cx="275948" cy="377547"/>
      </dsp:txXfrm>
    </dsp:sp>
    <dsp:sp modelId="{A9CD2765-2180-0446-95FC-15B93A3FD523}">
      <dsp:nvSpPr>
        <dsp:cNvPr id="0" name=""/>
        <dsp:cNvSpPr/>
      </dsp:nvSpPr>
      <dsp:spPr>
        <a:xfrm>
          <a:off x="4359017" y="1480730"/>
          <a:ext cx="501724" cy="501724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71905" y="1480730"/>
        <a:ext cx="275948" cy="377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A8BA5-F2D6-CE44-84FC-1BEB92C86661}" type="datetimeFigureOut">
              <a:rPr lang="en-US" smtClean="0"/>
              <a:t>8/15/13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A5C22-A314-F94D-99BE-C3A93243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A5C22-A314-F94D-99BE-C3A9324352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9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449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8BC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66C1-309C-F94E-97AE-548D06EED02B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CCC-711A-EC4B-8C4E-B40D079B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fld id="{310366C1-309C-F94E-97AE-548D06EED02B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fld id="{B5A4CCCC-711A-EC4B-8C4E-B40D079B0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2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4495E"/>
          </a:solidFill>
          <a:latin typeface="Lato Regular"/>
          <a:ea typeface="+mj-ea"/>
          <a:cs typeface="Lato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Lato Regular"/>
          <a:ea typeface="+mn-ea"/>
          <a:cs typeface="La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Lato Regular"/>
          <a:ea typeface="+mn-ea"/>
          <a:cs typeface="La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Lato Regular"/>
          <a:ea typeface="+mn-ea"/>
          <a:cs typeface="La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Lato Regular"/>
          <a:ea typeface="+mn-ea"/>
          <a:cs typeface="La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Lato Regular"/>
          <a:ea typeface="+mn-ea"/>
          <a:cs typeface="La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9.emf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3410"/>
            <a:ext cx="9144000" cy="1745343"/>
          </a:xfrm>
        </p:spPr>
        <p:txBody>
          <a:bodyPr lIns="0" rIns="0">
            <a:normAutofit/>
          </a:bodyPr>
          <a:lstStyle/>
          <a:p>
            <a:r>
              <a:rPr lang="en-US" sz="5200" dirty="0" smtClean="0"/>
              <a:t>Twitter-Informed</a:t>
            </a:r>
            <a:br>
              <a:rPr lang="en-US" sz="5200" dirty="0" smtClean="0"/>
            </a:br>
            <a:r>
              <a:rPr lang="en-US" sz="5200" dirty="0" smtClean="0"/>
              <a:t>Disaster Relief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166763"/>
            <a:ext cx="9144000" cy="996827"/>
          </a:xfrm>
        </p:spPr>
        <p:txBody>
          <a:bodyPr lIns="0" rIns="0">
            <a:normAutofit lnSpcReduction="10000"/>
          </a:bodyPr>
          <a:lstStyle/>
          <a:p>
            <a:r>
              <a:rPr lang="en-US" sz="2800" dirty="0"/>
              <a:t>Extracting useful information from</a:t>
            </a:r>
          </a:p>
          <a:p>
            <a:r>
              <a:rPr lang="en-US" sz="2800" dirty="0"/>
              <a:t>social media during </a:t>
            </a:r>
            <a:r>
              <a:rPr lang="en-US" sz="2800" dirty="0" smtClean="0"/>
              <a:t>a crisis</a:t>
            </a:r>
            <a:endParaRPr lang="en-US" sz="2800" dirty="0"/>
          </a:p>
        </p:txBody>
      </p:sp>
      <p:pic>
        <p:nvPicPr>
          <p:cNvPr id="7" name="Picture 6" descr="dss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2" y="3075998"/>
            <a:ext cx="1278858" cy="8677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99379" y="3930655"/>
            <a:ext cx="2802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ato Regular"/>
                <a:cs typeface="Lato Regular"/>
              </a:rPr>
              <a:t>The Eric &amp; Wendy Schmidt</a:t>
            </a:r>
          </a:p>
          <a:p>
            <a:pPr algn="ctr"/>
            <a:r>
              <a:rPr lang="en-US" sz="1600" b="1" dirty="0">
                <a:solidFill>
                  <a:srgbClr val="34495E"/>
                </a:solidFill>
                <a:latin typeface="Lato Regular"/>
                <a:cs typeface="Lato Regular"/>
              </a:rPr>
              <a:t>Data Science for Social Good</a:t>
            </a:r>
          </a:p>
          <a:p>
            <a:pPr algn="ctr"/>
            <a:r>
              <a:rPr lang="en-US" sz="1600" dirty="0">
                <a:latin typeface="Lato Regular"/>
                <a:cs typeface="Lato Regular"/>
              </a:rPr>
              <a:t>Summer Fellowship 2013</a:t>
            </a:r>
          </a:p>
        </p:txBody>
      </p:sp>
      <p:pic>
        <p:nvPicPr>
          <p:cNvPr id="11" name="Picture 10" descr="qcri-lines-nosubtitle-transparent-align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39" y="4895419"/>
            <a:ext cx="2545981" cy="1531491"/>
          </a:xfrm>
          <a:prstGeom prst="rect">
            <a:avLst/>
          </a:prstGeom>
        </p:spPr>
      </p:pic>
      <p:pic>
        <p:nvPicPr>
          <p:cNvPr id="13" name="Picture 12" descr="ashktora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7" y="3223570"/>
            <a:ext cx="738341" cy="738341"/>
          </a:xfrm>
          <a:prstGeom prst="rect">
            <a:avLst/>
          </a:prstGeom>
        </p:spPr>
      </p:pic>
      <p:pic>
        <p:nvPicPr>
          <p:cNvPr id="14" name="Picture 13" descr="brow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7" y="4055646"/>
            <a:ext cx="738341" cy="738341"/>
          </a:xfrm>
          <a:prstGeom prst="rect">
            <a:avLst/>
          </a:prstGeom>
        </p:spPr>
      </p:pic>
      <p:pic>
        <p:nvPicPr>
          <p:cNvPr id="15" name="Picture 14" descr="culotta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7" y="5719798"/>
            <a:ext cx="738341" cy="738341"/>
          </a:xfrm>
          <a:prstGeom prst="rect">
            <a:avLst/>
          </a:prstGeom>
        </p:spPr>
      </p:pic>
      <p:pic>
        <p:nvPicPr>
          <p:cNvPr id="16" name="Picture 15" descr="nand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7" y="4887722"/>
            <a:ext cx="738341" cy="7383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4564" y="3362571"/>
            <a:ext cx="3858542" cy="300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0"/>
              </a:spcBef>
            </a:pPr>
            <a:r>
              <a:rPr lang="hr-HR" sz="2800" b="1" dirty="0" smtClean="0">
                <a:solidFill>
                  <a:srgbClr val="34495E"/>
                </a:solidFill>
                <a:latin typeface="Lato Regular"/>
                <a:cs typeface="Lato Regular"/>
              </a:rPr>
              <a:t>Zahra Ashktorab</a:t>
            </a:r>
            <a:r>
              <a:rPr lang="hr-HR" sz="2200" b="1" dirty="0" smtClean="0">
                <a:solidFill>
                  <a:srgbClr val="34495E"/>
                </a:solidFill>
                <a:latin typeface="Lato Regular"/>
                <a:cs typeface="Lato Regular"/>
              </a:rPr>
              <a:t> (UMD)</a:t>
            </a:r>
          </a:p>
          <a:p>
            <a:pPr>
              <a:spcBef>
                <a:spcPts val="3000"/>
              </a:spcBef>
            </a:pPr>
            <a:r>
              <a:rPr lang="hr-HR" sz="2800" b="1" dirty="0" smtClean="0">
                <a:solidFill>
                  <a:srgbClr val="34495E"/>
                </a:solidFill>
                <a:latin typeface="Lato Regular"/>
                <a:cs typeface="Lato Regular"/>
              </a:rPr>
              <a:t>Christopher Brown</a:t>
            </a:r>
            <a:r>
              <a:rPr lang="hr-HR" sz="2200" b="1" dirty="0" smtClean="0">
                <a:solidFill>
                  <a:srgbClr val="34495E"/>
                </a:solidFill>
                <a:latin typeface="Lato Regular"/>
                <a:cs typeface="Lato Regular"/>
              </a:rPr>
              <a:t> (UT)</a:t>
            </a:r>
          </a:p>
          <a:p>
            <a:pPr>
              <a:spcBef>
                <a:spcPts val="3000"/>
              </a:spcBef>
            </a:pPr>
            <a:r>
              <a:rPr lang="hr-HR" sz="2800" b="1" dirty="0" smtClean="0">
                <a:solidFill>
                  <a:srgbClr val="34495E"/>
                </a:solidFill>
                <a:latin typeface="Lato Regular"/>
                <a:cs typeface="Lato Regular"/>
              </a:rPr>
              <a:t>Manojit Nandi</a:t>
            </a:r>
            <a:r>
              <a:rPr lang="hr-HR" sz="2200" b="1" dirty="0" smtClean="0">
                <a:solidFill>
                  <a:srgbClr val="34495E"/>
                </a:solidFill>
                <a:latin typeface="Lato Regular"/>
                <a:cs typeface="Lato Regular"/>
              </a:rPr>
              <a:t> (CMU)</a:t>
            </a:r>
          </a:p>
          <a:p>
            <a:pPr>
              <a:spcBef>
                <a:spcPts val="3000"/>
              </a:spcBef>
            </a:pPr>
            <a:r>
              <a:rPr lang="hr-HR" sz="2800" b="1" dirty="0" smtClean="0">
                <a:solidFill>
                  <a:srgbClr val="34495E"/>
                </a:solidFill>
                <a:latin typeface="Lato Regular"/>
                <a:cs typeface="Lato Regular"/>
              </a:rPr>
              <a:t>Aron Culotta</a:t>
            </a:r>
            <a:r>
              <a:rPr lang="hr-HR" sz="2200" b="1" dirty="0" smtClean="0">
                <a:solidFill>
                  <a:srgbClr val="34495E"/>
                </a:solidFill>
                <a:latin typeface="Lato Regular"/>
                <a:cs typeface="Lato Regular"/>
              </a:rPr>
              <a:t> (IIT)</a:t>
            </a:r>
          </a:p>
        </p:txBody>
      </p:sp>
    </p:spTree>
    <p:extLst>
      <p:ext uri="{BB962C8B-B14F-4D97-AF65-F5344CB8AC3E}">
        <p14:creationId xmlns:p14="http://schemas.microsoft.com/office/powerpoint/2010/main" val="3776525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allout 8"/>
          <p:cNvSpPr/>
          <p:nvPr/>
        </p:nvSpPr>
        <p:spPr>
          <a:xfrm>
            <a:off x="1647717" y="977395"/>
            <a:ext cx="2676593" cy="1168553"/>
          </a:xfrm>
          <a:prstGeom prst="wedgeEllipseCallout">
            <a:avLst>
              <a:gd name="adj1" fmla="val -52736"/>
              <a:gd name="adj2" fmla="val 306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799883" y="2507255"/>
            <a:ext cx="3076281" cy="3536434"/>
          </a:xfrm>
          <a:prstGeom prst="roundRect">
            <a:avLst>
              <a:gd name="adj" fmla="val 8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b"/>
          <a:lstStyle/>
          <a:p>
            <a:pPr algn="ctr"/>
            <a:r>
              <a:rPr lang="en-US" sz="2800" smtClean="0">
                <a:latin typeface="Lato Black"/>
                <a:cs typeface="Lato Black"/>
              </a:rPr>
              <a:t>User Interface &amp; Map</a:t>
            </a:r>
            <a:endParaRPr lang="en-US" sz="2800">
              <a:latin typeface="Lato Black"/>
              <a:cs typeface="Lato Black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89" y="2780975"/>
            <a:ext cx="2871450" cy="2134998"/>
          </a:xfrm>
          <a:prstGeom prst="rect">
            <a:avLst/>
          </a:prstGeom>
        </p:spPr>
      </p:pic>
      <p:sp>
        <p:nvSpPr>
          <p:cNvPr id="23" name="Bent Arrow 22"/>
          <p:cNvSpPr/>
          <p:nvPr/>
        </p:nvSpPr>
        <p:spPr>
          <a:xfrm flipV="1">
            <a:off x="4006830" y="5375815"/>
            <a:ext cx="1900659" cy="558384"/>
          </a:xfrm>
          <a:prstGeom prst="bentArrow">
            <a:avLst>
              <a:gd name="adj1" fmla="val 34803"/>
              <a:gd name="adj2" fmla="val 41667"/>
              <a:gd name="adj3" fmla="val 50000"/>
              <a:gd name="adj4" fmla="val 4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503778600"/>
              </p:ext>
            </p:extLst>
          </p:nvPr>
        </p:nvGraphicFramePr>
        <p:xfrm>
          <a:off x="448854" y="2912358"/>
          <a:ext cx="5254856" cy="257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18" descr="twitter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7" y="1756168"/>
            <a:ext cx="1443630" cy="1448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95882" y="251555"/>
            <a:ext cx="495674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sz="4000" dirty="0" smtClean="0">
                <a:solidFill>
                  <a:srgbClr val="34495E"/>
                </a:solidFill>
                <a:latin typeface="Lato Regular"/>
                <a:cs typeface="Lato Regular"/>
              </a:rPr>
              <a:t>Too </a:t>
            </a:r>
            <a:r>
              <a:rPr lang="nl-NL" sz="4000" dirty="0" err="1" smtClean="0">
                <a:solidFill>
                  <a:srgbClr val="34495E"/>
                </a:solidFill>
                <a:latin typeface="Lato Regular"/>
                <a:cs typeface="Lato Regular"/>
              </a:rPr>
              <a:t>little</a:t>
            </a:r>
            <a:r>
              <a:rPr lang="nl-NL" sz="4000" dirty="0" smtClean="0">
                <a:solidFill>
                  <a:srgbClr val="34495E"/>
                </a:solidFill>
                <a:latin typeface="Lato Regular"/>
                <a:cs typeface="Lato Regular"/>
              </a:rPr>
              <a:t> information</a:t>
            </a:r>
            <a:endParaRPr lang="en-US" sz="4000" dirty="0">
              <a:solidFill>
                <a:srgbClr val="34495E"/>
              </a:solidFill>
              <a:latin typeface="Lato Regular"/>
              <a:cs typeface="Lato 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1836" y="1156745"/>
            <a:ext cx="869985" cy="276542"/>
          </a:xfrm>
          <a:prstGeom prst="rect">
            <a:avLst/>
          </a:prstGeom>
          <a:solidFill>
            <a:schemeClr val="accent2"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9980" y="1697324"/>
            <a:ext cx="1455091" cy="295972"/>
          </a:xfrm>
          <a:prstGeom prst="rect">
            <a:avLst/>
          </a:prstGeom>
          <a:solidFill>
            <a:schemeClr val="accent3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36257" y="1097527"/>
            <a:ext cx="19596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Flooding bad up and down sides of  Green River Rd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0196" y="6211669"/>
            <a:ext cx="6263609" cy="584776"/>
            <a:chOff x="2089419" y="6211669"/>
            <a:chExt cx="6263609" cy="584776"/>
          </a:xfrm>
        </p:grpSpPr>
        <p:sp>
          <p:nvSpPr>
            <p:cNvPr id="6" name="Rectangle 5"/>
            <p:cNvSpPr/>
            <p:nvPr/>
          </p:nvSpPr>
          <p:spPr>
            <a:xfrm>
              <a:off x="2592526" y="6211669"/>
              <a:ext cx="5760502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Regular"/>
                  <a:cs typeface="Lato Regular"/>
                </a:rPr>
                <a:t>The Eric &amp; Wendy Schmidt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Black"/>
                  <a:cs typeface="Lato Black"/>
                </a:rPr>
                <a:t>Data Science for Social Good </a:t>
              </a:r>
              <a:r>
                <a:rPr lang="en-US" sz="1600" dirty="0">
                  <a:solidFill>
                    <a:schemeClr val="bg1"/>
                  </a:solidFill>
                  <a:latin typeface="Lato Regular"/>
                  <a:cs typeface="Lato Regular"/>
                </a:rPr>
                <a:t>Summer Fellowship 2013</a:t>
              </a:r>
            </a:p>
          </p:txBody>
        </p:sp>
        <p:pic>
          <p:nvPicPr>
            <p:cNvPr id="7" name="Picture 6" descr="dssg-white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419" y="6214962"/>
              <a:ext cx="833596" cy="565654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863762" y="1169176"/>
            <a:ext cx="4020587" cy="707886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nl-NL" sz="4000" dirty="0" smtClean="0">
                <a:solidFill>
                  <a:srgbClr val="34495E"/>
                </a:solidFill>
                <a:latin typeface="Lato Regular"/>
                <a:cs typeface="Lato Regular"/>
              </a:rPr>
              <a:t>Too </a:t>
            </a:r>
            <a:r>
              <a:rPr lang="nl-NL" sz="4000" dirty="0" err="1" smtClean="0">
                <a:solidFill>
                  <a:srgbClr val="34495E"/>
                </a:solidFill>
                <a:latin typeface="Lato Regular"/>
                <a:cs typeface="Lato Regular"/>
              </a:rPr>
              <a:t>many</a:t>
            </a:r>
            <a:r>
              <a:rPr lang="nl-NL" sz="4000" dirty="0" smtClean="0">
                <a:solidFill>
                  <a:srgbClr val="34495E"/>
                </a:solidFill>
                <a:latin typeface="Lato Regular"/>
                <a:cs typeface="Lato Regular"/>
              </a:rPr>
              <a:t> </a:t>
            </a:r>
            <a:r>
              <a:rPr lang="nl-NL" sz="4000" dirty="0" err="1" smtClean="0">
                <a:solidFill>
                  <a:srgbClr val="34495E"/>
                </a:solidFill>
                <a:latin typeface="Lato Regular"/>
                <a:cs typeface="Lato Regular"/>
              </a:rPr>
              <a:t>tweets</a:t>
            </a:r>
            <a:endParaRPr lang="en-US" sz="4000" dirty="0">
              <a:solidFill>
                <a:srgbClr val="34495E"/>
              </a:solidFill>
              <a:latin typeface="Lato Regular"/>
              <a:cs typeface="Lato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7489" y="2768479"/>
            <a:ext cx="287145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45720"/>
            <a:r>
              <a:rPr lang="en-US" sz="1200">
                <a:latin typeface="Lato Black"/>
                <a:cs typeface="Lato Black"/>
              </a:rPr>
              <a:t>Tweedr</a:t>
            </a:r>
          </a:p>
        </p:txBody>
      </p:sp>
    </p:spTree>
    <p:extLst>
      <p:ext uri="{BB962C8B-B14F-4D97-AF65-F5344CB8AC3E}">
        <p14:creationId xmlns:p14="http://schemas.microsoft.com/office/powerpoint/2010/main" val="37087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95</Words>
  <Application>Microsoft Macintosh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Twitter-Informed Disaster Relief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Christopher Brown</dc:creator>
  <cp:keywords/>
  <dc:description/>
  <cp:lastModifiedBy>Christopher Brown</cp:lastModifiedBy>
  <cp:revision>14</cp:revision>
  <dcterms:created xsi:type="dcterms:W3CDTF">2013-08-11T15:56:07Z</dcterms:created>
  <dcterms:modified xsi:type="dcterms:W3CDTF">2013-08-15T15:30:12Z</dcterms:modified>
  <cp:category/>
</cp:coreProperties>
</file>