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7" r:id="rId21"/>
    <p:sldId id="28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50E02-AA87-4545-A144-2CB4162A2946}" v="36" dt="2021-12-06T09:13:11.817"/>
    <p1510:client id="{5ADDEAA7-BDD5-41D7-845C-96CB32B24499}" v="138" dt="2021-12-05T11:00:11.153"/>
    <p1510:client id="{BA85A8E6-61CD-470A-9D9A-2B5366626916}" v="93" dt="2022-02-21T12:55:09.586"/>
    <p1510:client id="{EDE90486-4ABD-4C34-B48C-D4BCE9B98B6E}" v="51" dt="2022-02-20T20:19:38.395"/>
    <p1510:client id="{FF9BD146-FEE4-4E2D-87F5-F27606A266C2}" v="1702" dt="2021-12-05T20:42:01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a Chigurupati" userId="9f51a3eaa3c4f4e4" providerId="Windows Live" clId="Web-{36B50E02-AA87-4545-A144-2CB4162A2946}"/>
    <pc:docChg chg="modSld">
      <pc:chgData name="Harisha Chigurupati" userId="9f51a3eaa3c4f4e4" providerId="Windows Live" clId="Web-{36B50E02-AA87-4545-A144-2CB4162A2946}" dt="2021-12-06T09:13:11.817" v="35" actId="20577"/>
      <pc:docMkLst>
        <pc:docMk/>
      </pc:docMkLst>
      <pc:sldChg chg="modSp">
        <pc:chgData name="Harisha Chigurupati" userId="9f51a3eaa3c4f4e4" providerId="Windows Live" clId="Web-{36B50E02-AA87-4545-A144-2CB4162A2946}" dt="2021-12-06T09:13:11.817" v="35" actId="20577"/>
        <pc:sldMkLst>
          <pc:docMk/>
          <pc:sldMk cId="302932716" sldId="274"/>
        </pc:sldMkLst>
        <pc:spChg chg="mod">
          <ac:chgData name="Harisha Chigurupati" userId="9f51a3eaa3c4f4e4" providerId="Windows Live" clId="Web-{36B50E02-AA87-4545-A144-2CB4162A2946}" dt="2021-12-06T09:13:11.817" v="35" actId="20577"/>
          <ac:spMkLst>
            <pc:docMk/>
            <pc:sldMk cId="302932716" sldId="274"/>
            <ac:spMk id="3" creationId="{98DEF0E0-4EB9-46ED-A87B-2A360F2910B8}"/>
          </ac:spMkLst>
        </pc:spChg>
        <pc:picChg chg="mod">
          <ac:chgData name="Harisha Chigurupati" userId="9f51a3eaa3c4f4e4" providerId="Windows Live" clId="Web-{36B50E02-AA87-4545-A144-2CB4162A2946}" dt="2021-12-06T09:09:03.405" v="28" actId="1076"/>
          <ac:picMkLst>
            <pc:docMk/>
            <pc:sldMk cId="302932716" sldId="274"/>
            <ac:picMk id="4" creationId="{C533FDBC-F5AD-45EC-88DD-1EC652C1352D}"/>
          </ac:picMkLst>
        </pc:picChg>
      </pc:sldChg>
    </pc:docChg>
  </pc:docChgLst>
  <pc:docChgLst>
    <pc:chgData name="Harisha Chigurupati" userId="9f51a3eaa3c4f4e4" providerId="Windows Live" clId="Web-{FF9BD146-FEE4-4E2D-87F5-F27606A266C2}"/>
    <pc:docChg chg="addSld modSld">
      <pc:chgData name="Harisha Chigurupati" userId="9f51a3eaa3c4f4e4" providerId="Windows Live" clId="Web-{FF9BD146-FEE4-4E2D-87F5-F27606A266C2}" dt="2021-12-05T20:42:01.325" v="1606"/>
      <pc:docMkLst>
        <pc:docMk/>
      </pc:docMkLst>
      <pc:sldChg chg="addAnim modAnim">
        <pc:chgData name="Harisha Chigurupati" userId="9f51a3eaa3c4f4e4" providerId="Windows Live" clId="Web-{FF9BD146-FEE4-4E2D-87F5-F27606A266C2}" dt="2021-12-05T11:10:15.707" v="2"/>
        <pc:sldMkLst>
          <pc:docMk/>
          <pc:sldMk cId="109857222" sldId="256"/>
        </pc:sldMkLst>
      </pc:sldChg>
      <pc:sldChg chg="addSp delSp modSp addAnim delAnim modAnim">
        <pc:chgData name="Harisha Chigurupati" userId="9f51a3eaa3c4f4e4" providerId="Windows Live" clId="Web-{FF9BD146-FEE4-4E2D-87F5-F27606A266C2}" dt="2021-12-05T11:19:41.968" v="85"/>
        <pc:sldMkLst>
          <pc:docMk/>
          <pc:sldMk cId="3773459107" sldId="257"/>
        </pc:sldMkLst>
        <pc:spChg chg="add del mod">
          <ac:chgData name="Harisha Chigurupati" userId="9f51a3eaa3c4f4e4" providerId="Windows Live" clId="Web-{FF9BD146-FEE4-4E2D-87F5-F27606A266C2}" dt="2021-12-05T11:15:44.236" v="30"/>
          <ac:spMkLst>
            <pc:docMk/>
            <pc:sldMk cId="3773459107" sldId="257"/>
            <ac:spMk id="2" creationId="{5CF53804-E8FE-4853-8070-E5D772193DE7}"/>
          </ac:spMkLst>
        </pc:spChg>
        <pc:spChg chg="add mod">
          <ac:chgData name="Harisha Chigurupati" userId="9f51a3eaa3c4f4e4" providerId="Windows Live" clId="Web-{FF9BD146-FEE4-4E2D-87F5-F27606A266C2}" dt="2021-12-05T11:16:57.938" v="40" actId="20577"/>
          <ac:spMkLst>
            <pc:docMk/>
            <pc:sldMk cId="3773459107" sldId="257"/>
            <ac:spMk id="3" creationId="{F5E6C94C-90D1-4640-8607-B7FCE6FF430E}"/>
          </ac:spMkLst>
        </pc:spChg>
        <pc:spChg chg="add mod">
          <ac:chgData name="Harisha Chigurupati" userId="9f51a3eaa3c4f4e4" providerId="Windows Live" clId="Web-{FF9BD146-FEE4-4E2D-87F5-F27606A266C2}" dt="2021-12-05T11:15:52.220" v="32" actId="1076"/>
          <ac:spMkLst>
            <pc:docMk/>
            <pc:sldMk cId="3773459107" sldId="257"/>
            <ac:spMk id="5" creationId="{75455C80-1AF6-4D21-92FC-0BDF8919F9CB}"/>
          </ac:spMkLst>
        </pc:spChg>
        <pc:spChg chg="mod">
          <ac:chgData name="Harisha Chigurupati" userId="9f51a3eaa3c4f4e4" providerId="Windows Live" clId="Web-{FF9BD146-FEE4-4E2D-87F5-F27606A266C2}" dt="2021-12-05T11:14:53.814" v="23" actId="20577"/>
          <ac:spMkLst>
            <pc:docMk/>
            <pc:sldMk cId="3773459107" sldId="257"/>
            <ac:spMk id="6" creationId="{799512B9-37CA-458F-AEE7-BF6111E382B5}"/>
          </ac:spMkLst>
        </pc:spChg>
        <pc:spChg chg="add mod">
          <ac:chgData name="Harisha Chigurupati" userId="9f51a3eaa3c4f4e4" providerId="Windows Live" clId="Web-{FF9BD146-FEE4-4E2D-87F5-F27606A266C2}" dt="2021-12-05T11:17:42.563" v="69" actId="20577"/>
          <ac:spMkLst>
            <pc:docMk/>
            <pc:sldMk cId="3773459107" sldId="257"/>
            <ac:spMk id="7" creationId="{31AB8EF2-9AC4-4AFC-98F6-DC75B80EA101}"/>
          </ac:spMkLst>
        </pc:spChg>
        <pc:picChg chg="mod">
          <ac:chgData name="Harisha Chigurupati" userId="9f51a3eaa3c4f4e4" providerId="Windows Live" clId="Web-{FF9BD146-FEE4-4E2D-87F5-F27606A266C2}" dt="2021-12-05T11:14:59.126" v="24" actId="1076"/>
          <ac:picMkLst>
            <pc:docMk/>
            <pc:sldMk cId="3773459107" sldId="257"/>
            <ac:picMk id="4" creationId="{80C4F499-5AAC-4E85-AC65-D8959A960321}"/>
          </ac:picMkLst>
        </pc:picChg>
      </pc:sldChg>
      <pc:sldChg chg="addSp delSp modSp new addAnim modAnim">
        <pc:chgData name="Harisha Chigurupati" userId="9f51a3eaa3c4f4e4" providerId="Windows Live" clId="Web-{FF9BD146-FEE4-4E2D-87F5-F27606A266C2}" dt="2021-12-05T11:30:52.603" v="133" actId="20577"/>
        <pc:sldMkLst>
          <pc:docMk/>
          <pc:sldMk cId="146200426" sldId="258"/>
        </pc:sldMkLst>
        <pc:spChg chg="del">
          <ac:chgData name="Harisha Chigurupati" userId="9f51a3eaa3c4f4e4" providerId="Windows Live" clId="Web-{FF9BD146-FEE4-4E2D-87F5-F27606A266C2}" dt="2021-12-05T11:22:16.545" v="87"/>
          <ac:spMkLst>
            <pc:docMk/>
            <pc:sldMk cId="146200426" sldId="258"/>
            <ac:spMk id="2" creationId="{077E10E1-ACE2-457B-8405-B901A210D0C2}"/>
          </ac:spMkLst>
        </pc:spChg>
        <pc:spChg chg="mod">
          <ac:chgData name="Harisha Chigurupati" userId="9f51a3eaa3c4f4e4" providerId="Windows Live" clId="Web-{FF9BD146-FEE4-4E2D-87F5-F27606A266C2}" dt="2021-12-05T11:30:52.603" v="133" actId="20577"/>
          <ac:spMkLst>
            <pc:docMk/>
            <pc:sldMk cId="146200426" sldId="258"/>
            <ac:spMk id="3" creationId="{12D51FA5-F30F-4B64-A8BD-018E9603B4F9}"/>
          </ac:spMkLst>
        </pc:spChg>
        <pc:cxnChg chg="add mod">
          <ac:chgData name="Harisha Chigurupati" userId="9f51a3eaa3c4f4e4" providerId="Windows Live" clId="Web-{FF9BD146-FEE4-4E2D-87F5-F27606A266C2}" dt="2021-12-05T11:25:15.575" v="118" actId="14100"/>
          <ac:cxnSpMkLst>
            <pc:docMk/>
            <pc:sldMk cId="146200426" sldId="258"/>
            <ac:cxnSpMk id="4" creationId="{32EBF13F-A9E1-4062-9BBE-D49A2F04F0FF}"/>
          </ac:cxnSpMkLst>
        </pc:cxnChg>
      </pc:sldChg>
      <pc:sldChg chg="addSp delSp modSp new addAnim delAnim modAnim">
        <pc:chgData name="Harisha Chigurupati" userId="9f51a3eaa3c4f4e4" providerId="Windows Live" clId="Web-{FF9BD146-FEE4-4E2D-87F5-F27606A266C2}" dt="2021-12-05T11:42:11.957" v="289" actId="20577"/>
        <pc:sldMkLst>
          <pc:docMk/>
          <pc:sldMk cId="2949844455" sldId="259"/>
        </pc:sldMkLst>
        <pc:spChg chg="del">
          <ac:chgData name="Harisha Chigurupati" userId="9f51a3eaa3c4f4e4" providerId="Windows Live" clId="Web-{FF9BD146-FEE4-4E2D-87F5-F27606A266C2}" dt="2021-12-05T11:34:00.711" v="135"/>
          <ac:spMkLst>
            <pc:docMk/>
            <pc:sldMk cId="2949844455" sldId="259"/>
            <ac:spMk id="2" creationId="{8B2FF4A3-A685-4E5D-8026-CEFA0CDE9895}"/>
          </ac:spMkLst>
        </pc:spChg>
        <pc:spChg chg="mod">
          <ac:chgData name="Harisha Chigurupati" userId="9f51a3eaa3c4f4e4" providerId="Windows Live" clId="Web-{FF9BD146-FEE4-4E2D-87F5-F27606A266C2}" dt="2021-12-05T11:42:11.957" v="289" actId="20577"/>
          <ac:spMkLst>
            <pc:docMk/>
            <pc:sldMk cId="2949844455" sldId="259"/>
            <ac:spMk id="3" creationId="{34B45EDB-3B0E-4906-824A-4594126BFB62}"/>
          </ac:spMkLst>
        </pc:spChg>
        <pc:picChg chg="add mod">
          <ac:chgData name="Harisha Chigurupati" userId="9f51a3eaa3c4f4e4" providerId="Windows Live" clId="Web-{FF9BD146-FEE4-4E2D-87F5-F27606A266C2}" dt="2021-12-05T11:37:21.428" v="264" actId="14100"/>
          <ac:picMkLst>
            <pc:docMk/>
            <pc:sldMk cId="2949844455" sldId="259"/>
            <ac:picMk id="4" creationId="{F24D47F4-D252-4CBB-AA4A-B0B245B66C8A}"/>
          </ac:picMkLst>
        </pc:picChg>
        <pc:picChg chg="add del mod">
          <ac:chgData name="Harisha Chigurupati" userId="9f51a3eaa3c4f4e4" providerId="Windows Live" clId="Web-{FF9BD146-FEE4-4E2D-87F5-F27606A266C2}" dt="2021-12-05T11:41:55.426" v="285"/>
          <ac:picMkLst>
            <pc:docMk/>
            <pc:sldMk cId="2949844455" sldId="259"/>
            <ac:picMk id="5" creationId="{A8B0BEEB-D310-4F51-B13E-A76AEFE9C750}"/>
          </ac:picMkLst>
        </pc:picChg>
      </pc:sldChg>
      <pc:sldChg chg="addSp delSp modSp new addAnim modAnim">
        <pc:chgData name="Harisha Chigurupati" userId="9f51a3eaa3c4f4e4" providerId="Windows Live" clId="Web-{FF9BD146-FEE4-4E2D-87F5-F27606A266C2}" dt="2021-12-05T12:15:39.623" v="370" actId="20577"/>
        <pc:sldMkLst>
          <pc:docMk/>
          <pc:sldMk cId="1643536722" sldId="260"/>
        </pc:sldMkLst>
        <pc:spChg chg="mod">
          <ac:chgData name="Harisha Chigurupati" userId="9f51a3eaa3c4f4e4" providerId="Windows Live" clId="Web-{FF9BD146-FEE4-4E2D-87F5-F27606A266C2}" dt="2021-12-05T12:13:09.264" v="351" actId="20577"/>
          <ac:spMkLst>
            <pc:docMk/>
            <pc:sldMk cId="1643536722" sldId="260"/>
            <ac:spMk id="2" creationId="{90B726A6-4415-4552-898B-22AC027AB424}"/>
          </ac:spMkLst>
        </pc:spChg>
        <pc:spChg chg="add mod">
          <ac:chgData name="Harisha Chigurupati" userId="9f51a3eaa3c4f4e4" providerId="Windows Live" clId="Web-{FF9BD146-FEE4-4E2D-87F5-F27606A266C2}" dt="2021-12-05T12:15:39.623" v="370" actId="20577"/>
          <ac:spMkLst>
            <pc:docMk/>
            <pc:sldMk cId="1643536722" sldId="260"/>
            <ac:spMk id="3" creationId="{3773B3CC-5CE1-4F5F-91FA-B99D17E8451C}"/>
          </ac:spMkLst>
        </pc:spChg>
        <pc:spChg chg="del">
          <ac:chgData name="Harisha Chigurupati" userId="9f51a3eaa3c4f4e4" providerId="Windows Live" clId="Web-{FF9BD146-FEE4-4E2D-87F5-F27606A266C2}" dt="2021-12-05T11:42:01.238" v="287"/>
          <ac:spMkLst>
            <pc:docMk/>
            <pc:sldMk cId="1643536722" sldId="260"/>
            <ac:spMk id="3" creationId="{F34404EB-4480-475D-9444-21BADF13BF86}"/>
          </ac:spMkLst>
        </pc:spChg>
        <pc:picChg chg="add mod ord">
          <ac:chgData name="Harisha Chigurupati" userId="9f51a3eaa3c4f4e4" providerId="Windows Live" clId="Web-{FF9BD146-FEE4-4E2D-87F5-F27606A266C2}" dt="2021-12-05T12:07:47.687" v="312" actId="1076"/>
          <ac:picMkLst>
            <pc:docMk/>
            <pc:sldMk cId="1643536722" sldId="260"/>
            <ac:picMk id="4" creationId="{D10BA933-BB9D-4B92-B812-7418F1826F47}"/>
          </ac:picMkLst>
        </pc:picChg>
      </pc:sldChg>
      <pc:sldChg chg="modSp new mod modClrScheme addAnim delAnim modAnim chgLayout">
        <pc:chgData name="Harisha Chigurupati" userId="9f51a3eaa3c4f4e4" providerId="Windows Live" clId="Web-{FF9BD146-FEE4-4E2D-87F5-F27606A266C2}" dt="2021-12-05T12:23:18.980" v="401"/>
        <pc:sldMkLst>
          <pc:docMk/>
          <pc:sldMk cId="3021617445" sldId="261"/>
        </pc:sldMkLst>
        <pc:spChg chg="mod ord">
          <ac:chgData name="Harisha Chigurupati" userId="9f51a3eaa3c4f4e4" providerId="Windows Live" clId="Web-{FF9BD146-FEE4-4E2D-87F5-F27606A266C2}" dt="2021-12-05T12:23:18.980" v="401"/>
          <ac:spMkLst>
            <pc:docMk/>
            <pc:sldMk cId="3021617445" sldId="261"/>
            <ac:spMk id="2" creationId="{6E62DC54-ACAD-4FC0-8463-61E38482F994}"/>
          </ac:spMkLst>
        </pc:spChg>
        <pc:spChg chg="mod ord">
          <ac:chgData name="Harisha Chigurupati" userId="9f51a3eaa3c4f4e4" providerId="Windows Live" clId="Web-{FF9BD146-FEE4-4E2D-87F5-F27606A266C2}" dt="2021-12-05T12:23:18.980" v="401"/>
          <ac:spMkLst>
            <pc:docMk/>
            <pc:sldMk cId="3021617445" sldId="261"/>
            <ac:spMk id="3" creationId="{3AEBCF22-F4D0-4E02-B3CA-50A011FF9A18}"/>
          </ac:spMkLst>
        </pc:spChg>
      </pc:sldChg>
      <pc:sldChg chg="addSp delSp modSp new addAnim modAnim">
        <pc:chgData name="Harisha Chigurupati" userId="9f51a3eaa3c4f4e4" providerId="Windows Live" clId="Web-{FF9BD146-FEE4-4E2D-87F5-F27606A266C2}" dt="2021-12-05T12:28:58.916" v="479"/>
        <pc:sldMkLst>
          <pc:docMk/>
          <pc:sldMk cId="2542359474" sldId="262"/>
        </pc:sldMkLst>
        <pc:spChg chg="del">
          <ac:chgData name="Harisha Chigurupati" userId="9f51a3eaa3c4f4e4" providerId="Windows Live" clId="Web-{FF9BD146-FEE4-4E2D-87F5-F27606A266C2}" dt="2021-12-05T12:23:35.808" v="403"/>
          <ac:spMkLst>
            <pc:docMk/>
            <pc:sldMk cId="2542359474" sldId="262"/>
            <ac:spMk id="2" creationId="{5B2DA6AD-18C8-40B7-96D4-98E6C71BCBE6}"/>
          </ac:spMkLst>
        </pc:spChg>
        <pc:spChg chg="del">
          <ac:chgData name="Harisha Chigurupati" userId="9f51a3eaa3c4f4e4" providerId="Windows Live" clId="Web-{FF9BD146-FEE4-4E2D-87F5-F27606A266C2}" dt="2021-12-05T12:23:50.776" v="404"/>
          <ac:spMkLst>
            <pc:docMk/>
            <pc:sldMk cId="2542359474" sldId="262"/>
            <ac:spMk id="3" creationId="{572E484A-73A5-4A74-84E8-52AF05DA3A6E}"/>
          </ac:spMkLst>
        </pc:spChg>
        <pc:spChg chg="add mod">
          <ac:chgData name="Harisha Chigurupati" userId="9f51a3eaa3c4f4e4" providerId="Windows Live" clId="Web-{FF9BD146-FEE4-4E2D-87F5-F27606A266C2}" dt="2021-12-05T12:28:31.744" v="474" actId="20577"/>
          <ac:spMkLst>
            <pc:docMk/>
            <pc:sldMk cId="2542359474" sldId="262"/>
            <ac:spMk id="5" creationId="{2D37B9EB-047E-4844-A036-FC70241B20C2}"/>
          </ac:spMkLst>
        </pc:spChg>
        <pc:picChg chg="add mod ord">
          <ac:chgData name="Harisha Chigurupati" userId="9f51a3eaa3c4f4e4" providerId="Windows Live" clId="Web-{FF9BD146-FEE4-4E2D-87F5-F27606A266C2}" dt="2021-12-05T12:23:53.745" v="405" actId="1076"/>
          <ac:picMkLst>
            <pc:docMk/>
            <pc:sldMk cId="2542359474" sldId="262"/>
            <ac:picMk id="4" creationId="{07D11949-94BA-47E7-88F6-5628062A5189}"/>
          </ac:picMkLst>
        </pc:picChg>
      </pc:sldChg>
      <pc:sldChg chg="addSp delSp modSp new addAnim modAnim">
        <pc:chgData name="Harisha Chigurupati" userId="9f51a3eaa3c4f4e4" providerId="Windows Live" clId="Web-{FF9BD146-FEE4-4E2D-87F5-F27606A266C2}" dt="2021-12-05T13:10:04.321" v="642" actId="20577"/>
        <pc:sldMkLst>
          <pc:docMk/>
          <pc:sldMk cId="3745658189" sldId="263"/>
        </pc:sldMkLst>
        <pc:spChg chg="del">
          <ac:chgData name="Harisha Chigurupati" userId="9f51a3eaa3c4f4e4" providerId="Windows Live" clId="Web-{FF9BD146-FEE4-4E2D-87F5-F27606A266C2}" dt="2021-12-05T12:51:32.986" v="553"/>
          <ac:spMkLst>
            <pc:docMk/>
            <pc:sldMk cId="3745658189" sldId="263"/>
            <ac:spMk id="2" creationId="{657F90DB-5C43-4EF1-8D41-87CC07BF17EC}"/>
          </ac:spMkLst>
        </pc:spChg>
        <pc:spChg chg="mod">
          <ac:chgData name="Harisha Chigurupati" userId="9f51a3eaa3c4f4e4" providerId="Windows Live" clId="Web-{FF9BD146-FEE4-4E2D-87F5-F27606A266C2}" dt="2021-12-05T13:10:04.321" v="642" actId="20577"/>
          <ac:spMkLst>
            <pc:docMk/>
            <pc:sldMk cId="3745658189" sldId="263"/>
            <ac:spMk id="3" creationId="{EB98D315-7A85-4657-B0EE-C462FB8D9267}"/>
          </ac:spMkLst>
        </pc:spChg>
        <pc:spChg chg="add del">
          <ac:chgData name="Harisha Chigurupati" userId="9f51a3eaa3c4f4e4" providerId="Windows Live" clId="Web-{FF9BD146-FEE4-4E2D-87F5-F27606A266C2}" dt="2021-12-05T13:03:15.887" v="620"/>
          <ac:spMkLst>
            <pc:docMk/>
            <pc:sldMk cId="3745658189" sldId="263"/>
            <ac:spMk id="5" creationId="{A457DCB6-DBAF-499C-9B6C-2B993ADA7484}"/>
          </ac:spMkLst>
        </pc:spChg>
        <pc:picChg chg="add mod">
          <ac:chgData name="Harisha Chigurupati" userId="9f51a3eaa3c4f4e4" providerId="Windows Live" clId="Web-{FF9BD146-FEE4-4E2D-87F5-F27606A266C2}" dt="2021-12-05T13:08:07.713" v="624" actId="1076"/>
          <ac:picMkLst>
            <pc:docMk/>
            <pc:sldMk cId="3745658189" sldId="263"/>
            <ac:picMk id="4" creationId="{55D0B416-21F0-4B02-A860-BC46447702F7}"/>
          </ac:picMkLst>
        </pc:picChg>
      </pc:sldChg>
      <pc:sldChg chg="addSp delSp modSp new addAnim modAnim">
        <pc:chgData name="Harisha Chigurupati" userId="9f51a3eaa3c4f4e4" providerId="Windows Live" clId="Web-{FF9BD146-FEE4-4E2D-87F5-F27606A266C2}" dt="2021-12-05T16:24:08.593" v="644" actId="1076"/>
        <pc:sldMkLst>
          <pc:docMk/>
          <pc:sldMk cId="1521123416" sldId="264"/>
        </pc:sldMkLst>
        <pc:spChg chg="del">
          <ac:chgData name="Harisha Chigurupati" userId="9f51a3eaa3c4f4e4" providerId="Windows Live" clId="Web-{FF9BD146-FEE4-4E2D-87F5-F27606A266C2}" dt="2021-12-05T13:08:19.931" v="628"/>
          <ac:spMkLst>
            <pc:docMk/>
            <pc:sldMk cId="1521123416" sldId="264"/>
            <ac:spMk id="2" creationId="{E3973BE9-77F0-4298-84E6-630F9B9AC08A}"/>
          </ac:spMkLst>
        </pc:spChg>
        <pc:spChg chg="mod">
          <ac:chgData name="Harisha Chigurupati" userId="9f51a3eaa3c4f4e4" providerId="Windows Live" clId="Web-{FF9BD146-FEE4-4E2D-87F5-F27606A266C2}" dt="2021-12-05T13:08:36.025" v="629" actId="14100"/>
          <ac:spMkLst>
            <pc:docMk/>
            <pc:sldMk cId="1521123416" sldId="264"/>
            <ac:spMk id="3" creationId="{A9D4E03A-9981-4669-A4AB-5B5FF41F80F5}"/>
          </ac:spMkLst>
        </pc:spChg>
        <pc:picChg chg="add mod">
          <ac:chgData name="Harisha Chigurupati" userId="9f51a3eaa3c4f4e4" providerId="Windows Live" clId="Web-{FF9BD146-FEE4-4E2D-87F5-F27606A266C2}" dt="2021-12-05T16:24:08.593" v="644" actId="1076"/>
          <ac:picMkLst>
            <pc:docMk/>
            <pc:sldMk cId="1521123416" sldId="264"/>
            <ac:picMk id="4" creationId="{73F11F94-13F6-44AC-AF22-5886ACBB8E70}"/>
          </ac:picMkLst>
        </pc:picChg>
      </pc:sldChg>
      <pc:sldChg chg="delSp modSp new addAnim modAnim">
        <pc:chgData name="Harisha Chigurupati" userId="9f51a3eaa3c4f4e4" providerId="Windows Live" clId="Web-{FF9BD146-FEE4-4E2D-87F5-F27606A266C2}" dt="2021-12-05T16:53:26.915" v="675"/>
        <pc:sldMkLst>
          <pc:docMk/>
          <pc:sldMk cId="3261879597" sldId="265"/>
        </pc:sldMkLst>
        <pc:spChg chg="del">
          <ac:chgData name="Harisha Chigurupati" userId="9f51a3eaa3c4f4e4" providerId="Windows Live" clId="Web-{FF9BD146-FEE4-4E2D-87F5-F27606A266C2}" dt="2021-12-05T16:47:40.550" v="645"/>
          <ac:spMkLst>
            <pc:docMk/>
            <pc:sldMk cId="3261879597" sldId="265"/>
            <ac:spMk id="2" creationId="{99309510-B1BB-4450-A886-9A98F6725388}"/>
          </ac:spMkLst>
        </pc:spChg>
        <pc:spChg chg="mod">
          <ac:chgData name="Harisha Chigurupati" userId="9f51a3eaa3c4f4e4" providerId="Windows Live" clId="Web-{FF9BD146-FEE4-4E2D-87F5-F27606A266C2}" dt="2021-12-05T16:53:12.696" v="672" actId="20577"/>
          <ac:spMkLst>
            <pc:docMk/>
            <pc:sldMk cId="3261879597" sldId="265"/>
            <ac:spMk id="3" creationId="{424A6672-2B9E-41CE-976D-74A8A1F99B3E}"/>
          </ac:spMkLst>
        </pc:spChg>
      </pc:sldChg>
      <pc:sldChg chg="addSp delSp modSp new addAnim modAnim">
        <pc:chgData name="Harisha Chigurupati" userId="9f51a3eaa3c4f4e4" providerId="Windows Live" clId="Web-{FF9BD146-FEE4-4E2D-87F5-F27606A266C2}" dt="2021-12-05T17:08:11.791" v="766"/>
        <pc:sldMkLst>
          <pc:docMk/>
          <pc:sldMk cId="2924043272" sldId="266"/>
        </pc:sldMkLst>
        <pc:spChg chg="del mod">
          <ac:chgData name="Harisha Chigurupati" userId="9f51a3eaa3c4f4e4" providerId="Windows Live" clId="Web-{FF9BD146-FEE4-4E2D-87F5-F27606A266C2}" dt="2021-12-05T16:57:22.638" v="687"/>
          <ac:spMkLst>
            <pc:docMk/>
            <pc:sldMk cId="2924043272" sldId="266"/>
            <ac:spMk id="2" creationId="{169EFDB5-A863-4D9E-B38E-533FB15A528A}"/>
          </ac:spMkLst>
        </pc:spChg>
        <pc:spChg chg="mod">
          <ac:chgData name="Harisha Chigurupati" userId="9f51a3eaa3c4f4e4" providerId="Windows Live" clId="Web-{FF9BD146-FEE4-4E2D-87F5-F27606A266C2}" dt="2021-12-05T17:04:39.881" v="730" actId="20577"/>
          <ac:spMkLst>
            <pc:docMk/>
            <pc:sldMk cId="2924043272" sldId="266"/>
            <ac:spMk id="3" creationId="{2D5124C9-ECB9-413A-8EAA-6DDC4A5AA7A4}"/>
          </ac:spMkLst>
        </pc:spChg>
        <pc:spChg chg="add del mod">
          <ac:chgData name="Harisha Chigurupati" userId="9f51a3eaa3c4f4e4" providerId="Windows Live" clId="Web-{FF9BD146-FEE4-4E2D-87F5-F27606A266C2}" dt="2021-12-05T16:57:27.123" v="688"/>
          <ac:spMkLst>
            <pc:docMk/>
            <pc:sldMk cId="2924043272" sldId="266"/>
            <ac:spMk id="5" creationId="{29097B74-4F70-47B2-AE26-EB726ADFB558}"/>
          </ac:spMkLst>
        </pc:spChg>
        <pc:spChg chg="add mod">
          <ac:chgData name="Harisha Chigurupati" userId="9f51a3eaa3c4f4e4" providerId="Windows Live" clId="Web-{FF9BD146-FEE4-4E2D-87F5-F27606A266C2}" dt="2021-12-05T17:06:32.945" v="743" actId="1076"/>
          <ac:spMkLst>
            <pc:docMk/>
            <pc:sldMk cId="2924043272" sldId="266"/>
            <ac:spMk id="7" creationId="{F4D5E585-3E68-4DC9-B92F-54797997C24B}"/>
          </ac:spMkLst>
        </pc:spChg>
        <pc:spChg chg="add mod">
          <ac:chgData name="Harisha Chigurupati" userId="9f51a3eaa3c4f4e4" providerId="Windows Live" clId="Web-{FF9BD146-FEE4-4E2D-87F5-F27606A266C2}" dt="2021-12-05T17:06:42.789" v="745" actId="1076"/>
          <ac:spMkLst>
            <pc:docMk/>
            <pc:sldMk cId="2924043272" sldId="266"/>
            <ac:spMk id="8" creationId="{CA3DBAA1-CB95-4593-9B35-0B956F6A1ABD}"/>
          </ac:spMkLst>
        </pc:spChg>
        <pc:spChg chg="add mod">
          <ac:chgData name="Harisha Chigurupati" userId="9f51a3eaa3c4f4e4" providerId="Windows Live" clId="Web-{FF9BD146-FEE4-4E2D-87F5-F27606A266C2}" dt="2021-12-05T17:07:09.212" v="751" actId="20577"/>
          <ac:spMkLst>
            <pc:docMk/>
            <pc:sldMk cId="2924043272" sldId="266"/>
            <ac:spMk id="9" creationId="{9C09DAC4-383B-4AF1-99A1-04E85C178E68}"/>
          </ac:spMkLst>
        </pc:spChg>
        <pc:spChg chg="add del">
          <ac:chgData name="Harisha Chigurupati" userId="9f51a3eaa3c4f4e4" providerId="Windows Live" clId="Web-{FF9BD146-FEE4-4E2D-87F5-F27606A266C2}" dt="2021-12-05T17:07:11.008" v="753"/>
          <ac:spMkLst>
            <pc:docMk/>
            <pc:sldMk cId="2924043272" sldId="266"/>
            <ac:spMk id="10" creationId="{1719D367-7D4E-4806-B0DD-9BF0BBF6394C}"/>
          </ac:spMkLst>
        </pc:spChg>
        <pc:spChg chg="add mod">
          <ac:chgData name="Harisha Chigurupati" userId="9f51a3eaa3c4f4e4" providerId="Windows Live" clId="Web-{FF9BD146-FEE4-4E2D-87F5-F27606A266C2}" dt="2021-12-05T17:07:37.540" v="758" actId="20577"/>
          <ac:spMkLst>
            <pc:docMk/>
            <pc:sldMk cId="2924043272" sldId="266"/>
            <ac:spMk id="11" creationId="{9DDDAD56-DF8E-419D-BF38-131340331BF9}"/>
          </ac:spMkLst>
        </pc:spChg>
        <pc:picChg chg="add mod">
          <ac:chgData name="Harisha Chigurupati" userId="9f51a3eaa3c4f4e4" providerId="Windows Live" clId="Web-{FF9BD146-FEE4-4E2D-87F5-F27606A266C2}" dt="2021-12-05T17:04:49.318" v="733" actId="14100"/>
          <ac:picMkLst>
            <pc:docMk/>
            <pc:sldMk cId="2924043272" sldId="266"/>
            <ac:picMk id="6" creationId="{F104AC2A-67D8-4C4C-8B54-0666F96E4898}"/>
          </ac:picMkLst>
        </pc:picChg>
      </pc:sldChg>
      <pc:sldChg chg="modSp new addAnim modAnim">
        <pc:chgData name="Harisha Chigurupati" userId="9f51a3eaa3c4f4e4" providerId="Windows Live" clId="Web-{FF9BD146-FEE4-4E2D-87F5-F27606A266C2}" dt="2021-12-05T17:23:42.339" v="818"/>
        <pc:sldMkLst>
          <pc:docMk/>
          <pc:sldMk cId="1945524480" sldId="267"/>
        </pc:sldMkLst>
        <pc:spChg chg="mod">
          <ac:chgData name="Harisha Chigurupati" userId="9f51a3eaa3c4f4e4" providerId="Windows Live" clId="Web-{FF9BD146-FEE4-4E2D-87F5-F27606A266C2}" dt="2021-12-05T17:13:23.968" v="773" actId="1076"/>
          <ac:spMkLst>
            <pc:docMk/>
            <pc:sldMk cId="1945524480" sldId="267"/>
            <ac:spMk id="2" creationId="{0806CF21-AE29-48FE-B73D-18DB8DC60C13}"/>
          </ac:spMkLst>
        </pc:spChg>
        <pc:spChg chg="mod">
          <ac:chgData name="Harisha Chigurupati" userId="9f51a3eaa3c4f4e4" providerId="Windows Live" clId="Web-{FF9BD146-FEE4-4E2D-87F5-F27606A266C2}" dt="2021-12-05T17:23:04.666" v="813" actId="20577"/>
          <ac:spMkLst>
            <pc:docMk/>
            <pc:sldMk cId="1945524480" sldId="267"/>
            <ac:spMk id="3" creationId="{24C2DEDF-61FF-403F-B4F0-9FA949CD4024}"/>
          </ac:spMkLst>
        </pc:spChg>
      </pc:sldChg>
      <pc:sldChg chg="addSp delSp modSp new mod setBg addAnim modAnim">
        <pc:chgData name="Harisha Chigurupati" userId="9f51a3eaa3c4f4e4" providerId="Windows Live" clId="Web-{FF9BD146-FEE4-4E2D-87F5-F27606A266C2}" dt="2021-12-05T17:34:03.772" v="900"/>
        <pc:sldMkLst>
          <pc:docMk/>
          <pc:sldMk cId="1098233201" sldId="268"/>
        </pc:sldMkLst>
        <pc:spChg chg="del">
          <ac:chgData name="Harisha Chigurupati" userId="9f51a3eaa3c4f4e4" providerId="Windows Live" clId="Web-{FF9BD146-FEE4-4E2D-87F5-F27606A266C2}" dt="2021-12-05T17:28:47.845" v="821"/>
          <ac:spMkLst>
            <pc:docMk/>
            <pc:sldMk cId="1098233201" sldId="268"/>
            <ac:spMk id="2" creationId="{8C818B6E-DB1A-4745-9D79-9935CF692D41}"/>
          </ac:spMkLst>
        </pc:spChg>
        <pc:spChg chg="mod">
          <ac:chgData name="Harisha Chigurupati" userId="9f51a3eaa3c4f4e4" providerId="Windows Live" clId="Web-{FF9BD146-FEE4-4E2D-87F5-F27606A266C2}" dt="2021-12-05T17:32:26.255" v="883" actId="20577"/>
          <ac:spMkLst>
            <pc:docMk/>
            <pc:sldMk cId="1098233201" sldId="268"/>
            <ac:spMk id="3" creationId="{9BC3E1E5-6FC5-4178-8EC6-9CA382EB9198}"/>
          </ac:spMkLst>
        </pc:spChg>
        <pc:spChg chg="add del">
          <ac:chgData name="Harisha Chigurupati" userId="9f51a3eaa3c4f4e4" providerId="Windows Live" clId="Web-{FF9BD146-FEE4-4E2D-87F5-F27606A266C2}" dt="2021-12-05T17:30:01.049" v="835"/>
          <ac:spMkLst>
            <pc:docMk/>
            <pc:sldMk cId="1098233201" sldId="268"/>
            <ac:spMk id="8" creationId="{2B566528-1B12-4246-9431-5C2D7D081168}"/>
          </ac:spMkLst>
        </pc:spChg>
        <pc:spChg chg="add del">
          <ac:chgData name="Harisha Chigurupati" userId="9f51a3eaa3c4f4e4" providerId="Windows Live" clId="Web-{FF9BD146-FEE4-4E2D-87F5-F27606A266C2}" dt="2021-12-05T17:30:01.049" v="835"/>
          <ac:spMkLst>
            <pc:docMk/>
            <pc:sldMk cId="1098233201" sldId="268"/>
            <ac:spMk id="10" creationId="{2E80C965-DB6D-4F81-9E9E-B027384D0BD6}"/>
          </ac:spMkLst>
        </pc:spChg>
        <pc:spChg chg="add del">
          <ac:chgData name="Harisha Chigurupati" userId="9f51a3eaa3c4f4e4" providerId="Windows Live" clId="Web-{FF9BD146-FEE4-4E2D-87F5-F27606A266C2}" dt="2021-12-05T17:30:01.049" v="835"/>
          <ac:spMkLst>
            <pc:docMk/>
            <pc:sldMk cId="1098233201" sldId="268"/>
            <ac:spMk id="12" creationId="{A580F890-B085-4E95-96AA-55AEBEC5CE6E}"/>
          </ac:spMkLst>
        </pc:spChg>
        <pc:spChg chg="add del">
          <ac:chgData name="Harisha Chigurupati" userId="9f51a3eaa3c4f4e4" providerId="Windows Live" clId="Web-{FF9BD146-FEE4-4E2D-87F5-F27606A266C2}" dt="2021-12-05T17:30:01.049" v="835"/>
          <ac:spMkLst>
            <pc:docMk/>
            <pc:sldMk cId="1098233201" sldId="268"/>
            <ac:spMk id="14" creationId="{D3F51FEB-38FB-4F6C-9F7B-2F2AFAB65463}"/>
          </ac:spMkLst>
        </pc:spChg>
        <pc:spChg chg="add del">
          <ac:chgData name="Harisha Chigurupati" userId="9f51a3eaa3c4f4e4" providerId="Windows Live" clId="Web-{FF9BD146-FEE4-4E2D-87F5-F27606A266C2}" dt="2021-12-05T17:30:01.049" v="835"/>
          <ac:spMkLst>
            <pc:docMk/>
            <pc:sldMk cId="1098233201" sldId="268"/>
            <ac:spMk id="16" creationId="{1E547BA6-BAE0-43BB-A7CA-60F69CE252F0}"/>
          </ac:spMkLst>
        </pc:spChg>
        <pc:picChg chg="add mod">
          <ac:chgData name="Harisha Chigurupati" userId="9f51a3eaa3c4f4e4" providerId="Windows Live" clId="Web-{FF9BD146-FEE4-4E2D-87F5-F27606A266C2}" dt="2021-12-05T17:33:15.771" v="895" actId="1076"/>
          <ac:picMkLst>
            <pc:docMk/>
            <pc:sldMk cId="1098233201" sldId="268"/>
            <ac:picMk id="4" creationId="{E2DD7819-DA3C-48F7-A54D-509EFD70FFCB}"/>
          </ac:picMkLst>
        </pc:picChg>
      </pc:sldChg>
      <pc:sldChg chg="addSp modSp new addAnim modAnim">
        <pc:chgData name="Harisha Chigurupati" userId="9f51a3eaa3c4f4e4" providerId="Windows Live" clId="Web-{FF9BD146-FEE4-4E2D-87F5-F27606A266C2}" dt="2021-12-05T17:52:39.339" v="946"/>
        <pc:sldMkLst>
          <pc:docMk/>
          <pc:sldMk cId="3890478036" sldId="269"/>
        </pc:sldMkLst>
        <pc:spChg chg="mod">
          <ac:chgData name="Harisha Chigurupati" userId="9f51a3eaa3c4f4e4" providerId="Windows Live" clId="Web-{FF9BD146-FEE4-4E2D-87F5-F27606A266C2}" dt="2021-12-05T17:49:54.789" v="916" actId="20577"/>
          <ac:spMkLst>
            <pc:docMk/>
            <pc:sldMk cId="3890478036" sldId="269"/>
            <ac:spMk id="2" creationId="{A3710C47-023E-44B7-8DE9-61C53DA951BD}"/>
          </ac:spMkLst>
        </pc:spChg>
        <pc:spChg chg="mod">
          <ac:chgData name="Harisha Chigurupati" userId="9f51a3eaa3c4f4e4" providerId="Windows Live" clId="Web-{FF9BD146-FEE4-4E2D-87F5-F27606A266C2}" dt="2021-12-05T17:51:48.073" v="936" actId="20577"/>
          <ac:spMkLst>
            <pc:docMk/>
            <pc:sldMk cId="3890478036" sldId="269"/>
            <ac:spMk id="3" creationId="{C9E12970-E0F9-4E8C-871F-E7BE5AD42DF5}"/>
          </ac:spMkLst>
        </pc:spChg>
        <pc:picChg chg="add mod">
          <ac:chgData name="Harisha Chigurupati" userId="9f51a3eaa3c4f4e4" providerId="Windows Live" clId="Web-{FF9BD146-FEE4-4E2D-87F5-F27606A266C2}" dt="2021-12-05T17:52:06.823" v="939" actId="14100"/>
          <ac:picMkLst>
            <pc:docMk/>
            <pc:sldMk cId="3890478036" sldId="269"/>
            <ac:picMk id="4" creationId="{61E70055-1378-47CB-B8B7-DCA0CC20352E}"/>
          </ac:picMkLst>
        </pc:picChg>
      </pc:sldChg>
      <pc:sldChg chg="delSp modSp new addAnim modAnim">
        <pc:chgData name="Harisha Chigurupati" userId="9f51a3eaa3c4f4e4" providerId="Windows Live" clId="Web-{FF9BD146-FEE4-4E2D-87F5-F27606A266C2}" dt="2021-12-05T18:54:36.982" v="1184" actId="20577"/>
        <pc:sldMkLst>
          <pc:docMk/>
          <pc:sldMk cId="2700726807" sldId="270"/>
        </pc:sldMkLst>
        <pc:spChg chg="del">
          <ac:chgData name="Harisha Chigurupati" userId="9f51a3eaa3c4f4e4" providerId="Windows Live" clId="Web-{FF9BD146-FEE4-4E2D-87F5-F27606A266C2}" dt="2021-12-05T18:22:58.817" v="948"/>
          <ac:spMkLst>
            <pc:docMk/>
            <pc:sldMk cId="2700726807" sldId="270"/>
            <ac:spMk id="2" creationId="{9FF73112-C92C-443B-B3AB-EB07047BFFA2}"/>
          </ac:spMkLst>
        </pc:spChg>
        <pc:spChg chg="mod">
          <ac:chgData name="Harisha Chigurupati" userId="9f51a3eaa3c4f4e4" providerId="Windows Live" clId="Web-{FF9BD146-FEE4-4E2D-87F5-F27606A266C2}" dt="2021-12-05T18:54:36.982" v="1184" actId="20577"/>
          <ac:spMkLst>
            <pc:docMk/>
            <pc:sldMk cId="2700726807" sldId="270"/>
            <ac:spMk id="3" creationId="{ADE6867E-B018-4E1F-A2E7-9CDBAE0E5CC8}"/>
          </ac:spMkLst>
        </pc:spChg>
      </pc:sldChg>
      <pc:sldChg chg="addSp delSp modSp new addAnim modAnim">
        <pc:chgData name="Harisha Chigurupati" userId="9f51a3eaa3c4f4e4" providerId="Windows Live" clId="Web-{FF9BD146-FEE4-4E2D-87F5-F27606A266C2}" dt="2021-12-05T18:55:46.341" v="1214" actId="20577"/>
        <pc:sldMkLst>
          <pc:docMk/>
          <pc:sldMk cId="3817448914" sldId="271"/>
        </pc:sldMkLst>
        <pc:spChg chg="del">
          <ac:chgData name="Harisha Chigurupati" userId="9f51a3eaa3c4f4e4" providerId="Windows Live" clId="Web-{FF9BD146-FEE4-4E2D-87F5-F27606A266C2}" dt="2021-12-05T18:49:44.246" v="1061"/>
          <ac:spMkLst>
            <pc:docMk/>
            <pc:sldMk cId="3817448914" sldId="271"/>
            <ac:spMk id="2" creationId="{240D32C3-B01E-4CC4-9ACF-612E804756FB}"/>
          </ac:spMkLst>
        </pc:spChg>
        <pc:spChg chg="mod">
          <ac:chgData name="Harisha Chigurupati" userId="9f51a3eaa3c4f4e4" providerId="Windows Live" clId="Web-{FF9BD146-FEE4-4E2D-87F5-F27606A266C2}" dt="2021-12-05T18:55:46.341" v="1214" actId="20577"/>
          <ac:spMkLst>
            <pc:docMk/>
            <pc:sldMk cId="3817448914" sldId="271"/>
            <ac:spMk id="3" creationId="{1EDE4315-BE79-4649-8C79-55365F54811B}"/>
          </ac:spMkLst>
        </pc:spChg>
        <pc:picChg chg="add mod">
          <ac:chgData name="Harisha Chigurupati" userId="9f51a3eaa3c4f4e4" providerId="Windows Live" clId="Web-{FF9BD146-FEE4-4E2D-87F5-F27606A266C2}" dt="2021-12-05T18:52:44.372" v="1177" actId="1076"/>
          <ac:picMkLst>
            <pc:docMk/>
            <pc:sldMk cId="3817448914" sldId="271"/>
            <ac:picMk id="4" creationId="{FD844BFC-1CB1-41BD-BC44-299EAB13A7B7}"/>
          </ac:picMkLst>
        </pc:picChg>
      </pc:sldChg>
      <pc:sldChg chg="addSp delSp modSp new addAnim modAnim">
        <pc:chgData name="Harisha Chigurupati" userId="9f51a3eaa3c4f4e4" providerId="Windows Live" clId="Web-{FF9BD146-FEE4-4E2D-87F5-F27606A266C2}" dt="2021-12-05T18:56:45.998" v="1225"/>
        <pc:sldMkLst>
          <pc:docMk/>
          <pc:sldMk cId="2726677318" sldId="272"/>
        </pc:sldMkLst>
        <pc:spChg chg="del">
          <ac:chgData name="Harisha Chigurupati" userId="9f51a3eaa3c4f4e4" providerId="Windows Live" clId="Web-{FF9BD146-FEE4-4E2D-87F5-F27606A266C2}" dt="2021-12-05T18:54:47.997" v="1186"/>
          <ac:spMkLst>
            <pc:docMk/>
            <pc:sldMk cId="2726677318" sldId="272"/>
            <ac:spMk id="2" creationId="{E4985EF9-9A41-4919-BF3E-B6D6D0750ED2}"/>
          </ac:spMkLst>
        </pc:spChg>
        <pc:spChg chg="mod">
          <ac:chgData name="Harisha Chigurupati" userId="9f51a3eaa3c4f4e4" providerId="Windows Live" clId="Web-{FF9BD146-FEE4-4E2D-87F5-F27606A266C2}" dt="2021-12-05T18:55:52.576" v="1216" actId="20577"/>
          <ac:spMkLst>
            <pc:docMk/>
            <pc:sldMk cId="2726677318" sldId="272"/>
            <ac:spMk id="3" creationId="{4024367E-0801-442F-BB26-289ED6380789}"/>
          </ac:spMkLst>
        </pc:spChg>
        <pc:picChg chg="add mod">
          <ac:chgData name="Harisha Chigurupati" userId="9f51a3eaa3c4f4e4" providerId="Windows Live" clId="Web-{FF9BD146-FEE4-4E2D-87F5-F27606A266C2}" dt="2021-12-05T18:56:15.201" v="1220" actId="1076"/>
          <ac:picMkLst>
            <pc:docMk/>
            <pc:sldMk cId="2726677318" sldId="272"/>
            <ac:picMk id="4" creationId="{6BFFC590-C669-4ED0-ABA4-28281EC756CB}"/>
          </ac:picMkLst>
        </pc:picChg>
      </pc:sldChg>
      <pc:sldChg chg="delSp modSp new addAnim modAnim">
        <pc:chgData name="Harisha Chigurupati" userId="9f51a3eaa3c4f4e4" providerId="Windows Live" clId="Web-{FF9BD146-FEE4-4E2D-87F5-F27606A266C2}" dt="2021-12-05T19:29:38.195" v="1240" actId="20577"/>
        <pc:sldMkLst>
          <pc:docMk/>
          <pc:sldMk cId="1887530786" sldId="273"/>
        </pc:sldMkLst>
        <pc:spChg chg="del">
          <ac:chgData name="Harisha Chigurupati" userId="9f51a3eaa3c4f4e4" providerId="Windows Live" clId="Web-{FF9BD146-FEE4-4E2D-87F5-F27606A266C2}" dt="2021-12-05T19:13:18.409" v="1227"/>
          <ac:spMkLst>
            <pc:docMk/>
            <pc:sldMk cId="1887530786" sldId="273"/>
            <ac:spMk id="2" creationId="{6431D997-DC38-4CA3-9AFA-588753217635}"/>
          </ac:spMkLst>
        </pc:spChg>
        <pc:spChg chg="mod">
          <ac:chgData name="Harisha Chigurupati" userId="9f51a3eaa3c4f4e4" providerId="Windows Live" clId="Web-{FF9BD146-FEE4-4E2D-87F5-F27606A266C2}" dt="2021-12-05T19:29:38.195" v="1240" actId="20577"/>
          <ac:spMkLst>
            <pc:docMk/>
            <pc:sldMk cId="1887530786" sldId="273"/>
            <ac:spMk id="3" creationId="{A6C4BA80-FC8D-44D5-8603-ACBCA03DFAA4}"/>
          </ac:spMkLst>
        </pc:spChg>
      </pc:sldChg>
      <pc:sldChg chg="addSp modSp new addAnim modAnim">
        <pc:chgData name="Harisha Chigurupati" userId="9f51a3eaa3c4f4e4" providerId="Windows Live" clId="Web-{FF9BD146-FEE4-4E2D-87F5-F27606A266C2}" dt="2021-12-05T19:45:20.371" v="1270"/>
        <pc:sldMkLst>
          <pc:docMk/>
          <pc:sldMk cId="302932716" sldId="274"/>
        </pc:sldMkLst>
        <pc:spChg chg="mod">
          <ac:chgData name="Harisha Chigurupati" userId="9f51a3eaa3c4f4e4" providerId="Windows Live" clId="Web-{FF9BD146-FEE4-4E2D-87F5-F27606A266C2}" dt="2021-12-05T19:31:03.789" v="1247" actId="1076"/>
          <ac:spMkLst>
            <pc:docMk/>
            <pc:sldMk cId="302932716" sldId="274"/>
            <ac:spMk id="2" creationId="{05CE34AA-0CA4-45A7-A39D-01F2C977ECA2}"/>
          </ac:spMkLst>
        </pc:spChg>
        <pc:spChg chg="mod">
          <ac:chgData name="Harisha Chigurupati" userId="9f51a3eaa3c4f4e4" providerId="Windows Live" clId="Web-{FF9BD146-FEE4-4E2D-87F5-F27606A266C2}" dt="2021-12-05T19:44:37.090" v="1258" actId="20577"/>
          <ac:spMkLst>
            <pc:docMk/>
            <pc:sldMk cId="302932716" sldId="274"/>
            <ac:spMk id="3" creationId="{98DEF0E0-4EB9-46ED-A87B-2A360F2910B8}"/>
          </ac:spMkLst>
        </pc:spChg>
        <pc:picChg chg="add mod">
          <ac:chgData name="Harisha Chigurupati" userId="9f51a3eaa3c4f4e4" providerId="Windows Live" clId="Web-{FF9BD146-FEE4-4E2D-87F5-F27606A266C2}" dt="2021-12-05T19:44:46.808" v="1263" actId="1076"/>
          <ac:picMkLst>
            <pc:docMk/>
            <pc:sldMk cId="302932716" sldId="274"/>
            <ac:picMk id="4" creationId="{C533FDBC-F5AD-45EC-88DD-1EC652C1352D}"/>
          </ac:picMkLst>
        </pc:picChg>
      </pc:sldChg>
      <pc:sldChg chg="addSp delSp modSp new addAnim delAnim modAnim">
        <pc:chgData name="Harisha Chigurupati" userId="9f51a3eaa3c4f4e4" providerId="Windows Live" clId="Web-{FF9BD146-FEE4-4E2D-87F5-F27606A266C2}" dt="2021-12-05T19:55:27.374" v="1325" actId="20577"/>
        <pc:sldMkLst>
          <pc:docMk/>
          <pc:sldMk cId="2812490869" sldId="275"/>
        </pc:sldMkLst>
        <pc:spChg chg="del">
          <ac:chgData name="Harisha Chigurupati" userId="9f51a3eaa3c4f4e4" providerId="Windows Live" clId="Web-{FF9BD146-FEE4-4E2D-87F5-F27606A266C2}" dt="2021-12-05T19:46:16.653" v="1273"/>
          <ac:spMkLst>
            <pc:docMk/>
            <pc:sldMk cId="2812490869" sldId="275"/>
            <ac:spMk id="2" creationId="{D88324CC-C6E5-4C2C-84C7-B748C2FFB077}"/>
          </ac:spMkLst>
        </pc:spChg>
        <pc:spChg chg="mod">
          <ac:chgData name="Harisha Chigurupati" userId="9f51a3eaa3c4f4e4" providerId="Windows Live" clId="Web-{FF9BD146-FEE4-4E2D-87F5-F27606A266C2}" dt="2021-12-05T19:55:27.374" v="1325" actId="20577"/>
          <ac:spMkLst>
            <pc:docMk/>
            <pc:sldMk cId="2812490869" sldId="275"/>
            <ac:spMk id="3" creationId="{23791EA1-ABCD-4E5F-AAB3-DA0B16F6501E}"/>
          </ac:spMkLst>
        </pc:spChg>
        <pc:picChg chg="add mod">
          <ac:chgData name="Harisha Chigurupati" userId="9f51a3eaa3c4f4e4" providerId="Windows Live" clId="Web-{FF9BD146-FEE4-4E2D-87F5-F27606A266C2}" dt="2021-12-05T19:50:30.857" v="1303" actId="14100"/>
          <ac:picMkLst>
            <pc:docMk/>
            <pc:sldMk cId="2812490869" sldId="275"/>
            <ac:picMk id="4" creationId="{92A357B0-1775-4AB8-B8D1-4D6E10FC36F5}"/>
          </ac:picMkLst>
        </pc:picChg>
      </pc:sldChg>
      <pc:sldChg chg="addSp delSp modSp new">
        <pc:chgData name="Harisha Chigurupati" userId="9f51a3eaa3c4f4e4" providerId="Windows Live" clId="Web-{FF9BD146-FEE4-4E2D-87F5-F27606A266C2}" dt="2021-12-05T19:59:26.578" v="1367" actId="20577"/>
        <pc:sldMkLst>
          <pc:docMk/>
          <pc:sldMk cId="2555198979" sldId="276"/>
        </pc:sldMkLst>
        <pc:spChg chg="del">
          <ac:chgData name="Harisha Chigurupati" userId="9f51a3eaa3c4f4e4" providerId="Windows Live" clId="Web-{FF9BD146-FEE4-4E2D-87F5-F27606A266C2}" dt="2021-12-05T19:53:29.608" v="1314"/>
          <ac:spMkLst>
            <pc:docMk/>
            <pc:sldMk cId="2555198979" sldId="276"/>
            <ac:spMk id="2" creationId="{BDDB4025-3E8C-454F-BACF-4299215094AE}"/>
          </ac:spMkLst>
        </pc:spChg>
        <pc:spChg chg="mod">
          <ac:chgData name="Harisha Chigurupati" userId="9f51a3eaa3c4f4e4" providerId="Windows Live" clId="Web-{FF9BD146-FEE4-4E2D-87F5-F27606A266C2}" dt="2021-12-05T19:59:26.578" v="1367" actId="20577"/>
          <ac:spMkLst>
            <pc:docMk/>
            <pc:sldMk cId="2555198979" sldId="276"/>
            <ac:spMk id="3" creationId="{37CC872D-8AAE-4815-9EDB-3654D2FA115A}"/>
          </ac:spMkLst>
        </pc:spChg>
        <pc:picChg chg="add mod">
          <ac:chgData name="Harisha Chigurupati" userId="9f51a3eaa3c4f4e4" providerId="Windows Live" clId="Web-{FF9BD146-FEE4-4E2D-87F5-F27606A266C2}" dt="2021-12-05T19:58:22.937" v="1333" actId="14100"/>
          <ac:picMkLst>
            <pc:docMk/>
            <pc:sldMk cId="2555198979" sldId="276"/>
            <ac:picMk id="4" creationId="{71C72E5B-BFDB-4B11-88E6-54D25CA3CDA5}"/>
          </ac:picMkLst>
        </pc:picChg>
      </pc:sldChg>
      <pc:sldChg chg="delSp modSp new addAnim modAnim">
        <pc:chgData name="Harisha Chigurupati" userId="9f51a3eaa3c4f4e4" providerId="Windows Live" clId="Web-{FF9BD146-FEE4-4E2D-87F5-F27606A266C2}" dt="2021-12-05T20:17:25.864" v="1489"/>
        <pc:sldMkLst>
          <pc:docMk/>
          <pc:sldMk cId="826695817" sldId="277"/>
        </pc:sldMkLst>
        <pc:spChg chg="del">
          <ac:chgData name="Harisha Chigurupati" userId="9f51a3eaa3c4f4e4" providerId="Windows Live" clId="Web-{FF9BD146-FEE4-4E2D-87F5-F27606A266C2}" dt="2021-12-05T20:09:47.347" v="1370"/>
          <ac:spMkLst>
            <pc:docMk/>
            <pc:sldMk cId="826695817" sldId="277"/>
            <ac:spMk id="2" creationId="{F97C2EA8-7978-4698-BCE9-CA8A3ADFF783}"/>
          </ac:spMkLst>
        </pc:spChg>
        <pc:spChg chg="mod">
          <ac:chgData name="Harisha Chigurupati" userId="9f51a3eaa3c4f4e4" providerId="Windows Live" clId="Web-{FF9BD146-FEE4-4E2D-87F5-F27606A266C2}" dt="2021-12-05T20:17:22.739" v="1486" actId="20577"/>
          <ac:spMkLst>
            <pc:docMk/>
            <pc:sldMk cId="826695817" sldId="277"/>
            <ac:spMk id="3" creationId="{731CD569-7CE4-49F7-8982-27EBA63E30D4}"/>
          </ac:spMkLst>
        </pc:spChg>
      </pc:sldChg>
      <pc:sldChg chg="addSp modSp new addAnim modAnim">
        <pc:chgData name="Harisha Chigurupati" userId="9f51a3eaa3c4f4e4" providerId="Windows Live" clId="Web-{FF9BD146-FEE4-4E2D-87F5-F27606A266C2}" dt="2021-12-05T20:33:04.806" v="1533"/>
        <pc:sldMkLst>
          <pc:docMk/>
          <pc:sldMk cId="3491614331" sldId="278"/>
        </pc:sldMkLst>
        <pc:spChg chg="mod">
          <ac:chgData name="Harisha Chigurupati" userId="9f51a3eaa3c4f4e4" providerId="Windows Live" clId="Web-{FF9BD146-FEE4-4E2D-87F5-F27606A266C2}" dt="2021-12-05T20:24:34.851" v="1495" actId="1076"/>
          <ac:spMkLst>
            <pc:docMk/>
            <pc:sldMk cId="3491614331" sldId="278"/>
            <ac:spMk id="2" creationId="{E966843B-A9A4-4653-8C0F-44F0DD097010}"/>
          </ac:spMkLst>
        </pc:spChg>
        <pc:spChg chg="mod">
          <ac:chgData name="Harisha Chigurupati" userId="9f51a3eaa3c4f4e4" providerId="Windows Live" clId="Web-{FF9BD146-FEE4-4E2D-87F5-F27606A266C2}" dt="2021-12-05T20:32:15.775" v="1522" actId="20577"/>
          <ac:spMkLst>
            <pc:docMk/>
            <pc:sldMk cId="3491614331" sldId="278"/>
            <ac:spMk id="3" creationId="{9F1E0698-C966-44ED-A910-418986CC70B8}"/>
          </ac:spMkLst>
        </pc:spChg>
        <pc:picChg chg="add mod">
          <ac:chgData name="Harisha Chigurupati" userId="9f51a3eaa3c4f4e4" providerId="Windows Live" clId="Web-{FF9BD146-FEE4-4E2D-87F5-F27606A266C2}" dt="2021-12-05T20:32:35.213" v="1528" actId="1076"/>
          <ac:picMkLst>
            <pc:docMk/>
            <pc:sldMk cId="3491614331" sldId="278"/>
            <ac:picMk id="4" creationId="{4C6432F8-51B0-42B5-8BC9-11D9A5B6B951}"/>
          </ac:picMkLst>
        </pc:picChg>
      </pc:sldChg>
      <pc:sldChg chg="addSp modSp new addAnim modAnim">
        <pc:chgData name="Harisha Chigurupati" userId="9f51a3eaa3c4f4e4" providerId="Windows Live" clId="Web-{FF9BD146-FEE4-4E2D-87F5-F27606A266C2}" dt="2021-12-05T20:36:25.620" v="1565"/>
        <pc:sldMkLst>
          <pc:docMk/>
          <pc:sldMk cId="221262493" sldId="279"/>
        </pc:sldMkLst>
        <pc:spChg chg="mod">
          <ac:chgData name="Harisha Chigurupati" userId="9f51a3eaa3c4f4e4" providerId="Windows Live" clId="Web-{FF9BD146-FEE4-4E2D-87F5-F27606A266C2}" dt="2021-12-05T20:34:38.901" v="1548" actId="20577"/>
          <ac:spMkLst>
            <pc:docMk/>
            <pc:sldMk cId="221262493" sldId="279"/>
            <ac:spMk id="2" creationId="{8FD874F0-8474-4C0E-983D-D31EB4918816}"/>
          </ac:spMkLst>
        </pc:spChg>
        <pc:spChg chg="mod">
          <ac:chgData name="Harisha Chigurupati" userId="9f51a3eaa3c4f4e4" providerId="Windows Live" clId="Web-{FF9BD146-FEE4-4E2D-87F5-F27606A266C2}" dt="2021-12-05T20:35:49.635" v="1557" actId="20577"/>
          <ac:spMkLst>
            <pc:docMk/>
            <pc:sldMk cId="221262493" sldId="279"/>
            <ac:spMk id="3" creationId="{FE87E902-9B31-493A-BB6F-DF9294484BBB}"/>
          </ac:spMkLst>
        </pc:spChg>
        <pc:picChg chg="add mod">
          <ac:chgData name="Harisha Chigurupati" userId="9f51a3eaa3c4f4e4" providerId="Windows Live" clId="Web-{FF9BD146-FEE4-4E2D-87F5-F27606A266C2}" dt="2021-12-05T20:35:56.823" v="1560" actId="1076"/>
          <ac:picMkLst>
            <pc:docMk/>
            <pc:sldMk cId="221262493" sldId="279"/>
            <ac:picMk id="4" creationId="{FA300EBA-CA29-48E6-AB72-435621920CCF}"/>
          </ac:picMkLst>
        </pc:picChg>
      </pc:sldChg>
      <pc:sldChg chg="modSp new addAnim modAnim">
        <pc:chgData name="Harisha Chigurupati" userId="9f51a3eaa3c4f4e4" providerId="Windows Live" clId="Web-{FF9BD146-FEE4-4E2D-87F5-F27606A266C2}" dt="2021-12-05T20:40:00.980" v="1593" actId="20577"/>
        <pc:sldMkLst>
          <pc:docMk/>
          <pc:sldMk cId="4148660947" sldId="280"/>
        </pc:sldMkLst>
        <pc:spChg chg="mod">
          <ac:chgData name="Harisha Chigurupati" userId="9f51a3eaa3c4f4e4" providerId="Windows Live" clId="Web-{FF9BD146-FEE4-4E2D-87F5-F27606A266C2}" dt="2021-12-05T20:38:53.652" v="1587" actId="20577"/>
          <ac:spMkLst>
            <pc:docMk/>
            <pc:sldMk cId="4148660947" sldId="280"/>
            <ac:spMk id="2" creationId="{24FE4551-372B-4954-A7CE-A3DB3359A8A2}"/>
          </ac:spMkLst>
        </pc:spChg>
        <pc:spChg chg="mod">
          <ac:chgData name="Harisha Chigurupati" userId="9f51a3eaa3c4f4e4" providerId="Windows Live" clId="Web-{FF9BD146-FEE4-4E2D-87F5-F27606A266C2}" dt="2021-12-05T20:40:00.980" v="1593" actId="20577"/>
          <ac:spMkLst>
            <pc:docMk/>
            <pc:sldMk cId="4148660947" sldId="280"/>
            <ac:spMk id="3" creationId="{C92A6320-4B50-42E7-AAEA-00D1FB20E470}"/>
          </ac:spMkLst>
        </pc:spChg>
      </pc:sldChg>
      <pc:sldChg chg="addSp delSp modSp new mod setBg addAnim modAnim">
        <pc:chgData name="Harisha Chigurupati" userId="9f51a3eaa3c4f4e4" providerId="Windows Live" clId="Web-{FF9BD146-FEE4-4E2D-87F5-F27606A266C2}" dt="2021-12-05T20:42:01.325" v="1606"/>
        <pc:sldMkLst>
          <pc:docMk/>
          <pc:sldMk cId="2028130308" sldId="281"/>
        </pc:sldMkLst>
        <pc:spChg chg="del">
          <ac:chgData name="Harisha Chigurupati" userId="9f51a3eaa3c4f4e4" providerId="Windows Live" clId="Web-{FF9BD146-FEE4-4E2D-87F5-F27606A266C2}" dt="2021-12-05T20:40:55.215" v="1595"/>
          <ac:spMkLst>
            <pc:docMk/>
            <pc:sldMk cId="2028130308" sldId="281"/>
            <ac:spMk id="2" creationId="{66CC24F0-0FE7-45C3-B622-795500BC5965}"/>
          </ac:spMkLst>
        </pc:spChg>
        <pc:spChg chg="del mod">
          <ac:chgData name="Harisha Chigurupati" userId="9f51a3eaa3c4f4e4" providerId="Windows Live" clId="Web-{FF9BD146-FEE4-4E2D-87F5-F27606A266C2}" dt="2021-12-05T20:41:08.527" v="1597"/>
          <ac:spMkLst>
            <pc:docMk/>
            <pc:sldMk cId="2028130308" sldId="281"/>
            <ac:spMk id="3" creationId="{B262464C-C2F2-4629-B6FF-43C84D09BBF6}"/>
          </ac:spMkLst>
        </pc:spChg>
        <pc:spChg chg="add del">
          <ac:chgData name="Harisha Chigurupati" userId="9f51a3eaa3c4f4e4" providerId="Windows Live" clId="Web-{FF9BD146-FEE4-4E2D-87F5-F27606A266C2}" dt="2021-12-05T20:41:42.434" v="1603"/>
          <ac:spMkLst>
            <pc:docMk/>
            <pc:sldMk cId="2028130308" sldId="281"/>
            <ac:spMk id="9" creationId="{42A4FC2C-047E-45A5-965D-8E1E3BF09BC6}"/>
          </ac:spMkLst>
        </pc:spChg>
        <pc:picChg chg="add mod ord">
          <ac:chgData name="Harisha Chigurupati" userId="9f51a3eaa3c4f4e4" providerId="Windows Live" clId="Web-{FF9BD146-FEE4-4E2D-87F5-F27606A266C2}" dt="2021-12-05T20:41:42.434" v="1604"/>
          <ac:picMkLst>
            <pc:docMk/>
            <pc:sldMk cId="2028130308" sldId="281"/>
            <ac:picMk id="4" creationId="{C8E0640F-894E-47B8-81E6-30790EBABAF6}"/>
          </ac:picMkLst>
        </pc:picChg>
      </pc:sldChg>
    </pc:docChg>
  </pc:docChgLst>
  <pc:docChgLst>
    <pc:chgData name="Harisha Chigurupati" userId="9f51a3eaa3c4f4e4" providerId="Windows Live" clId="Web-{5ADDEAA7-BDD5-41D7-845C-96CB32B24499}"/>
    <pc:docChg chg="addSld modSld addMainMaster delMainMaster">
      <pc:chgData name="Harisha Chigurupati" userId="9f51a3eaa3c4f4e4" providerId="Windows Live" clId="Web-{5ADDEAA7-BDD5-41D7-845C-96CB32B24499}" dt="2021-12-05T11:00:11.153" v="137"/>
      <pc:docMkLst>
        <pc:docMk/>
      </pc:docMkLst>
      <pc:sldChg chg="addSp delSp modSp mod setBg modClrScheme chgLayout">
        <pc:chgData name="Harisha Chigurupati" userId="9f51a3eaa3c4f4e4" providerId="Windows Live" clId="Web-{5ADDEAA7-BDD5-41D7-845C-96CB32B24499}" dt="2021-12-05T10:43:13.215" v="30" actId="20577"/>
        <pc:sldMkLst>
          <pc:docMk/>
          <pc:sldMk cId="109857222" sldId="256"/>
        </pc:sldMkLst>
        <pc:spChg chg="del mod">
          <ac:chgData name="Harisha Chigurupati" userId="9f51a3eaa3c4f4e4" providerId="Windows Live" clId="Web-{5ADDEAA7-BDD5-41D7-845C-96CB32B24499}" dt="2021-12-05T10:41:15.582" v="4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Harisha Chigurupati" userId="9f51a3eaa3c4f4e4" providerId="Windows Live" clId="Web-{5ADDEAA7-BDD5-41D7-845C-96CB32B24499}" dt="2021-12-05T10:41:15.582" v="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Harisha Chigurupati" userId="9f51a3eaa3c4f4e4" providerId="Windows Live" clId="Web-{5ADDEAA7-BDD5-41D7-845C-96CB32B24499}" dt="2021-12-05T10:43:13.215" v="30" actId="20577"/>
          <ac:spMkLst>
            <pc:docMk/>
            <pc:sldMk cId="109857222" sldId="256"/>
            <ac:spMk id="5" creationId="{45AFC2AA-925F-4512-AD0F-9AB3FB6A73FA}"/>
          </ac:spMkLst>
        </pc:spChg>
        <pc:spChg chg="add del">
          <ac:chgData name="Harisha Chigurupati" userId="9f51a3eaa3c4f4e4" providerId="Windows Live" clId="Web-{5ADDEAA7-BDD5-41D7-845C-96CB32B24499}" dt="2021-12-05T10:41:01.753" v="3"/>
          <ac:spMkLst>
            <pc:docMk/>
            <pc:sldMk cId="109857222" sldId="256"/>
            <ac:spMk id="8" creationId="{6DA65B90-7B06-4499-91BA-CDDD36132481}"/>
          </ac:spMkLst>
        </pc:spChg>
        <pc:spChg chg="add del">
          <ac:chgData name="Harisha Chigurupati" userId="9f51a3eaa3c4f4e4" providerId="Windows Live" clId="Web-{5ADDEAA7-BDD5-41D7-845C-96CB32B24499}" dt="2021-12-05T10:40:45.424" v="1"/>
          <ac:spMkLst>
            <pc:docMk/>
            <pc:sldMk cId="109857222" sldId="256"/>
            <ac:spMk id="9" creationId="{51C0BCA8-B9D5-4F84-B063-ABE683EE04E1}"/>
          </ac:spMkLst>
        </pc:spChg>
        <pc:spChg chg="add del">
          <ac:chgData name="Harisha Chigurupati" userId="9f51a3eaa3c4f4e4" providerId="Windows Live" clId="Web-{5ADDEAA7-BDD5-41D7-845C-96CB32B24499}" dt="2021-12-05T10:41:01.753" v="3"/>
          <ac:spMkLst>
            <pc:docMk/>
            <pc:sldMk cId="109857222" sldId="256"/>
            <ac:spMk id="10" creationId="{0F24253D-0626-410D-AB3C-896F93E9C5BA}"/>
          </ac:spMkLst>
        </pc:spChg>
        <pc:spChg chg="add del">
          <ac:chgData name="Harisha Chigurupati" userId="9f51a3eaa3c4f4e4" providerId="Windows Live" clId="Web-{5ADDEAA7-BDD5-41D7-845C-96CB32B24499}" dt="2021-12-05T10:40:45.424" v="1"/>
          <ac:spMkLst>
            <pc:docMk/>
            <pc:sldMk cId="109857222" sldId="256"/>
            <ac:spMk id="11" creationId="{3148D7B7-CAFA-4089-A365-6371A76FE4A6}"/>
          </ac:spMkLst>
        </pc:spChg>
        <pc:spChg chg="add del">
          <ac:chgData name="Harisha Chigurupati" userId="9f51a3eaa3c4f4e4" providerId="Windows Live" clId="Web-{5ADDEAA7-BDD5-41D7-845C-96CB32B24499}" dt="2021-12-05T10:41:01.753" v="3"/>
          <ac:spMkLst>
            <pc:docMk/>
            <pc:sldMk cId="109857222" sldId="256"/>
            <ac:spMk id="12" creationId="{BDEF7933-0A51-4263-BBA6-4EAA8866D533}"/>
          </ac:spMkLst>
        </pc:spChg>
        <pc:spChg chg="add del">
          <ac:chgData name="Harisha Chigurupati" userId="9f51a3eaa3c4f4e4" providerId="Windows Live" clId="Web-{5ADDEAA7-BDD5-41D7-845C-96CB32B24499}" dt="2021-12-05T10:42:29.431" v="23"/>
          <ac:spMkLst>
            <pc:docMk/>
            <pc:sldMk cId="109857222" sldId="256"/>
            <ac:spMk id="14" creationId="{87CC2527-562A-4F69-B487-4371E5B243E7}"/>
          </ac:spMkLst>
        </pc:spChg>
        <pc:spChg chg="add">
          <ac:chgData name="Harisha Chigurupati" userId="9f51a3eaa3c4f4e4" providerId="Windows Live" clId="Web-{5ADDEAA7-BDD5-41D7-845C-96CB32B24499}" dt="2021-12-05T10:42:39.666" v="24"/>
          <ac:spMkLst>
            <pc:docMk/>
            <pc:sldMk cId="109857222" sldId="256"/>
            <ac:spMk id="22" creationId="{A8DB9CD9-59B1-4D73-BC4C-98796A48EF9B}"/>
          </ac:spMkLst>
        </pc:spChg>
        <pc:spChg chg="add">
          <ac:chgData name="Harisha Chigurupati" userId="9f51a3eaa3c4f4e4" providerId="Windows Live" clId="Web-{5ADDEAA7-BDD5-41D7-845C-96CB32B24499}" dt="2021-12-05T10:42:39.666" v="24"/>
          <ac:spMkLst>
            <pc:docMk/>
            <pc:sldMk cId="109857222" sldId="256"/>
            <ac:spMk id="23" creationId="{8874A6A9-41FF-4E33-AFA8-F9F81436A59E}"/>
          </ac:spMkLst>
        </pc:spChg>
        <pc:grpChg chg="add">
          <ac:chgData name="Harisha Chigurupati" userId="9f51a3eaa3c4f4e4" providerId="Windows Live" clId="Web-{5ADDEAA7-BDD5-41D7-845C-96CB32B24499}" dt="2021-12-05T10:42:39.666" v="24"/>
          <ac:grpSpMkLst>
            <pc:docMk/>
            <pc:sldMk cId="109857222" sldId="256"/>
            <ac:grpSpMk id="24" creationId="{721D730E-1F97-4071-B143-B05E6D2599BC}"/>
          </ac:grpSpMkLst>
        </pc:grpChg>
        <pc:picChg chg="add del">
          <ac:chgData name="Harisha Chigurupati" userId="9f51a3eaa3c4f4e4" providerId="Windows Live" clId="Web-{5ADDEAA7-BDD5-41D7-845C-96CB32B24499}" dt="2021-12-05T10:40:45.424" v="1"/>
          <ac:picMkLst>
            <pc:docMk/>
            <pc:sldMk cId="109857222" sldId="256"/>
            <ac:picMk id="4" creationId="{030A0A3D-C477-466D-AA8E-E69C4C643EFA}"/>
          </ac:picMkLst>
        </pc:picChg>
        <pc:picChg chg="add del">
          <ac:chgData name="Harisha Chigurupati" userId="9f51a3eaa3c4f4e4" providerId="Windows Live" clId="Web-{5ADDEAA7-BDD5-41D7-845C-96CB32B24499}" dt="2021-12-05T10:42:29.431" v="23"/>
          <ac:picMkLst>
            <pc:docMk/>
            <pc:sldMk cId="109857222" sldId="256"/>
            <ac:picMk id="7" creationId="{904B6C45-CEC6-43C7-97ED-3F4BC9BFE75B}"/>
          </ac:picMkLst>
        </pc:picChg>
        <pc:cxnChg chg="add del">
          <ac:chgData name="Harisha Chigurupati" userId="9f51a3eaa3c4f4e4" providerId="Windows Live" clId="Web-{5ADDEAA7-BDD5-41D7-845C-96CB32B24499}" dt="2021-12-05T10:40:45.424" v="1"/>
          <ac:cxnSpMkLst>
            <pc:docMk/>
            <pc:sldMk cId="109857222" sldId="256"/>
            <ac:cxnSpMk id="13" creationId="{7476E355-DC49-4AFB-88DE-62B854B9B315}"/>
          </ac:cxnSpMkLst>
        </pc:cxnChg>
        <pc:cxnChg chg="add del">
          <ac:chgData name="Harisha Chigurupati" userId="9f51a3eaa3c4f4e4" providerId="Windows Live" clId="Web-{5ADDEAA7-BDD5-41D7-845C-96CB32B24499}" dt="2021-12-05T10:42:29.431" v="23"/>
          <ac:cxnSpMkLst>
            <pc:docMk/>
            <pc:sldMk cId="109857222" sldId="256"/>
            <ac:cxnSpMk id="15" creationId="{BCDAEC91-5BCE-4B55-9CC0-43EF94CB734B}"/>
          </ac:cxnSpMkLst>
        </pc:cxnChg>
      </pc:sldChg>
      <pc:sldChg chg="addSp delSp modSp new mod modTransition setBg modClrScheme addAnim delAnim modAnim delDesignElem chgLayout">
        <pc:chgData name="Harisha Chigurupati" userId="9f51a3eaa3c4f4e4" providerId="Windows Live" clId="Web-{5ADDEAA7-BDD5-41D7-845C-96CB32B24499}" dt="2021-12-05T11:00:11.153" v="137"/>
        <pc:sldMkLst>
          <pc:docMk/>
          <pc:sldMk cId="3773459107" sldId="257"/>
        </pc:sldMkLst>
        <pc:spChg chg="add del mod">
          <ac:chgData name="Harisha Chigurupati" userId="9f51a3eaa3c4f4e4" providerId="Windows Live" clId="Web-{5ADDEAA7-BDD5-41D7-845C-96CB32B24499}" dt="2021-12-05T10:58:15.584" v="118"/>
          <ac:spMkLst>
            <pc:docMk/>
            <pc:sldMk cId="3773459107" sldId="257"/>
            <ac:spMk id="2" creationId="{E2C4D916-9A89-4218-8B85-5C66F6D2D57B}"/>
          </ac:spMkLst>
        </pc:spChg>
        <pc:spChg chg="add del mod ord">
          <ac:chgData name="Harisha Chigurupati" userId="9f51a3eaa3c4f4e4" providerId="Windows Live" clId="Web-{5ADDEAA7-BDD5-41D7-845C-96CB32B24499}" dt="2021-12-05T10:58:41.507" v="121"/>
          <ac:spMkLst>
            <pc:docMk/>
            <pc:sldMk cId="3773459107" sldId="257"/>
            <ac:spMk id="5" creationId="{F274BB86-5CC4-412F-B4C9-903CCC93DCEE}"/>
          </ac:spMkLst>
        </pc:spChg>
        <pc:spChg chg="add mod ord">
          <ac:chgData name="Harisha Chigurupati" userId="9f51a3eaa3c4f4e4" providerId="Windows Live" clId="Web-{5ADDEAA7-BDD5-41D7-845C-96CB32B24499}" dt="2021-12-05T10:59:24.557" v="129" actId="20577"/>
          <ac:spMkLst>
            <pc:docMk/>
            <pc:sldMk cId="3773459107" sldId="257"/>
            <ac:spMk id="6" creationId="{799512B9-37CA-458F-AEE7-BF6111E382B5}"/>
          </ac:spMkLst>
        </pc:spChg>
        <pc:spChg chg="add del">
          <ac:chgData name="Harisha Chigurupati" userId="9f51a3eaa3c4f4e4" providerId="Windows Live" clId="Web-{5ADDEAA7-BDD5-41D7-845C-96CB32B24499}" dt="2021-12-05T10:58:32.397" v="119"/>
          <ac:spMkLst>
            <pc:docMk/>
            <pc:sldMk cId="3773459107" sldId="257"/>
            <ac:spMk id="7" creationId="{D038248A-211C-4EEC-8401-C761B929FB52}"/>
          </ac:spMkLst>
        </pc:spChg>
        <pc:spChg chg="add del">
          <ac:chgData name="Harisha Chigurupati" userId="9f51a3eaa3c4f4e4" providerId="Windows Live" clId="Web-{5ADDEAA7-BDD5-41D7-845C-96CB32B24499}" dt="2021-12-05T10:58:32.397" v="119"/>
          <ac:spMkLst>
            <pc:docMk/>
            <pc:sldMk cId="3773459107" sldId="257"/>
            <ac:spMk id="9" creationId="{C30A849F-66D9-40C8-BEC8-35AFF8F4568F}"/>
          </ac:spMkLst>
        </pc:spChg>
        <pc:spChg chg="add del mod">
          <ac:chgData name="Harisha Chigurupati" userId="9f51a3eaa3c4f4e4" providerId="Windows Live" clId="Web-{5ADDEAA7-BDD5-41D7-845C-96CB32B24499}" dt="2021-12-05T10:58:51.836" v="123"/>
          <ac:spMkLst>
            <pc:docMk/>
            <pc:sldMk cId="3773459107" sldId="257"/>
            <ac:spMk id="22" creationId="{8D655B3B-3F64-4353-8C50-7CC9B0B227F0}"/>
          </ac:spMkLst>
        </pc:spChg>
        <pc:spChg chg="add del">
          <ac:chgData name="Harisha Chigurupati" userId="9f51a3eaa3c4f4e4" providerId="Windows Live" clId="Web-{5ADDEAA7-BDD5-41D7-845C-96CB32B24499}" dt="2021-12-05T10:57:49.441" v="116"/>
          <ac:spMkLst>
            <pc:docMk/>
            <pc:sldMk cId="3773459107" sldId="257"/>
            <ac:spMk id="26" creationId="{5E39A796-BE83-48B1-B33F-35C4A32AAB57}"/>
          </ac:spMkLst>
        </pc:spChg>
        <pc:spChg chg="add del">
          <ac:chgData name="Harisha Chigurupati" userId="9f51a3eaa3c4f4e4" providerId="Windows Live" clId="Web-{5ADDEAA7-BDD5-41D7-845C-96CB32B24499}" dt="2021-12-05T10:57:49.441" v="116"/>
          <ac:spMkLst>
            <pc:docMk/>
            <pc:sldMk cId="3773459107" sldId="257"/>
            <ac:spMk id="28" creationId="{72F84B47-E267-4194-8194-831DB7B5547F}"/>
          </ac:spMkLst>
        </pc:spChg>
        <pc:grpChg chg="add del">
          <ac:chgData name="Harisha Chigurupati" userId="9f51a3eaa3c4f4e4" providerId="Windows Live" clId="Web-{5ADDEAA7-BDD5-41D7-845C-96CB32B24499}" dt="2021-12-05T10:58:32.397" v="119"/>
          <ac:grpSpMkLst>
            <pc:docMk/>
            <pc:sldMk cId="3773459107" sldId="257"/>
            <ac:grpSpMk id="11" creationId="{04542298-A2B1-480F-A11C-A40EDD19B857}"/>
          </ac:grpSpMkLst>
        </pc:grpChg>
        <pc:grpChg chg="add del">
          <ac:chgData name="Harisha Chigurupati" userId="9f51a3eaa3c4f4e4" providerId="Windows Live" clId="Web-{5ADDEAA7-BDD5-41D7-845C-96CB32B24499}" dt="2021-12-05T10:58:32.397" v="119"/>
          <ac:grpSpMkLst>
            <pc:docMk/>
            <pc:sldMk cId="3773459107" sldId="257"/>
            <ac:grpSpMk id="17" creationId="{2A5C9C35-2375-49EB-B99C-17C87D42FE7C}"/>
          </ac:grpSpMkLst>
        </pc:grpChg>
        <pc:picChg chg="add del mod">
          <ac:chgData name="Harisha Chigurupati" userId="9f51a3eaa3c4f4e4" providerId="Windows Live" clId="Web-{5ADDEAA7-BDD5-41D7-845C-96CB32B24499}" dt="2021-12-05T10:53:48.254" v="79"/>
          <ac:picMkLst>
            <pc:docMk/>
            <pc:sldMk cId="3773459107" sldId="257"/>
            <ac:picMk id="3" creationId="{74FD8A6E-5E01-4E54-8707-9179625FA9E3}"/>
          </ac:picMkLst>
        </pc:picChg>
        <pc:picChg chg="add mod">
          <ac:chgData name="Harisha Chigurupati" userId="9f51a3eaa3c4f4e4" providerId="Windows Live" clId="Web-{5ADDEAA7-BDD5-41D7-845C-96CB32B24499}" dt="2021-12-05T10:57:49.441" v="116"/>
          <ac:picMkLst>
            <pc:docMk/>
            <pc:sldMk cId="3773459107" sldId="257"/>
            <ac:picMk id="4" creationId="{80C4F499-5AAC-4E85-AC65-D8959A960321}"/>
          </ac:picMkLst>
        </pc:picChg>
      </pc:sldChg>
      <pc:sldMasterChg chg="add del addSldLayout delSldLayout">
        <pc:chgData name="Harisha Chigurupati" userId="9f51a3eaa3c4f4e4" providerId="Windows Live" clId="Web-{5ADDEAA7-BDD5-41D7-845C-96CB32B24499}" dt="2021-12-05T10:41:01.753" v="3"/>
        <pc:sldMasterMkLst>
          <pc:docMk/>
          <pc:sldMasterMk cId="2460954070" sldId="2147483660"/>
        </pc:sldMasterMkLst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arisha Chigurupati" userId="9f51a3eaa3c4f4e4" providerId="Windows Live" clId="Web-{5ADDEAA7-BDD5-41D7-845C-96CB32B24499}" dt="2021-12-05T10:40:45.424" v="1"/>
        <pc:sldMasterMkLst>
          <pc:docMk/>
          <pc:sldMasterMk cId="192149106" sldId="2147483672"/>
        </pc:sldMasterMkLst>
        <pc:sldLayoutChg chg="add del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3645324904" sldId="2147483673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100961394" sldId="2147483674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557124241" sldId="2147483675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1996190020" sldId="2147483676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2878166001" sldId="2147483677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2999834958" sldId="2147483678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847061962" sldId="2147483679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1149442389" sldId="2147483680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2491382108" sldId="2147483681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1311827549" sldId="2147483682"/>
          </pc:sldLayoutMkLst>
        </pc:sldLayoutChg>
        <pc:sldLayoutChg chg="add del replId">
          <pc:chgData name="Harisha Chigurupati" userId="9f51a3eaa3c4f4e4" providerId="Windows Live" clId="Web-{5ADDEAA7-BDD5-41D7-845C-96CB32B24499}" dt="2021-12-05T10:40:45.424" v="1"/>
          <pc:sldLayoutMkLst>
            <pc:docMk/>
            <pc:sldMasterMk cId="192149106" sldId="2147483672"/>
            <pc:sldLayoutMk cId="3083313051" sldId="2147483683"/>
          </pc:sldLayoutMkLst>
        </pc:sldLayoutChg>
      </pc:sldMasterChg>
      <pc:sldMasterChg chg="add del addSldLayout delSldLayout">
        <pc:chgData name="Harisha Chigurupati" userId="9f51a3eaa3c4f4e4" providerId="Windows Live" clId="Web-{5ADDEAA7-BDD5-41D7-845C-96CB32B24499}" dt="2021-12-05T10:41:01.753" v="3"/>
        <pc:sldMasterMkLst>
          <pc:docMk/>
          <pc:sldMasterMk cId="1395967009" sldId="2147483685"/>
        </pc:sldMasterMkLst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1816955832" sldId="2147483674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3521097347" sldId="2147483675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749916181" sldId="2147483676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2651100300" sldId="2147483677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2138895495" sldId="2147483678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4280280051" sldId="2147483679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3981781111" sldId="2147483680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1612435417" sldId="2147483681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2933352576" sldId="2147483682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3008208653" sldId="2147483683"/>
          </pc:sldLayoutMkLst>
        </pc:sldLayoutChg>
        <pc:sldLayoutChg chg="add del">
          <pc:chgData name="Harisha Chigurupati" userId="9f51a3eaa3c4f4e4" providerId="Windows Live" clId="Web-{5ADDEAA7-BDD5-41D7-845C-96CB32B24499}" dt="2021-12-05T10:41:01.753" v="3"/>
          <pc:sldLayoutMkLst>
            <pc:docMk/>
            <pc:sldMasterMk cId="1395967009" sldId="2147483685"/>
            <pc:sldLayoutMk cId="366775495" sldId="2147483684"/>
          </pc:sldLayoutMkLst>
        </pc:sldLayoutChg>
      </pc:sldMasterChg>
    </pc:docChg>
  </pc:docChgLst>
  <pc:docChgLst>
    <pc:chgData name="Harisha Chigurupati" userId="9f51a3eaa3c4f4e4" providerId="Windows Live" clId="Web-{EDE90486-4ABD-4C34-B48C-D4BCE9B98B6E}"/>
    <pc:docChg chg="addSld modSld sldOrd">
      <pc:chgData name="Harisha Chigurupati" userId="9f51a3eaa3c4f4e4" providerId="Windows Live" clId="Web-{EDE90486-4ABD-4C34-B48C-D4BCE9B98B6E}" dt="2022-02-20T20:19:38.395" v="51" actId="20577"/>
      <pc:docMkLst>
        <pc:docMk/>
      </pc:docMkLst>
      <pc:sldChg chg="ord">
        <pc:chgData name="Harisha Chigurupati" userId="9f51a3eaa3c4f4e4" providerId="Windows Live" clId="Web-{EDE90486-4ABD-4C34-B48C-D4BCE9B98B6E}" dt="2022-02-20T20:04:25.803" v="1"/>
        <pc:sldMkLst>
          <pc:docMk/>
          <pc:sldMk cId="109857222" sldId="256"/>
        </pc:sldMkLst>
      </pc:sldChg>
      <pc:sldChg chg="modSp">
        <pc:chgData name="Harisha Chigurupati" userId="9f51a3eaa3c4f4e4" providerId="Windows Live" clId="Web-{EDE90486-4ABD-4C34-B48C-D4BCE9B98B6E}" dt="2022-02-20T20:19:38.395" v="51" actId="20577"/>
        <pc:sldMkLst>
          <pc:docMk/>
          <pc:sldMk cId="3261879597" sldId="265"/>
        </pc:sldMkLst>
        <pc:spChg chg="mod">
          <ac:chgData name="Harisha Chigurupati" userId="9f51a3eaa3c4f4e4" providerId="Windows Live" clId="Web-{EDE90486-4ABD-4C34-B48C-D4BCE9B98B6E}" dt="2022-02-20T20:19:38.395" v="51" actId="20577"/>
          <ac:spMkLst>
            <pc:docMk/>
            <pc:sldMk cId="3261879597" sldId="265"/>
            <ac:spMk id="3" creationId="{424A6672-2B9E-41CE-976D-74A8A1F99B3E}"/>
          </ac:spMkLst>
        </pc:spChg>
      </pc:sldChg>
      <pc:sldChg chg="addSp modSp new mod modClrScheme chgLayout">
        <pc:chgData name="Harisha Chigurupati" userId="9f51a3eaa3c4f4e4" providerId="Windows Live" clId="Web-{EDE90486-4ABD-4C34-B48C-D4BCE9B98B6E}" dt="2022-02-20T20:07:31.846" v="48" actId="20577"/>
        <pc:sldMkLst>
          <pc:docMk/>
          <pc:sldMk cId="343234336" sldId="282"/>
        </pc:sldMkLst>
        <pc:spChg chg="add mod">
          <ac:chgData name="Harisha Chigurupati" userId="9f51a3eaa3c4f4e4" providerId="Windows Live" clId="Web-{EDE90486-4ABD-4C34-B48C-D4BCE9B98B6E}" dt="2022-02-20T20:07:14.173" v="44" actId="20577"/>
          <ac:spMkLst>
            <pc:docMk/>
            <pc:sldMk cId="343234336" sldId="282"/>
            <ac:spMk id="2" creationId="{8D8F407A-94DE-4416-8F2E-4FE65AB97F95}"/>
          </ac:spMkLst>
        </pc:spChg>
        <pc:spChg chg="add mod">
          <ac:chgData name="Harisha Chigurupati" userId="9f51a3eaa3c4f4e4" providerId="Windows Live" clId="Web-{EDE90486-4ABD-4C34-B48C-D4BCE9B98B6E}" dt="2022-02-20T20:07:31.846" v="48" actId="20577"/>
          <ac:spMkLst>
            <pc:docMk/>
            <pc:sldMk cId="343234336" sldId="282"/>
            <ac:spMk id="3" creationId="{9CB591A2-3E13-4AC8-B352-C48ED8BB618C}"/>
          </ac:spMkLst>
        </pc:spChg>
      </pc:sldChg>
    </pc:docChg>
  </pc:docChgLst>
  <pc:docChgLst>
    <pc:chgData name="Harisha Chigurupati" userId="9f51a3eaa3c4f4e4" providerId="Windows Live" clId="Web-{BA85A8E6-61CD-470A-9D9A-2B5366626916}"/>
    <pc:docChg chg="addSld delSld modSld">
      <pc:chgData name="Harisha Chigurupati" userId="9f51a3eaa3c4f4e4" providerId="Windows Live" clId="Web-{BA85A8E6-61CD-470A-9D9A-2B5366626916}" dt="2022-02-21T12:55:09.226" v="105" actId="20577"/>
      <pc:docMkLst>
        <pc:docMk/>
      </pc:docMkLst>
      <pc:sldChg chg="modSp">
        <pc:chgData name="Harisha Chigurupati" userId="9f51a3eaa3c4f4e4" providerId="Windows Live" clId="Web-{BA85A8E6-61CD-470A-9D9A-2B5366626916}" dt="2022-02-21T12:46:52.187" v="78" actId="20577"/>
        <pc:sldMkLst>
          <pc:docMk/>
          <pc:sldMk cId="2700726807" sldId="270"/>
        </pc:sldMkLst>
        <pc:spChg chg="mod">
          <ac:chgData name="Harisha Chigurupati" userId="9f51a3eaa3c4f4e4" providerId="Windows Live" clId="Web-{BA85A8E6-61CD-470A-9D9A-2B5366626916}" dt="2022-02-21T12:46:52.187" v="78" actId="20577"/>
          <ac:spMkLst>
            <pc:docMk/>
            <pc:sldMk cId="2700726807" sldId="270"/>
            <ac:spMk id="3" creationId="{ADE6867E-B018-4E1F-A2E7-9CDBAE0E5CC8}"/>
          </ac:spMkLst>
        </pc:spChg>
      </pc:sldChg>
      <pc:sldChg chg="modSp new">
        <pc:chgData name="Harisha Chigurupati" userId="9f51a3eaa3c4f4e4" providerId="Windows Live" clId="Web-{BA85A8E6-61CD-470A-9D9A-2B5366626916}" dt="2022-02-21T12:54:53.914" v="82" actId="20577"/>
        <pc:sldMkLst>
          <pc:docMk/>
          <pc:sldMk cId="1504391554" sldId="283"/>
        </pc:sldMkLst>
        <pc:spChg chg="mod">
          <ac:chgData name="Harisha Chigurupati" userId="9f51a3eaa3c4f4e4" providerId="Windows Live" clId="Web-{BA85A8E6-61CD-470A-9D9A-2B5366626916}" dt="2022-02-21T12:36:35.832" v="21" actId="20577"/>
          <ac:spMkLst>
            <pc:docMk/>
            <pc:sldMk cId="1504391554" sldId="283"/>
            <ac:spMk id="2" creationId="{16E041B2-61AF-474C-AF9F-420F58F3CF7A}"/>
          </ac:spMkLst>
        </pc:spChg>
        <pc:spChg chg="mod">
          <ac:chgData name="Harisha Chigurupati" userId="9f51a3eaa3c4f4e4" providerId="Windows Live" clId="Web-{BA85A8E6-61CD-470A-9D9A-2B5366626916}" dt="2022-02-21T12:54:53.914" v="82" actId="20577"/>
          <ac:spMkLst>
            <pc:docMk/>
            <pc:sldMk cId="1504391554" sldId="283"/>
            <ac:spMk id="3" creationId="{8CFCADB9-90A5-4082-83D5-CF30FB82C22E}"/>
          </ac:spMkLst>
        </pc:spChg>
      </pc:sldChg>
      <pc:sldChg chg="modSp new del">
        <pc:chgData name="Harisha Chigurupati" userId="9f51a3eaa3c4f4e4" providerId="Windows Live" clId="Web-{BA85A8E6-61CD-470A-9D9A-2B5366626916}" dt="2022-02-21T12:36:10.675" v="13"/>
        <pc:sldMkLst>
          <pc:docMk/>
          <pc:sldMk cId="2909476191" sldId="283"/>
        </pc:sldMkLst>
        <pc:spChg chg="mod">
          <ac:chgData name="Harisha Chigurupati" userId="9f51a3eaa3c4f4e4" providerId="Windows Live" clId="Web-{BA85A8E6-61CD-470A-9D9A-2B5366626916}" dt="2022-02-21T12:36:08.285" v="12" actId="20577"/>
          <ac:spMkLst>
            <pc:docMk/>
            <pc:sldMk cId="2909476191" sldId="283"/>
            <ac:spMk id="3" creationId="{6D825283-9CC5-4F9F-9254-A20A54409E60}"/>
          </ac:spMkLst>
        </pc:spChg>
      </pc:sldChg>
      <pc:sldChg chg="modSp new">
        <pc:chgData name="Harisha Chigurupati" userId="9f51a3eaa3c4f4e4" providerId="Windows Live" clId="Web-{BA85A8E6-61CD-470A-9D9A-2B5366626916}" dt="2022-02-21T12:55:09.226" v="105" actId="20577"/>
        <pc:sldMkLst>
          <pc:docMk/>
          <pc:sldMk cId="202631964" sldId="284"/>
        </pc:sldMkLst>
        <pc:spChg chg="mod">
          <ac:chgData name="Harisha Chigurupati" userId="9f51a3eaa3c4f4e4" providerId="Windows Live" clId="Web-{BA85A8E6-61CD-470A-9D9A-2B5366626916}" dt="2022-02-21T12:55:08.211" v="104" actId="20577"/>
          <ac:spMkLst>
            <pc:docMk/>
            <pc:sldMk cId="202631964" sldId="284"/>
            <ac:spMk id="2" creationId="{0C7E11D5-3A17-4E25-A9DF-1D1CCE34FF1E}"/>
          </ac:spMkLst>
        </pc:spChg>
        <pc:spChg chg="mod">
          <ac:chgData name="Harisha Chigurupati" userId="9f51a3eaa3c4f4e4" providerId="Windows Live" clId="Web-{BA85A8E6-61CD-470A-9D9A-2B5366626916}" dt="2022-02-21T12:55:09.226" v="105" actId="20577"/>
          <ac:spMkLst>
            <pc:docMk/>
            <pc:sldMk cId="202631964" sldId="284"/>
            <ac:spMk id="3" creationId="{6E72105E-959A-4DF4-8E3B-5CEFAB588E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rigp2L-P-0" TargetMode="External"/><Relationship Id="rId2" Type="http://schemas.openxmlformats.org/officeDocument/2006/relationships/hyperlink" Target="https://www.nngroup.com/articles/form-design-placeholder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css-unit-guide/" TargetMode="External"/><Relationship Id="rId2" Type="http://schemas.openxmlformats.org/officeDocument/2006/relationships/hyperlink" Target="https://developer.mozilla.org/en-US/docs/Web/CSS/gradient/linear-gradient(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A7ildepUJ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407A-94DE-4416-8F2E-4FE65AB9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01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HTML Forms</a:t>
            </a:r>
            <a:endParaRPr lang="en-US" b="1">
              <a:solidFill>
                <a:srgbClr val="FF0000"/>
              </a:solidFill>
              <a:cs typeface="Calibri Light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91A2-3E13-4AC8-B352-C48ED8BB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61" y="1232145"/>
            <a:ext cx="11350869" cy="524522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An HTML form is used to collect user input. The user input is most often sent to a server for processing.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 &lt;form&gt;</a:t>
            </a:r>
            <a:r>
              <a:rPr lang="en-US" dirty="0">
                <a:ea typeface="+mn-lt"/>
                <a:cs typeface="+mn-lt"/>
              </a:rPr>
              <a:t> Element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HTML &lt;form&gt; element is used to create an HTML form for user input: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&lt;form&gt;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      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 .</a:t>
            </a:r>
            <a:endParaRPr lang="en-US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  <a:ea typeface="+mn-lt"/>
                <a:cs typeface="+mn-lt"/>
              </a:rPr>
              <a:t>     form elements</a:t>
            </a:r>
            <a:endParaRPr lang="en-US">
              <a:solidFill>
                <a:srgbClr val="0070C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         .</a:t>
            </a:r>
            <a:endParaRPr lang="en-US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  &lt;/form&gt;</a:t>
            </a:r>
            <a:endParaRPr lang="en-US" b="1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&lt;form&gt; element is a container for different types of input elements, such as: text fields, checkboxes, radio buttons, submit buttons, etc.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23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E03A-9981-4669-A4AB-5B5FF41F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1145"/>
            <a:ext cx="10515600" cy="53258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cs typeface="Calibri"/>
              </a:rPr>
              <a:t>Add an icon to the text box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</a:t>
            </a:r>
            <a:r>
              <a:rPr lang="en-US">
                <a:solidFill>
                  <a:srgbClr val="FF0000"/>
                </a:solidFill>
                <a:cs typeface="Calibri"/>
              </a:rPr>
              <a:t>background-image: </a:t>
            </a:r>
            <a:r>
              <a:rPr lang="en-US" err="1">
                <a:solidFill>
                  <a:srgbClr val="FF0000"/>
                </a:solidFill>
                <a:cs typeface="Calibri"/>
              </a:rPr>
              <a:t>url</a:t>
            </a:r>
            <a:r>
              <a:rPr lang="en-US">
                <a:solidFill>
                  <a:srgbClr val="FF0000"/>
                </a:solidFill>
                <a:cs typeface="Calibri"/>
              </a:rPr>
              <a:t>('searchicon.png');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cs typeface="Calibri"/>
              </a:rPr>
              <a:t>  background-position: 10px </a:t>
            </a:r>
            <a:r>
              <a:rPr lang="en-US" err="1">
                <a:solidFill>
                  <a:srgbClr val="FF0000"/>
                </a:solidFill>
                <a:cs typeface="Calibri"/>
              </a:rPr>
              <a:t>10px</a:t>
            </a:r>
            <a:r>
              <a:rPr lang="en-US">
                <a:solidFill>
                  <a:srgbClr val="FF0000"/>
                </a:solidFill>
                <a:cs typeface="Calibri"/>
              </a:rPr>
              <a:t>;   </a:t>
            </a:r>
            <a:r>
              <a:rPr lang="en-US">
                <a:solidFill>
                  <a:schemeClr val="accent6"/>
                </a:solidFill>
                <a:cs typeface="Calibri"/>
              </a:rPr>
              <a:t>/*  To reserve the space of the icon*/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cs typeface="Calibri"/>
              </a:rPr>
              <a:t>  background-repeat: no-repeat;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cs typeface="Calibri"/>
              </a:rPr>
              <a:t>  padding: 12px 20px 12px 40px;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F11F94-13F6-44AC-AF22-5886ACBB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95" y="4363996"/>
            <a:ext cx="4179276" cy="12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6672-2B9E-41CE-976D-74A8A1F9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109"/>
            <a:ext cx="10515600" cy="53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Maxlength</a:t>
            </a:r>
            <a:r>
              <a:rPr lang="en-US" b="1" dirty="0"/>
              <a:t> Attribute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 input 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maxlength</a:t>
            </a:r>
            <a:r>
              <a:rPr lang="en-US" sz="2000" dirty="0">
                <a:ea typeface="+mn-lt"/>
                <a:cs typeface="+mn-lt"/>
              </a:rPr>
              <a:t> attribute specifies the maximum number of characters allowed in an input field.</a:t>
            </a:r>
            <a:endParaRPr lang="en-US" sz="2000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maxlength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="10"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&lt;input type="text" id="pin" name="pin" 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maxlength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="4"</a:t>
            </a:r>
            <a:r>
              <a:rPr lang="en-US" dirty="0">
                <a:ea typeface="+mn-lt"/>
                <a:cs typeface="+mn-lt"/>
              </a:rPr>
              <a:t> size="4"&gt;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When a </a:t>
            </a:r>
            <a:r>
              <a:rPr lang="en-US" sz="2000" dirty="0" err="1">
                <a:latin typeface="Consolas"/>
                <a:cs typeface="Calibri"/>
              </a:rPr>
              <a:t>maxlength</a:t>
            </a:r>
            <a:r>
              <a:rPr lang="en-US" sz="2000" dirty="0">
                <a:ea typeface="+mn-lt"/>
                <a:cs typeface="+mn-lt"/>
              </a:rPr>
              <a:t> is set, the input field will not accept more than the specified number of characters.</a:t>
            </a:r>
          </a:p>
          <a:p>
            <a:r>
              <a:rPr lang="en-US" sz="2000" dirty="0">
                <a:ea typeface="+mn-lt"/>
                <a:cs typeface="+mn-lt"/>
              </a:rPr>
              <a:t> However, this attribute does not provide any feedback. So,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if you want to alert the user, you must write JavaScript code.</a:t>
            </a:r>
          </a:p>
        </p:txBody>
      </p:sp>
    </p:spTree>
    <p:extLst>
      <p:ext uri="{BB962C8B-B14F-4D97-AF65-F5344CB8AC3E}">
        <p14:creationId xmlns:p14="http://schemas.microsoft.com/office/powerpoint/2010/main" val="32618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24C9-ECB9-413A-8EAA-6DDC4A5A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013"/>
            <a:ext cx="10515600" cy="5604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Input type </a:t>
            </a:r>
            <a:r>
              <a:rPr lang="en-US" b="1" dirty="0">
                <a:solidFill>
                  <a:srgbClr val="FF0000"/>
                </a:solidFill>
                <a:latin typeface="Calibri Light"/>
                <a:cs typeface="Calibri Light"/>
              </a:rPr>
              <a:t>Passwords </a:t>
            </a:r>
            <a:r>
              <a:rPr lang="en-US" sz="2000" b="1" dirty="0">
                <a:solidFill>
                  <a:srgbClr val="FF0000"/>
                </a:solidFill>
                <a:latin typeface="Calibri Light"/>
                <a:cs typeface="Calibri Light"/>
              </a:rPr>
              <a:t> </a:t>
            </a:r>
            <a:r>
              <a:rPr lang="en-US" sz="2000" dirty="0">
                <a:ea typeface="+mn-lt"/>
                <a:cs typeface="+mn-lt"/>
              </a:rPr>
              <a:t>defines a </a:t>
            </a:r>
            <a:r>
              <a:rPr lang="en-US" sz="2000" b="1" dirty="0">
                <a:ea typeface="+mn-lt"/>
                <a:cs typeface="+mn-lt"/>
              </a:rPr>
              <a:t>password field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 characters in a password field are masked (shown as asterisks or circles).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nsolas"/>
                <a:cs typeface="Calibri Light"/>
              </a:rPr>
              <a:t>&lt;input type="password" </a:t>
            </a:r>
            <a:r>
              <a:rPr lang="en-US" dirty="0">
                <a:ea typeface="+mn-lt"/>
                <a:cs typeface="+mn-lt"/>
              </a:rPr>
              <a:t>id="</a:t>
            </a:r>
            <a:r>
              <a:rPr lang="en-US" dirty="0" err="1">
                <a:ea typeface="+mn-lt"/>
                <a:cs typeface="+mn-lt"/>
              </a:rPr>
              <a:t>pwd</a:t>
            </a:r>
            <a:r>
              <a:rPr lang="en-US" dirty="0">
                <a:ea typeface="+mn-lt"/>
                <a:cs typeface="+mn-lt"/>
              </a:rPr>
              <a:t>" name="</a:t>
            </a:r>
            <a:r>
              <a:rPr lang="en-US" dirty="0" err="1">
                <a:ea typeface="+mn-lt"/>
                <a:cs typeface="+mn-lt"/>
              </a:rPr>
              <a:t>pwd</a:t>
            </a: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 Light"/>
              </a:rPr>
              <a:t>&gt;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/>
              <a:ea typeface="+mn-lt"/>
              <a:cs typeface="Calibri Light"/>
            </a:endParaRPr>
          </a:p>
          <a:p>
            <a:r>
              <a:rPr lang="en-US" dirty="0">
                <a:ea typeface="+mn-lt"/>
                <a:cs typeface="+mn-lt"/>
              </a:rPr>
              <a:t>Identical to a text box, but text typed into the box is not readable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04AC2A-67D8-4C4C-8B54-0666F96E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48" y="3242772"/>
            <a:ext cx="4999891" cy="1985403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F4D5E585-3E68-4DC9-B92F-54797997C24B}"/>
              </a:ext>
            </a:extLst>
          </p:cNvPr>
          <p:cNvSpPr/>
          <p:nvPr/>
        </p:nvSpPr>
        <p:spPr>
          <a:xfrm>
            <a:off x="5540853" y="3743530"/>
            <a:ext cx="981807" cy="263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A3DBAA1-CB95-4593-9B35-0B956F6A1ABD}"/>
              </a:ext>
            </a:extLst>
          </p:cNvPr>
          <p:cNvSpPr/>
          <p:nvPr/>
        </p:nvSpPr>
        <p:spPr>
          <a:xfrm>
            <a:off x="5540853" y="4366318"/>
            <a:ext cx="981807" cy="263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9DAC4-383B-4AF1-99A1-04E85C178E68}"/>
              </a:ext>
            </a:extLst>
          </p:cNvPr>
          <p:cNvSpPr txBox="1"/>
          <p:nvPr/>
        </p:nvSpPr>
        <p:spPr>
          <a:xfrm>
            <a:off x="6874852" y="36876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DAD56-DF8E-419D-BF38-131340331BF9}"/>
              </a:ext>
            </a:extLst>
          </p:cNvPr>
          <p:cNvSpPr txBox="1"/>
          <p:nvPr/>
        </p:nvSpPr>
        <p:spPr>
          <a:xfrm>
            <a:off x="6874852" y="43104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9240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CF21-AE29-48FE-B73D-18DB8DC6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38" y="475029"/>
            <a:ext cx="10515600" cy="812679"/>
          </a:xfrm>
        </p:spPr>
        <p:txBody>
          <a:bodyPr/>
          <a:lstStyle/>
          <a:p>
            <a:r>
              <a:rPr lang="en-US" dirty="0"/>
              <a:t>Input Type Email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DEDF-61FF-403F-B4F0-9FA949CD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06"/>
            <a:ext cx="10515600" cy="4710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&lt;input type="email"&gt;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is used for input fields that should contain an e-mail address.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Depending on browser support, the e-mail address can be automatically validated when submitted.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&lt;input type="email" id="email" name="email"&gt;</a:t>
            </a:r>
          </a:p>
          <a:p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It looks similar to the </a:t>
            </a:r>
            <a:r>
              <a:rPr lang="en-US" sz="20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&lt;input type="text"&gt;</a:t>
            </a:r>
            <a:endParaRPr lang="en-US" sz="2000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55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E1E5-6FC5-4178-8EC6-9CA382EB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549"/>
            <a:ext cx="10515600" cy="5406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 Input Type Search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</a:rPr>
              <a:t>&lt;input type="search"&gt;</a:t>
            </a:r>
            <a:r>
              <a:rPr lang="en-US" dirty="0">
                <a:ea typeface="+mn-lt"/>
                <a:cs typeface="+mn-lt"/>
              </a:rPr>
              <a:t> is used for search fields (a search field behaves like a regular text field).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&lt;input type="search" id="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gsearch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 name="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gsearch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You can add the image as we discussed in input text.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E2DD7819-DA3C-48F7-A54D-509EFD70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62" y="5131142"/>
            <a:ext cx="5388219" cy="8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0C47-023E-44B7-8DE9-61C53DA9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644"/>
            <a:ext cx="10515600" cy="88594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2970-E0F9-4E8C-871F-E7BE5AD4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52"/>
            <a:ext cx="10515600" cy="4915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  <a:cs typeface="Calibri" panose="020F0502020204030204"/>
              </a:rPr>
              <a:t>&lt;</a:t>
            </a:r>
            <a:r>
              <a:rPr lang="en-US" dirty="0" err="1">
                <a:latin typeface="Consolas"/>
                <a:cs typeface="Calibri" panose="020F0502020204030204"/>
              </a:rPr>
              <a:t>textarea</a:t>
            </a:r>
            <a:r>
              <a:rPr lang="en-US" dirty="0">
                <a:latin typeface="Consolas"/>
                <a:cs typeface="Calibri" panose="020F0502020204030204"/>
              </a:rPr>
              <a:t>&gt;</a:t>
            </a:r>
            <a:r>
              <a:rPr lang="en-US" dirty="0">
                <a:ea typeface="+mn-lt"/>
                <a:cs typeface="+mn-lt"/>
              </a:rPr>
              <a:t> element defines a multi-line input field (a text area):</a:t>
            </a: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name="message" rows="10" cols="30"&gt;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Write your feedback&lt;/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</a:p>
          <a:p>
            <a:endParaRPr lang="en-US" dirty="0">
              <a:solidFill>
                <a:srgbClr val="FF0000"/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1E70055-1378-47CB-B8B7-DCA0CC20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96" y="3928643"/>
            <a:ext cx="3468565" cy="27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67E-B018-4E1F-A2E7-9CDBAE0E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481"/>
            <a:ext cx="10515600" cy="6379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 err="1">
                <a:latin typeface="Consolas"/>
              </a:rPr>
              <a:t>textarea</a:t>
            </a:r>
            <a:r>
              <a:rPr lang="en-US" sz="2000" dirty="0">
                <a:latin typeface="Consolas"/>
              </a:rPr>
              <a:t>&gt;</a:t>
            </a:r>
            <a:r>
              <a:rPr lang="en-US" sz="2000" dirty="0">
                <a:ea typeface="+mn-lt"/>
                <a:cs typeface="+mn-lt"/>
              </a:rPr>
              <a:t> element is often used in a form,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to collect user inputs like comments or reviews.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cs typeface="Calibri" panose="020F0502020204030204"/>
            </a:endParaRPr>
          </a:p>
          <a:p>
            <a:r>
              <a:rPr lang="en-US" sz="2000" dirty="0"/>
              <a:t>autofocus Attribute: </a:t>
            </a:r>
            <a:r>
              <a:rPr lang="en-US" sz="2000" dirty="0">
                <a:ea typeface="+mn-lt"/>
                <a:cs typeface="+mn-lt"/>
              </a:rPr>
              <a:t> It specifies that the text area should automatically get focus when the page loads.</a:t>
            </a:r>
            <a:endParaRPr lang="en-US" sz="200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&lt;</a:t>
            </a:r>
            <a:r>
              <a:rPr lang="en-US" sz="2000" dirty="0" err="1">
                <a:ea typeface="+mn-lt"/>
                <a:cs typeface="+mn-lt"/>
              </a:rPr>
              <a:t>textarea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autofocus</a:t>
            </a:r>
            <a:r>
              <a:rPr lang="en-US" sz="2000" dirty="0">
                <a:ea typeface="+mn-lt"/>
                <a:cs typeface="+mn-lt"/>
              </a:rPr>
              <a:t>&gt;Write the review&lt;/</a:t>
            </a:r>
            <a:r>
              <a:rPr lang="en-US" sz="2000" dirty="0" err="1">
                <a:ea typeface="+mn-lt"/>
                <a:cs typeface="+mn-lt"/>
              </a:rPr>
              <a:t>textarea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dirty="0"/>
              <a:t>placeholder Attribute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&lt;</a:t>
            </a:r>
            <a:r>
              <a:rPr lang="en-US" sz="2000" dirty="0" err="1">
                <a:ea typeface="+mn-lt"/>
                <a:cs typeface="+mn-lt"/>
              </a:rPr>
              <a:t>textarea</a:t>
            </a:r>
            <a:r>
              <a:rPr lang="en-US" sz="2000" dirty="0">
                <a:ea typeface="+mn-lt"/>
                <a:cs typeface="+mn-lt"/>
              </a:rPr>
              <a:t> id="text" name="area" cols="50" rows="4"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placeholder="review"</a:t>
            </a:r>
            <a:r>
              <a:rPr lang="en-US" sz="2000" dirty="0">
                <a:ea typeface="+mn-lt"/>
                <a:cs typeface="+mn-lt"/>
              </a:rPr>
              <a:t>&gt;write&lt;/</a:t>
            </a:r>
            <a:r>
              <a:rPr lang="en-US" sz="2000" dirty="0" err="1">
                <a:ea typeface="+mn-lt"/>
                <a:cs typeface="+mn-lt"/>
              </a:rPr>
              <a:t>textarea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Most browser apply an alpha (usually 0.5) to the placeholder.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You can use </a:t>
            </a:r>
            <a:r>
              <a:rPr lang="en-US" sz="2000" dirty="0">
                <a:latin typeface="Consolas"/>
                <a:ea typeface="+mn-lt"/>
                <a:cs typeface="+mn-lt"/>
              </a:rPr>
              <a:t>opacity:1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342900" indent="-342900"/>
            <a:endParaRPr lang="en-US" sz="20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07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367E-0801-442F-BB26-289ED638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010"/>
            <a:ext cx="10515600" cy="5171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disabled Attribute: </a:t>
            </a:r>
            <a:r>
              <a:rPr lang="en-US" dirty="0">
                <a:cs typeface="Calibri"/>
              </a:rPr>
              <a:t>A disabled text area is unusable and the text is not selectable (cannot be copied).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looks a little faded.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0000"/>
                </a:solidFill>
                <a:cs typeface="Calibri"/>
              </a:rPr>
              <a:t>disabled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&gt;Write the review&lt;/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FFC590-C669-4ED0-ABA4-28281EC7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1" y="4320419"/>
            <a:ext cx="5358911" cy="18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4315-BE79-4649-8C79-55365F54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448"/>
            <a:ext cx="10515600" cy="55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 err="1">
                <a:ea typeface="+mn-lt"/>
                <a:cs typeface="+mn-lt"/>
              </a:rPr>
              <a:t>Readonly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/>
              <a:t>Attribute: It looks like you can write but you cannot.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342900" indent="-342900"/>
            <a:r>
              <a:rPr lang="en-US" dirty="0"/>
              <a:t> You can copy the text in it but you cannot write anything or remove the existed text.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&lt;</a:t>
            </a:r>
            <a:r>
              <a:rPr lang="en-US" dirty="0" err="1">
                <a:cs typeface="Calibri"/>
              </a:rPr>
              <a:t>textarea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readonly</a:t>
            </a:r>
            <a:r>
              <a:rPr lang="en-US" dirty="0">
                <a:cs typeface="Calibri"/>
              </a:rPr>
              <a:t>&gt;Read only cannot access it.&lt;/</a:t>
            </a:r>
            <a:r>
              <a:rPr lang="en-US" dirty="0" err="1">
                <a:cs typeface="Calibri"/>
              </a:rPr>
              <a:t>textarea</a:t>
            </a:r>
            <a:r>
              <a:rPr lang="en-US" dirty="0">
                <a:cs typeface="Calibri"/>
              </a:rPr>
              <a:t>&gt;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D844BFC-1CB1-41BD-BC44-299EAB13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73" y="3970313"/>
            <a:ext cx="5370965" cy="19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BA80-FC8D-44D5-8603-ACBCA03D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64"/>
            <a:ext cx="10515600" cy="5538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Autofocus Attribute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The input </a:t>
            </a:r>
            <a:r>
              <a:rPr lang="en-US" dirty="0">
                <a:latin typeface="Consolas"/>
                <a:cs typeface="Calibri"/>
              </a:rPr>
              <a:t>autofocus</a:t>
            </a:r>
            <a:r>
              <a:rPr lang="en-US" dirty="0">
                <a:ea typeface="+mn-lt"/>
                <a:cs typeface="+mn-lt"/>
              </a:rPr>
              <a:t> attribute specifies that an input field should automatically get focus when the page loads.</a:t>
            </a:r>
            <a:endParaRPr lang="en-US" dirty="0"/>
          </a:p>
          <a:p>
            <a:pPr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&lt;input type="text" id="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fname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 name="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fname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 autofocus&gt;&lt;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br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5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5AFC2AA-925F-4512-AD0F-9AB3FB6A73FA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&lt;input type="text"&gt;</a:t>
            </a:r>
            <a:endParaRPr lang="en-US" sz="5200" b="1" kern="1200">
              <a:solidFill>
                <a:srgbClr val="FF0000"/>
              </a:solid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D569-7CE4-49F7-8982-27EBA63E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472"/>
            <a:ext cx="10515600" cy="53184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You can also define the size of the text area by using CSS: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name="message"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style="width:200px; height:600px;"</a:t>
            </a:r>
            <a:r>
              <a:rPr lang="en-US" dirty="0">
                <a:ea typeface="+mn-lt"/>
                <a:cs typeface="+mn-lt"/>
              </a:rPr>
              <a:t>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Write the review&lt;/</a:t>
            </a:r>
            <a:r>
              <a:rPr lang="en-US" dirty="0" err="1">
                <a:ea typeface="+mn-lt"/>
                <a:cs typeface="+mn-lt"/>
              </a:rPr>
              <a:t>textarea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Until now you can able to resize the </a:t>
            </a:r>
            <a:r>
              <a:rPr lang="en-US" dirty="0" err="1">
                <a:ea typeface="+mn-lt"/>
                <a:cs typeface="+mn-lt"/>
              </a:rPr>
              <a:t>textarea</a:t>
            </a:r>
            <a:r>
              <a:rPr lang="en-US" dirty="0">
                <a:ea typeface="+mn-lt"/>
                <a:cs typeface="+mn-lt"/>
              </a:rPr>
              <a:t> with the mouse pointer.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&lt;style&gt;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{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resize: none;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}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&lt;/style&gt;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66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41B2-61AF-474C-AF9F-420F58F3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Accessibility Concerns</a:t>
            </a:r>
            <a:endParaRPr lang="en-US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ADB9-90A5-4082-83D5-CF30FB82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47"/>
            <a:ext cx="10515600" cy="4968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Being able to style placeholders is awesome. </a:t>
            </a:r>
            <a:endParaRPr lang="en-US" sz="2000">
              <a:cs typeface="Calibri"/>
            </a:endParaRPr>
          </a:p>
          <a:p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Important </a:t>
            </a:r>
            <a:r>
              <a:rPr lang="en-US" sz="2000" dirty="0">
                <a:ea typeface="+mn-lt"/>
                <a:cs typeface="+mn-lt"/>
              </a:rPr>
              <a:t>- placeholder text </a:t>
            </a:r>
            <a:r>
              <a:rPr lang="en-US" sz="2000" dirty="0">
                <a:ea typeface="+mn-lt"/>
                <a:cs typeface="+mn-lt"/>
                <a:hlinkClick r:id="rId2"/>
              </a:rPr>
              <a:t>doesn't replace</a:t>
            </a:r>
            <a:r>
              <a:rPr lang="en-US" sz="2000" dirty="0">
                <a:ea typeface="+mn-lt"/>
                <a:cs typeface="+mn-lt"/>
              </a:rPr>
              <a:t> the label element, 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&lt;label&gt;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!! </a:t>
            </a:r>
            <a:r>
              <a:rPr lang="en-US" sz="2000" dirty="0">
                <a:ea typeface="+mn-lt"/>
                <a:cs typeface="+mn-lt"/>
              </a:rPr>
              <a:t>🙁. </a:t>
            </a:r>
          </a:p>
          <a:p>
            <a:r>
              <a:rPr lang="en-US" sz="2000" dirty="0">
                <a:ea typeface="+mn-lt"/>
                <a:cs typeface="+mn-lt"/>
              </a:rPr>
              <a:t>When your form relies purely on placeholder instructions without labels, it's very harmful to accessibility.</a:t>
            </a:r>
          </a:p>
          <a:p>
            <a:r>
              <a:rPr lang="en-US" sz="2000" dirty="0">
                <a:ea typeface="+mn-lt"/>
                <a:cs typeface="+mn-lt"/>
              </a:rPr>
              <a:t> Accessibility is not only important to make your website accessible for everyone, but it's also helpful for creating a better user experience. </a:t>
            </a:r>
          </a:p>
          <a:p>
            <a:r>
              <a:rPr lang="en-US" sz="2000" dirty="0">
                <a:ea typeface="+mn-lt"/>
                <a:cs typeface="+mn-lt"/>
              </a:rPr>
              <a:t>And ultimately creating a better website or web application 💪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Here's a really </a:t>
            </a:r>
            <a:r>
              <a:rPr lang="en-US" sz="2000" dirty="0">
                <a:ea typeface="+mn-lt"/>
                <a:cs typeface="+mn-lt"/>
                <a:hlinkClick r:id="rId2"/>
              </a:rPr>
              <a:t>awesome article</a:t>
            </a:r>
            <a:r>
              <a:rPr lang="en-US" sz="2000" dirty="0">
                <a:ea typeface="+mn-lt"/>
                <a:cs typeface="+mn-lt"/>
              </a:rPr>
              <a:t> about the concerns of using placeholders only without any labels. Below are the top 3 points:</a:t>
            </a:r>
            <a:endParaRPr lang="en-US" sz="20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Because placeholder text is disappearing in nature, it can strain your user's short term memory</a:t>
            </a:r>
            <a:endParaRPr lang="en-U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Without labels, users cannot check their work before submitting a form.</a:t>
            </a:r>
            <a:endParaRPr lang="en-U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When error messages occur, people don’t know how to fix the problem.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3"/>
              </a:rPr>
              <a:t>Placeholders in Form Fields are Harmful - YouTube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39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34AA-0CA4-45A7-A39D-01F2C977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990"/>
            <a:ext cx="10515600" cy="834660"/>
          </a:xfrm>
        </p:spPr>
        <p:txBody>
          <a:bodyPr/>
          <a:lstStyle/>
          <a:p>
            <a:r>
              <a:rPr lang="en-US" dirty="0"/>
              <a:t>&lt;select&gt; Element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F0E0-4EB9-46ED-A87B-2A360F29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645"/>
            <a:ext cx="10515600" cy="4754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</a:rPr>
              <a:t>&lt;select&gt;</a:t>
            </a:r>
            <a:r>
              <a:rPr lang="en-US" dirty="0">
                <a:ea typeface="+mn-lt"/>
                <a:cs typeface="+mn-lt"/>
              </a:rPr>
              <a:t> element defines a drop-down list: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Example:</a:t>
            </a: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&lt;select id="cars" name="cars"&gt;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  &lt;option value="choose" disabled selected&gt;--choose cars--&lt;/option&gt;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 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&lt;option value="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volvo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"&gt;Volvo&lt;/option&gt;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  &lt;option value="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saab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"&gt;Saab&lt;/option&gt;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&lt;option value="fiat"&gt;Fiat&lt;/option&gt;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  &lt;option value="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audi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"&gt;Audi&lt;/option&gt;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&lt;/select&gt;</a:t>
            </a:r>
            <a:br>
              <a:rPr lang="en-US" dirty="0">
                <a:solidFill>
                  <a:srgbClr val="FF0000"/>
                </a:solidFill>
              </a:rPr>
            </a:b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33FDBC-F5AD-45EC-88DD-1EC652C1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74" y="3391515"/>
            <a:ext cx="4362449" cy="28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1EA1-ABCD-4E5F-AAB3-DA0B16F6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9" y="616683"/>
            <a:ext cx="10515600" cy="5582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By default, the first item in the drop-down list is selected.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  <a:cs typeface="Calibri" panose="020F0502020204030204"/>
              </a:rPr>
              <a:t>selected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attribute</a:t>
            </a:r>
          </a:p>
          <a:p>
            <a:r>
              <a:rPr lang="en-US" dirty="0">
                <a:ea typeface="+mn-lt"/>
                <a:cs typeface="+mn-lt"/>
              </a:rPr>
              <a:t>To define a pre-selected option, add the </a:t>
            </a:r>
            <a:r>
              <a:rPr lang="en-US" dirty="0">
                <a:latin typeface="Consolas"/>
                <a:cs typeface="Calibri" panose="020F0502020204030204"/>
              </a:rPr>
              <a:t>selected</a:t>
            </a:r>
            <a:r>
              <a:rPr lang="en-US" dirty="0">
                <a:ea typeface="+mn-lt"/>
                <a:cs typeface="+mn-lt"/>
              </a:rPr>
              <a:t> attribute to the option: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&lt;option value="fiat"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selected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&gt;Fiat&lt;/option&gt;</a:t>
            </a:r>
          </a:p>
          <a:p>
            <a:r>
              <a:rPr lang="en-US" dirty="0"/>
              <a:t>Visible Values: 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attribute  &lt;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select </a:t>
            </a:r>
            <a:r>
              <a:rPr lang="en-US" dirty="0">
                <a:ea typeface="+mn-lt"/>
                <a:cs typeface="+mn-lt"/>
              </a:rPr>
              <a:t>id="cars" name="cars"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size="3"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Use the </a:t>
            </a:r>
            <a:r>
              <a:rPr lang="en-US" dirty="0">
                <a:latin typeface="Consolas"/>
                <a:cs typeface="Calibri" panose="020F0502020204030204"/>
              </a:rPr>
              <a:t>size</a:t>
            </a:r>
            <a:r>
              <a:rPr lang="en-US" dirty="0">
                <a:ea typeface="+mn-lt"/>
                <a:cs typeface="+mn-lt"/>
              </a:rPr>
              <a:t> attribute to specify the number of visible values: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A357B0-1775-4AB8-B8D1-4D6E10FC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2" y="4679136"/>
            <a:ext cx="3695699" cy="19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872D-8AAE-4815-9EDB-3654D2FA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587"/>
            <a:ext cx="10515600" cy="5450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Allow </a:t>
            </a:r>
            <a:r>
              <a:rPr lang="en-US" dirty="0">
                <a:solidFill>
                  <a:srgbClr val="FF0000"/>
                </a:solidFill>
              </a:rPr>
              <a:t>Multiple </a:t>
            </a:r>
            <a:r>
              <a:rPr lang="en-US" dirty="0"/>
              <a:t>Selections: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Use the </a:t>
            </a:r>
            <a:r>
              <a:rPr lang="en-US" dirty="0">
                <a:latin typeface="Consolas"/>
                <a:cs typeface="Calibri"/>
              </a:rPr>
              <a:t>multiple</a:t>
            </a:r>
            <a:r>
              <a:rPr lang="en-US" dirty="0">
                <a:ea typeface="+mn-lt"/>
                <a:cs typeface="+mn-lt"/>
              </a:rPr>
              <a:t> attribute to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allow the user to select more than one value:</a:t>
            </a:r>
          </a:p>
          <a:p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select </a:t>
            </a:r>
            <a:r>
              <a:rPr lang="en-US" dirty="0">
                <a:ea typeface="+mn-lt"/>
                <a:cs typeface="+mn-lt"/>
              </a:rPr>
              <a:t>id="cars" name="cars" size="4"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multiple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Press Ctrl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button and select multiple options.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72E5B-BFDB-4B11-88E6-54D25CA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1" y="2965123"/>
            <a:ext cx="3629757" cy="19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843B-A9A4-4653-8C0F-44F0DD09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029"/>
            <a:ext cx="10515600" cy="8419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fieldset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&lt;legend&gt; </a:t>
            </a:r>
            <a:r>
              <a:rPr lang="en-US" dirty="0"/>
              <a:t>Elements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0698-C966-44ED-A910-418986CC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068"/>
            <a:ext cx="10515600" cy="48568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 err="1">
                <a:latin typeface="Consolas"/>
              </a:rPr>
              <a:t>fieldset</a:t>
            </a:r>
            <a:r>
              <a:rPr lang="en-US" sz="2000" dirty="0">
                <a:latin typeface="Consolas"/>
              </a:rPr>
              <a:t>&gt;</a:t>
            </a:r>
            <a:r>
              <a:rPr lang="en-US" sz="2000" dirty="0">
                <a:ea typeface="+mn-lt"/>
                <a:cs typeface="+mn-lt"/>
              </a:rPr>
              <a:t> element is used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to group related data in a form.</a:t>
            </a:r>
            <a:endParaRPr lang="en-US" sz="200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>
                <a:latin typeface="Consolas"/>
              </a:rPr>
              <a:t>&lt;legend&gt;</a:t>
            </a:r>
            <a:r>
              <a:rPr lang="en-US" sz="2000" dirty="0">
                <a:ea typeface="+mn-lt"/>
                <a:cs typeface="+mn-lt"/>
              </a:rPr>
              <a:t> element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defines a caption </a:t>
            </a:r>
            <a:r>
              <a:rPr lang="en-US" sz="2000" dirty="0">
                <a:ea typeface="+mn-lt"/>
                <a:cs typeface="+mn-lt"/>
              </a:rPr>
              <a:t>for the 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 err="1">
                <a:latin typeface="Consolas"/>
              </a:rPr>
              <a:t>fieldset</a:t>
            </a:r>
            <a:r>
              <a:rPr lang="en-US" sz="2000" dirty="0">
                <a:latin typeface="Consolas"/>
              </a:rPr>
              <a:t>&gt;</a:t>
            </a:r>
            <a:r>
              <a:rPr lang="en-US" sz="2000" dirty="0">
                <a:ea typeface="+mn-lt"/>
                <a:cs typeface="+mn-lt"/>
              </a:rPr>
              <a:t> element.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&lt;form action="/</a:t>
            </a:r>
            <a:r>
              <a:rPr lang="en-US" sz="2000" dirty="0" err="1">
                <a:ea typeface="+mn-lt"/>
                <a:cs typeface="+mn-lt"/>
              </a:rPr>
              <a:t>action_page.php</a:t>
            </a:r>
            <a:r>
              <a:rPr lang="en-US" sz="2000" dirty="0">
                <a:ea typeface="+mn-lt"/>
                <a:cs typeface="+mn-lt"/>
              </a:rPr>
              <a:t>"&gt;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 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ea typeface="+mn-lt"/>
                <a:cs typeface="+mn-lt"/>
              </a:rPr>
              <a:t>fieldset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  <a:b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    &lt;legend&gt;Personalia:&lt;/legend&gt;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   &lt;label for="</a:t>
            </a:r>
            <a:r>
              <a:rPr lang="en-US" sz="2000" dirty="0" err="1">
                <a:ea typeface="+mn-lt"/>
                <a:cs typeface="+mn-lt"/>
              </a:rPr>
              <a:t>fname</a:t>
            </a:r>
            <a:r>
              <a:rPr lang="en-US" sz="2000" dirty="0">
                <a:ea typeface="+mn-lt"/>
                <a:cs typeface="+mn-lt"/>
              </a:rPr>
              <a:t>"&gt;First name:&lt;/label&gt;&lt;</a:t>
            </a:r>
            <a:r>
              <a:rPr lang="en-US" sz="2000" dirty="0" err="1">
                <a:ea typeface="+mn-lt"/>
                <a:cs typeface="+mn-lt"/>
              </a:rPr>
              <a:t>br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  …..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  &lt;input type="submit" value="Submit"&gt;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 &lt;/</a:t>
            </a:r>
            <a:r>
              <a:rPr lang="en-US" sz="2000" dirty="0" err="1">
                <a:solidFill>
                  <a:srgbClr val="FF0000"/>
                </a:solidFill>
                <a:ea typeface="+mn-lt"/>
                <a:cs typeface="+mn-lt"/>
              </a:rPr>
              <a:t>fieldset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  <a:b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&lt;/form&gt;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6432F8-51B0-42B5-8BC9-11D9A5B6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92" y="4237252"/>
            <a:ext cx="5930411" cy="25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4F0-8474-4C0E-983D-D31EB491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083"/>
          </a:xfrm>
        </p:spPr>
        <p:txBody>
          <a:bodyPr/>
          <a:lstStyle/>
          <a:p>
            <a:r>
              <a:rPr lang="en-US" sz="2800" b="1" dirty="0" err="1">
                <a:cs typeface="Calibri Light"/>
              </a:rPr>
              <a:t>Css</a:t>
            </a:r>
            <a:r>
              <a:rPr lang="en-US" sz="2800" b="1" dirty="0">
                <a:cs typeface="Calibri Light"/>
              </a:rPr>
              <a:t> for the </a:t>
            </a:r>
            <a:r>
              <a:rPr lang="en-US" sz="2800" b="1" dirty="0" err="1">
                <a:cs typeface="Calibri Light"/>
              </a:rPr>
              <a:t>fieldset</a:t>
            </a:r>
            <a:endParaRPr lang="en-US" sz="28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E902-9B31-493A-BB6F-DF929448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91"/>
            <a:ext cx="10515600" cy="4768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&lt;style&gt;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fieldset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background-color: #eeeeee;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legend 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background-color: gray;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color: white;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padding: 5px 10px;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300EBA-CA29-48E6-AB72-43562192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42" y="2421319"/>
            <a:ext cx="6076949" cy="22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4551-372B-4954-A7CE-A3DB3359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910"/>
          </a:xfrm>
        </p:spPr>
        <p:txBody>
          <a:bodyPr/>
          <a:lstStyle/>
          <a:p>
            <a:r>
              <a:rPr lang="en-US" sz="2800" b="1" dirty="0" err="1">
                <a:cs typeface="Calibri Light"/>
              </a:rPr>
              <a:t>Colourful</a:t>
            </a:r>
            <a:r>
              <a:rPr lang="en-US" sz="2800" b="1" dirty="0">
                <a:cs typeface="Calibri Light"/>
              </a:rPr>
              <a:t>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6320-4B50-42E7-AAEA-00D1FB20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Body{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height: 100vh; 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background: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linear-gradient</a:t>
            </a:r>
            <a:r>
              <a:rPr lang="en-US" dirty="0">
                <a:ea typeface="+mn-lt"/>
                <a:cs typeface="+mn-lt"/>
              </a:rPr>
              <a:t>(135deg, #b5e48c, #457b9d);}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background: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radial-gradient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pink,green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https://developer.mozilla.org/en-US/docs/Web/CSS/gradient/linear-gradient()</a:t>
            </a:r>
            <a:endParaRPr lang="en-US"/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To know about (</a:t>
            </a:r>
            <a:r>
              <a:rPr lang="en-US" dirty="0" err="1">
                <a:ea typeface="+mn-lt"/>
                <a:cs typeface="+mn-lt"/>
              </a:rPr>
              <a:t>rem,vh,vw,px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https://www.freecodecamp.org/news/css-unit-guide/</a:t>
            </a:r>
            <a:endParaRPr lang="en-US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866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E0640F-894E-47B8-81E6-30790EBA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11563"/>
            <a:ext cx="10905066" cy="40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3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11D5-3A17-4E25-A9DF-1D1CCE34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Useful Videos on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105E-959A-4DF4-8E3B-5CEFAB58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Better Forms Through Visual Organization - YouTube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C4F499-5AAC-4E85-AC65-D8959A96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13" y="3995473"/>
            <a:ext cx="6069623" cy="169217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512B9-37CA-458F-AEE7-BF6111E3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799"/>
            <a:ext cx="10515600" cy="5692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+mn-lt"/>
                <a:cs typeface="+mn-lt"/>
              </a:rPr>
              <a:t>Displays a single-line text input field</a:t>
            </a: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cs typeface="Calibri"/>
              </a:rPr>
              <a:t>The default width of an input field is 20 characters.</a:t>
            </a:r>
            <a:endParaRPr lang="en-US" sz="20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cs typeface="Calibri"/>
              </a:rPr>
              <a:t>Example: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>
                <a:cs typeface="Calibri"/>
              </a:rPr>
              <a:t>  </a:t>
            </a:r>
            <a:r>
              <a:rPr lang="en-US" sz="2000">
                <a:solidFill>
                  <a:srgbClr val="FF0000"/>
                </a:solidFill>
                <a:cs typeface="Calibri"/>
              </a:rPr>
              <a:t>&lt;label for="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fname</a:t>
            </a:r>
            <a:r>
              <a:rPr lang="en-US" sz="2000">
                <a:solidFill>
                  <a:srgbClr val="FF0000"/>
                </a:solidFill>
                <a:cs typeface="Calibri"/>
              </a:rPr>
              <a:t>"&gt;First name:&lt;/label&gt;&lt;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br</a:t>
            </a:r>
            <a:r>
              <a:rPr lang="en-US" sz="2000">
                <a:solidFill>
                  <a:srgbClr val="FF0000"/>
                </a:solidFill>
                <a:cs typeface="Calibri"/>
              </a:rPr>
              <a:t>&gt;</a:t>
            </a:r>
            <a:endParaRPr lang="en-US" sz="20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>
                <a:ea typeface="+mn-lt"/>
                <a:cs typeface="+mn-lt"/>
              </a:rPr>
              <a:t>  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solidFill>
                  <a:srgbClr val="FF0000"/>
                </a:solidFill>
                <a:cs typeface="Calibri"/>
              </a:rPr>
              <a:t>  &lt;</a:t>
            </a:r>
            <a:r>
              <a:rPr lang="en-US" sz="2000" b="1">
                <a:solidFill>
                  <a:srgbClr val="0070C0"/>
                </a:solidFill>
                <a:cs typeface="Calibri"/>
              </a:rPr>
              <a:t>input type="text" </a:t>
            </a:r>
            <a:r>
              <a:rPr lang="en-US" sz="2000">
                <a:solidFill>
                  <a:srgbClr val="FF0000"/>
                </a:solidFill>
                <a:cs typeface="Calibri"/>
              </a:rPr>
              <a:t>id="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fname</a:t>
            </a:r>
            <a:r>
              <a:rPr lang="en-US" sz="2000">
                <a:solidFill>
                  <a:srgbClr val="FF0000"/>
                </a:solidFill>
                <a:cs typeface="Calibri"/>
              </a:rPr>
              <a:t>" name="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fname</a:t>
            </a:r>
            <a:r>
              <a:rPr lang="en-US" sz="2000">
                <a:solidFill>
                  <a:srgbClr val="FF0000"/>
                </a:solidFill>
                <a:cs typeface="Calibri"/>
              </a:rPr>
              <a:t>"&gt;&lt;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br</a:t>
            </a:r>
            <a:r>
              <a:rPr lang="en-US" sz="2000">
                <a:solidFill>
                  <a:srgbClr val="FF0000"/>
                </a:solidFill>
                <a:cs typeface="Calibri"/>
              </a:rPr>
              <a:t>&gt;</a:t>
            </a:r>
            <a:endParaRPr lang="en-US" sz="2000">
              <a:cs typeface="Calibri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CF53804-E8FE-4853-8070-E5D772193DE7}"/>
              </a:ext>
            </a:extLst>
          </p:cNvPr>
          <p:cNvSpPr/>
          <p:nvPr/>
        </p:nvSpPr>
        <p:spPr>
          <a:xfrm>
            <a:off x="3683360" y="4876603"/>
            <a:ext cx="977080" cy="202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5455C80-1AF6-4D21-92FC-0BDF8919F9CB}"/>
              </a:ext>
            </a:extLst>
          </p:cNvPr>
          <p:cNvSpPr/>
          <p:nvPr/>
        </p:nvSpPr>
        <p:spPr>
          <a:xfrm>
            <a:off x="3683360" y="5257603"/>
            <a:ext cx="977080" cy="202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6C94C-90D1-4640-8607-B7FCE6FF430E}"/>
              </a:ext>
            </a:extLst>
          </p:cNvPr>
          <p:cNvSpPr txBox="1"/>
          <p:nvPr/>
        </p:nvSpPr>
        <p:spPr>
          <a:xfrm>
            <a:off x="4775098" y="4793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B8EF2-9AC4-4AFC-98F6-DC75B80EA101}"/>
              </a:ext>
            </a:extLst>
          </p:cNvPr>
          <p:cNvSpPr txBox="1"/>
          <p:nvPr/>
        </p:nvSpPr>
        <p:spPr>
          <a:xfrm>
            <a:off x="4775097" y="51622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70C0"/>
                </a:solidFill>
                <a:ea typeface="+mn-lt"/>
                <a:cs typeface="+mn-lt"/>
              </a:rPr>
              <a:t>input type="text"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4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5" grpId="0" animBg="1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1FA5-F30F-4B64-A8BD-018E9603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367"/>
            <a:ext cx="10515600" cy="5420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Mistakes </a:t>
            </a:r>
          </a:p>
          <a:p>
            <a:pPr marL="0" indent="0">
              <a:buNone/>
            </a:pP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FirstName &lt;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input type="text" 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id="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 name="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"&gt;</a:t>
            </a:r>
            <a:endParaRPr lang="en-US">
              <a:solidFill>
                <a:srgbClr val="00B050"/>
              </a:solidFill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&lt;label for="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"&gt;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First name: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&lt;/label&gt;&lt;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br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00B050"/>
                </a:solidFill>
                <a:cs typeface="Calibri"/>
              </a:rPr>
              <a:t> </a:t>
            </a:r>
            <a:br>
              <a:rPr lang="en-US">
                <a:solidFill>
                  <a:srgbClr val="00B050"/>
                </a:solidFill>
                <a:cs typeface="Calibri"/>
              </a:rPr>
            </a:br>
            <a:r>
              <a:rPr lang="en-US">
                <a:solidFill>
                  <a:srgbClr val="00B050"/>
                </a:solidFill>
                <a:cs typeface="Calibri"/>
              </a:rPr>
              <a:t> &lt;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input type="text" 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id="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 name="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"&gt;&lt;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br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&gt;</a:t>
            </a:r>
          </a:p>
          <a:p>
            <a:endParaRPr lang="en-US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EBF13F-A9E1-4062-9BBE-D49A2F04F0FF}"/>
              </a:ext>
            </a:extLst>
          </p:cNvPr>
          <p:cNvCxnSpPr/>
          <p:nvPr/>
        </p:nvCxnSpPr>
        <p:spPr>
          <a:xfrm flipV="1">
            <a:off x="593623" y="1884106"/>
            <a:ext cx="9094837" cy="3072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5EDB-3B0E-4906-824A-4594126B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964"/>
            <a:ext cx="10515600" cy="5352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&lt;input type="text" id="</a:t>
            </a:r>
            <a:r>
              <a:rPr lang="en-US" err="1">
                <a:ea typeface="+mn-lt"/>
                <a:cs typeface="+mn-lt"/>
              </a:rPr>
              <a:t>fname</a:t>
            </a:r>
            <a:r>
              <a:rPr lang="en-US">
                <a:ea typeface="+mn-lt"/>
                <a:cs typeface="+mn-lt"/>
              </a:rPr>
              <a:t>" name="</a:t>
            </a:r>
            <a:r>
              <a:rPr lang="en-US" err="1">
                <a:ea typeface="+mn-lt"/>
                <a:cs typeface="+mn-lt"/>
              </a:rPr>
              <a:t>fname</a:t>
            </a:r>
            <a:r>
              <a:rPr lang="en-US">
                <a:ea typeface="+mn-lt"/>
                <a:cs typeface="+mn-lt"/>
              </a:rPr>
              <a:t>"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value="John"</a:t>
            </a:r>
            <a:r>
              <a:rPr lang="en-US"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To display the </a:t>
            </a:r>
            <a:r>
              <a:rPr lang="en-US" b="1">
                <a:solidFill>
                  <a:srgbClr val="FF0000"/>
                </a:solidFill>
                <a:cs typeface="Calibri" panose="020F0502020204030204"/>
              </a:rPr>
              <a:t>default value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>
                <a:cs typeface="Calibri" panose="020F0502020204030204"/>
              </a:rPr>
              <a:t>in the text field when page is loaded.</a:t>
            </a:r>
          </a:p>
          <a:p>
            <a:r>
              <a:rPr lang="en-US">
                <a:cs typeface="Calibri" panose="020F0502020204030204"/>
              </a:rPr>
              <a:t>It is editable. You need to delete this text and then enter your details inside the text field.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24D47F4-D252-4CBB-AA4A-B0B245B6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73" y="1562119"/>
            <a:ext cx="3867764" cy="10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26A6-4415-4552-898B-22AC027A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90"/>
            <a:ext cx="10515600" cy="8200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&lt;input type="text" id="</a:t>
            </a:r>
            <a:r>
              <a:rPr lang="en-US" sz="2400" err="1">
                <a:latin typeface="Calibri"/>
                <a:cs typeface="Calibri"/>
              </a:rPr>
              <a:t>fname</a:t>
            </a:r>
            <a:r>
              <a:rPr lang="en-US" sz="2400">
                <a:latin typeface="Calibri"/>
                <a:cs typeface="Calibri"/>
              </a:rPr>
              <a:t>" name="</a:t>
            </a:r>
            <a:r>
              <a:rPr lang="en-US" sz="2400" err="1">
                <a:latin typeface="Calibri"/>
                <a:cs typeface="Calibri"/>
              </a:rPr>
              <a:t>firstname</a:t>
            </a:r>
            <a:r>
              <a:rPr lang="en-US" sz="2400">
                <a:latin typeface="Calibri"/>
                <a:cs typeface="Calibri"/>
              </a:rPr>
              <a:t>" </a:t>
            </a:r>
            <a:r>
              <a:rPr lang="en-US" sz="2400">
                <a:solidFill>
                  <a:srgbClr val="FF0000"/>
                </a:solidFill>
                <a:latin typeface="Calibri"/>
                <a:cs typeface="Calibri"/>
              </a:rPr>
              <a:t>placeholder="Your name.."</a:t>
            </a:r>
            <a:r>
              <a:rPr lang="en-US" sz="2400">
                <a:latin typeface="Calibri"/>
                <a:cs typeface="Calibri"/>
              </a:rPr>
              <a:t>&gt;</a:t>
            </a:r>
            <a:endParaRPr lang="en-US" sz="2400">
              <a:ea typeface="+mj-lt"/>
              <a:cs typeface="+mj-lt"/>
            </a:endParaRPr>
          </a:p>
          <a:p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endParaRPr lang="en-US" sz="2000">
              <a:cs typeface="Calibri Light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0BA933-BB9D-4B92-B812-7418F1826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726" y="1883671"/>
            <a:ext cx="4086225" cy="990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73B3CC-5CE1-4F5F-91FA-B99D17E8451C}"/>
              </a:ext>
            </a:extLst>
          </p:cNvPr>
          <p:cNvSpPr txBox="1"/>
          <p:nvPr/>
        </p:nvSpPr>
        <p:spPr>
          <a:xfrm>
            <a:off x="1092610" y="3569109"/>
            <a:ext cx="101358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placeholder attribute specifies </a:t>
            </a:r>
            <a:r>
              <a:rPr lang="en-US" b="1">
                <a:ea typeface="+mn-lt"/>
                <a:cs typeface="+mn-lt"/>
              </a:rPr>
              <a:t>a short hint that describes the expected value of a input field / </a:t>
            </a:r>
            <a:r>
              <a:rPr lang="en-US" b="1" err="1">
                <a:ea typeface="+mn-lt"/>
                <a:cs typeface="+mn-lt"/>
              </a:rPr>
              <a:t>textarea</a:t>
            </a:r>
            <a:r>
              <a:rPr lang="en-US">
                <a:ea typeface="+mn-lt"/>
                <a:cs typeface="+mn-lt"/>
              </a:rPr>
              <a:t>. 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Placeholder text typically exists as a hint to fill in actual text.</a:t>
            </a:r>
          </a:p>
        </p:txBody>
      </p:sp>
    </p:spTree>
    <p:extLst>
      <p:ext uri="{BB962C8B-B14F-4D97-AF65-F5344CB8AC3E}">
        <p14:creationId xmlns:p14="http://schemas.microsoft.com/office/powerpoint/2010/main" val="16435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DC54-ACAD-4FC0-8463-61E3848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Styling Input Fields</a:t>
            </a:r>
            <a:br>
              <a:rPr lang="en-US" sz="2400"/>
            </a:br>
            <a:endParaRPr lang="en-US" sz="2400">
              <a:cs typeface="Calibri Light"/>
            </a:endParaRPr>
          </a:p>
          <a:p>
            <a:r>
              <a:rPr lang="en-US" sz="2400">
                <a:ea typeface="+mj-lt"/>
                <a:cs typeface="+mj-lt"/>
              </a:rPr>
              <a:t>Use the </a:t>
            </a:r>
            <a:r>
              <a:rPr lang="en-US" sz="240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 </a:t>
            </a:r>
            <a:r>
              <a:rPr lang="en-US" sz="2400">
                <a:ea typeface="+mj-lt"/>
                <a:cs typeface="+mj-lt"/>
              </a:rPr>
              <a:t>property to determine the width of the input field:</a:t>
            </a:r>
            <a:endParaRPr lang="en-US" sz="2400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CF22-F4D0-4E02-B3CA-50A011FF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input {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width: 100%;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}</a:t>
            </a:r>
          </a:p>
          <a:p>
            <a:r>
              <a:rPr lang="en-US">
                <a:ea typeface="+mn-lt"/>
                <a:cs typeface="+mn-lt"/>
              </a:rPr>
              <a:t>The example above applies to all &lt;input&gt; elements. If you only want to style a specific input type, you can use attribute selectors: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input[type=text]</a:t>
            </a:r>
            <a:r>
              <a:rPr lang="en-US">
                <a:ea typeface="+mn-lt"/>
                <a:cs typeface="+mn-lt"/>
              </a:rPr>
              <a:t> -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will only select text fields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input[type=password]</a:t>
            </a:r>
            <a:r>
              <a:rPr lang="en-US">
                <a:ea typeface="+mn-lt"/>
                <a:cs typeface="+mn-lt"/>
              </a:rPr>
              <a:t> - will only select password fields</a:t>
            </a:r>
            <a:endParaRPr lang="en-US"/>
          </a:p>
          <a:p>
            <a:r>
              <a:rPr lang="en-US">
                <a:latin typeface="Consolas"/>
                <a:cs typeface="Calibri"/>
              </a:rPr>
              <a:t>input[type=number]</a:t>
            </a:r>
            <a:r>
              <a:rPr lang="en-US">
                <a:ea typeface="+mn-lt"/>
                <a:cs typeface="+mn-lt"/>
              </a:rPr>
              <a:t> - will only select number fields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etc..</a:t>
            </a:r>
            <a:endParaRPr lang="en-US"/>
          </a:p>
          <a:p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7D11949-94BA-47E7-88F6-5628062A5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61" y="598003"/>
            <a:ext cx="10515600" cy="10178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7B9EB-047E-4844-A036-FC70241B20C2}"/>
              </a:ext>
            </a:extLst>
          </p:cNvPr>
          <p:cNvSpPr txBox="1"/>
          <p:nvPr/>
        </p:nvSpPr>
        <p:spPr>
          <a:xfrm>
            <a:off x="504092" y="2313841"/>
            <a:ext cx="1070023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Few more properties for input type text are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padding: 12px 20px;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border-radius: 4px;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border: 2px solid red;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If you only want a bottom border, use the </a:t>
            </a:r>
            <a:r>
              <a:rPr lang="en-US">
                <a:latin typeface="Consolas"/>
                <a:cs typeface="Calibri"/>
              </a:rPr>
              <a:t>border-bottom</a:t>
            </a:r>
            <a:r>
              <a:rPr lang="en-US">
                <a:ea typeface="+mn-lt"/>
                <a:cs typeface="+mn-lt"/>
              </a:rPr>
              <a:t> property: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border-bottom: 2px solid red;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Use the </a:t>
            </a:r>
            <a:r>
              <a:rPr lang="en-US">
                <a:latin typeface="Consolas"/>
                <a:cs typeface="Calibri" panose="020F0502020204030204"/>
              </a:rPr>
              <a:t>background-color</a:t>
            </a:r>
            <a:r>
              <a:rPr lang="en-US">
                <a:ea typeface="+mn-lt"/>
                <a:cs typeface="+mn-lt"/>
              </a:rPr>
              <a:t> property to add a background color to the input, and the </a:t>
            </a:r>
            <a:r>
              <a:rPr lang="en-US">
                <a:latin typeface="Consolas"/>
                <a:cs typeface="Calibri" panose="020F0502020204030204"/>
              </a:rPr>
              <a:t>color</a:t>
            </a:r>
            <a:r>
              <a:rPr lang="en-US">
                <a:ea typeface="+mn-lt"/>
                <a:cs typeface="+mn-lt"/>
              </a:rPr>
              <a:t> property to change the text color: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background-color: #3CBC8D;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color: white;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235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D315-7A85-4657-B0EE-C462FB8D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190"/>
            <a:ext cx="10515600" cy="5512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Input[type=text]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:focus {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 border: 3px solid #555;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Allows you to change the color of the textbox when you focus on it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Required </a:t>
            </a:r>
          </a:p>
          <a:p>
            <a:r>
              <a:rPr lang="en-US">
                <a:ea typeface="+mn-lt"/>
                <a:cs typeface="+mn-lt"/>
              </a:rPr>
              <a:t>  &lt;input type="text" id="</a:t>
            </a:r>
            <a:r>
              <a:rPr lang="en-US" err="1">
                <a:ea typeface="+mn-lt"/>
                <a:cs typeface="+mn-lt"/>
              </a:rPr>
              <a:t>fname</a:t>
            </a:r>
            <a:r>
              <a:rPr lang="en-US">
                <a:ea typeface="+mn-lt"/>
                <a:cs typeface="+mn-lt"/>
              </a:rPr>
              <a:t>" name="</a:t>
            </a:r>
            <a:r>
              <a:rPr lang="en-US" err="1">
                <a:ea typeface="+mn-lt"/>
                <a:cs typeface="+mn-lt"/>
              </a:rPr>
              <a:t>fname</a:t>
            </a:r>
            <a:r>
              <a:rPr lang="en-US">
                <a:ea typeface="+mn-lt"/>
                <a:cs typeface="+mn-lt"/>
              </a:rPr>
              <a:t>" placeholder="Name here"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required</a:t>
            </a:r>
            <a:r>
              <a:rPr lang="en-US">
                <a:ea typeface="+mn-lt"/>
                <a:cs typeface="+mn-lt"/>
              </a:rPr>
              <a:t>&gt;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D0B416-21F0-4B02-A860-BC464477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28" y="4335464"/>
            <a:ext cx="5351584" cy="12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HTML Forms  </vt:lpstr>
      <vt:lpstr>PowerPoint Presentation</vt:lpstr>
      <vt:lpstr>PowerPoint Presentation</vt:lpstr>
      <vt:lpstr>PowerPoint Presentation</vt:lpstr>
      <vt:lpstr>PowerPoint Presentation</vt:lpstr>
      <vt:lpstr>&lt;input type="text" id="fname" name="firstname" placeholder="Your name.."&gt;     </vt:lpstr>
      <vt:lpstr>Styling Input Fields  Use the width property to determine the width of the input field: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Type Email </vt:lpstr>
      <vt:lpstr>PowerPoint Presentation</vt:lpstr>
      <vt:lpstr>&lt;textarea&gt; Element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Accessibility Concerns</vt:lpstr>
      <vt:lpstr>&lt;select&gt; Element </vt:lpstr>
      <vt:lpstr>PowerPoint Presentation</vt:lpstr>
      <vt:lpstr>PowerPoint Presentation</vt:lpstr>
      <vt:lpstr>The &lt;fieldset&gt; and &lt;legend&gt; Elements </vt:lpstr>
      <vt:lpstr>Css for the fieldset</vt:lpstr>
      <vt:lpstr>Colourful webpage</vt:lpstr>
      <vt:lpstr>PowerPoint Presentation</vt:lpstr>
      <vt:lpstr>Useful Videos on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458</cp:revision>
  <dcterms:created xsi:type="dcterms:W3CDTF">2021-12-05T10:40:18Z</dcterms:created>
  <dcterms:modified xsi:type="dcterms:W3CDTF">2022-02-21T12:55:14Z</dcterms:modified>
</cp:coreProperties>
</file>